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0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0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1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57.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5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61.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185.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86.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246"/>
  </p:notesMasterIdLst>
  <p:sldIdLst>
    <p:sldId id="256" r:id="rId13"/>
    <p:sldId id="261" r:id="rId14"/>
    <p:sldId id="267" r:id="rId15"/>
    <p:sldId id="294" r:id="rId16"/>
    <p:sldId id="301" r:id="rId17"/>
    <p:sldId id="272" r:id="rId18"/>
    <p:sldId id="299" r:id="rId19"/>
    <p:sldId id="479" r:id="rId20"/>
    <p:sldId id="277" r:id="rId21"/>
    <p:sldId id="480" r:id="rId22"/>
    <p:sldId id="295" r:id="rId23"/>
    <p:sldId id="481" r:id="rId24"/>
    <p:sldId id="278" r:id="rId25"/>
    <p:sldId id="482" r:id="rId26"/>
    <p:sldId id="296" r:id="rId27"/>
    <p:sldId id="483" r:id="rId28"/>
    <p:sldId id="280" r:id="rId29"/>
    <p:sldId id="281" r:id="rId30"/>
    <p:sldId id="274" r:id="rId31"/>
    <p:sldId id="273" r:id="rId32"/>
    <p:sldId id="285" r:id="rId33"/>
    <p:sldId id="283" r:id="rId34"/>
    <p:sldId id="282" r:id="rId35"/>
    <p:sldId id="286" r:id="rId36"/>
    <p:sldId id="287" r:id="rId37"/>
    <p:sldId id="288" r:id="rId38"/>
    <p:sldId id="289" r:id="rId39"/>
    <p:sldId id="290" r:id="rId40"/>
    <p:sldId id="276" r:id="rId41"/>
    <p:sldId id="333" r:id="rId42"/>
    <p:sldId id="487" r:id="rId43"/>
    <p:sldId id="488" r:id="rId44"/>
    <p:sldId id="489" r:id="rId45"/>
    <p:sldId id="490" r:id="rId46"/>
    <p:sldId id="511" r:id="rId47"/>
    <p:sldId id="492" r:id="rId48"/>
    <p:sldId id="512" r:id="rId49"/>
    <p:sldId id="494" r:id="rId50"/>
    <p:sldId id="513" r:id="rId51"/>
    <p:sldId id="514" r:id="rId52"/>
    <p:sldId id="515" r:id="rId53"/>
    <p:sldId id="498" r:id="rId54"/>
    <p:sldId id="516" r:id="rId55"/>
    <p:sldId id="500" r:id="rId56"/>
    <p:sldId id="517" r:id="rId57"/>
    <p:sldId id="502" r:id="rId58"/>
    <p:sldId id="503" r:id="rId59"/>
    <p:sldId id="504" r:id="rId60"/>
    <p:sldId id="505" r:id="rId61"/>
    <p:sldId id="506" r:id="rId62"/>
    <p:sldId id="507" r:id="rId63"/>
    <p:sldId id="508" r:id="rId64"/>
    <p:sldId id="510" r:id="rId65"/>
    <p:sldId id="334" r:id="rId66"/>
    <p:sldId id="335" r:id="rId67"/>
    <p:sldId id="474" r:id="rId68"/>
    <p:sldId id="337" r:id="rId69"/>
    <p:sldId id="338" r:id="rId70"/>
    <p:sldId id="339" r:id="rId71"/>
    <p:sldId id="340" r:id="rId72"/>
    <p:sldId id="341" r:id="rId73"/>
    <p:sldId id="342" r:id="rId74"/>
    <p:sldId id="343" r:id="rId75"/>
    <p:sldId id="344" r:id="rId76"/>
    <p:sldId id="345" r:id="rId77"/>
    <p:sldId id="519" r:id="rId78"/>
    <p:sldId id="347" r:id="rId79"/>
    <p:sldId id="518" r:id="rId80"/>
    <p:sldId id="349" r:id="rId81"/>
    <p:sldId id="350" r:id="rId82"/>
    <p:sldId id="351" r:id="rId83"/>
    <p:sldId id="352" r:id="rId84"/>
    <p:sldId id="353" r:id="rId85"/>
    <p:sldId id="354" r:id="rId86"/>
    <p:sldId id="355" r:id="rId87"/>
    <p:sldId id="269" r:id="rId88"/>
    <p:sldId id="359" r:id="rId89"/>
    <p:sldId id="360" r:id="rId90"/>
    <p:sldId id="475" r:id="rId91"/>
    <p:sldId id="362" r:id="rId92"/>
    <p:sldId id="363" r:id="rId93"/>
    <p:sldId id="364" r:id="rId94"/>
    <p:sldId id="365" r:id="rId95"/>
    <p:sldId id="366" r:id="rId96"/>
    <p:sldId id="367" r:id="rId97"/>
    <p:sldId id="368" r:id="rId98"/>
    <p:sldId id="369" r:id="rId99"/>
    <p:sldId id="370" r:id="rId100"/>
    <p:sldId id="520" r:id="rId101"/>
    <p:sldId id="521" r:id="rId102"/>
    <p:sldId id="522" r:id="rId103"/>
    <p:sldId id="372" r:id="rId104"/>
    <p:sldId id="523" r:id="rId105"/>
    <p:sldId id="374" r:id="rId106"/>
    <p:sldId id="376"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 id="396" r:id="rId126"/>
    <p:sldId id="397" r:id="rId127"/>
    <p:sldId id="398" r:id="rId128"/>
    <p:sldId id="399" r:id="rId129"/>
    <p:sldId id="401" r:id="rId130"/>
    <p:sldId id="402" r:id="rId131"/>
    <p:sldId id="403" r:id="rId132"/>
    <p:sldId id="478" r:id="rId133"/>
    <p:sldId id="405" r:id="rId134"/>
    <p:sldId id="406" r:id="rId135"/>
    <p:sldId id="407" r:id="rId136"/>
    <p:sldId id="408" r:id="rId137"/>
    <p:sldId id="409" r:id="rId138"/>
    <p:sldId id="410" r:id="rId139"/>
    <p:sldId id="412" r:id="rId140"/>
    <p:sldId id="413" r:id="rId141"/>
    <p:sldId id="524" r:id="rId142"/>
    <p:sldId id="415" r:id="rId143"/>
    <p:sldId id="578" r:id="rId144"/>
    <p:sldId id="525" r:id="rId145"/>
    <p:sldId id="417" r:id="rId146"/>
    <p:sldId id="418" r:id="rId147"/>
    <p:sldId id="419" r:id="rId148"/>
    <p:sldId id="420" r:id="rId149"/>
    <p:sldId id="421" r:id="rId150"/>
    <p:sldId id="526" r:id="rId151"/>
    <p:sldId id="423" r:id="rId152"/>
    <p:sldId id="425" r:id="rId153"/>
    <p:sldId id="527" r:id="rId154"/>
    <p:sldId id="528" r:id="rId155"/>
    <p:sldId id="529" r:id="rId156"/>
    <p:sldId id="530" r:id="rId157"/>
    <p:sldId id="531" r:id="rId158"/>
    <p:sldId id="532" r:id="rId159"/>
    <p:sldId id="533" r:id="rId160"/>
    <p:sldId id="534" r:id="rId161"/>
    <p:sldId id="535" r:id="rId162"/>
    <p:sldId id="536" r:id="rId163"/>
    <p:sldId id="537" r:id="rId164"/>
    <p:sldId id="538" r:id="rId165"/>
    <p:sldId id="539" r:id="rId166"/>
    <p:sldId id="540" r:id="rId167"/>
    <p:sldId id="541" r:id="rId168"/>
    <p:sldId id="542" r:id="rId169"/>
    <p:sldId id="543" r:id="rId170"/>
    <p:sldId id="544" r:id="rId171"/>
    <p:sldId id="545" r:id="rId172"/>
    <p:sldId id="546" r:id="rId173"/>
    <p:sldId id="547" r:id="rId174"/>
    <p:sldId id="548" r:id="rId175"/>
    <p:sldId id="550" r:id="rId176"/>
    <p:sldId id="553" r:id="rId177"/>
    <p:sldId id="554" r:id="rId178"/>
    <p:sldId id="555" r:id="rId179"/>
    <p:sldId id="556" r:id="rId180"/>
    <p:sldId id="557" r:id="rId181"/>
    <p:sldId id="558" r:id="rId182"/>
    <p:sldId id="559" r:id="rId183"/>
    <p:sldId id="560" r:id="rId184"/>
    <p:sldId id="561" r:id="rId185"/>
    <p:sldId id="562" r:id="rId186"/>
    <p:sldId id="563" r:id="rId187"/>
    <p:sldId id="564" r:id="rId188"/>
    <p:sldId id="565" r:id="rId189"/>
    <p:sldId id="566" r:id="rId190"/>
    <p:sldId id="567" r:id="rId191"/>
    <p:sldId id="568" r:id="rId192"/>
    <p:sldId id="569" r:id="rId193"/>
    <p:sldId id="570" r:id="rId194"/>
    <p:sldId id="571" r:id="rId195"/>
    <p:sldId id="572" r:id="rId196"/>
    <p:sldId id="573" r:id="rId197"/>
    <p:sldId id="574" r:id="rId198"/>
    <p:sldId id="576" r:id="rId199"/>
    <p:sldId id="426" r:id="rId200"/>
    <p:sldId id="427" r:id="rId201"/>
    <p:sldId id="577" r:id="rId202"/>
    <p:sldId id="429" r:id="rId203"/>
    <p:sldId id="430" r:id="rId204"/>
    <p:sldId id="431" r:id="rId205"/>
    <p:sldId id="432" r:id="rId206"/>
    <p:sldId id="433" r:id="rId207"/>
    <p:sldId id="434" r:id="rId208"/>
    <p:sldId id="435" r:id="rId209"/>
    <p:sldId id="436" r:id="rId210"/>
    <p:sldId id="437" r:id="rId211"/>
    <p:sldId id="438" r:id="rId212"/>
    <p:sldId id="439" r:id="rId213"/>
    <p:sldId id="440" r:id="rId214"/>
    <p:sldId id="441" r:id="rId215"/>
    <p:sldId id="442" r:id="rId216"/>
    <p:sldId id="443" r:id="rId217"/>
    <p:sldId id="551" r:id="rId218"/>
    <p:sldId id="445" r:id="rId219"/>
    <p:sldId id="552" r:id="rId220"/>
    <p:sldId id="447" r:id="rId221"/>
    <p:sldId id="449" r:id="rId222"/>
    <p:sldId id="450" r:id="rId223"/>
    <p:sldId id="451" r:id="rId224"/>
    <p:sldId id="452" r:id="rId225"/>
    <p:sldId id="453" r:id="rId226"/>
    <p:sldId id="454" r:id="rId227"/>
    <p:sldId id="455" r:id="rId228"/>
    <p:sldId id="456" r:id="rId229"/>
    <p:sldId id="457" r:id="rId230"/>
    <p:sldId id="458" r:id="rId231"/>
    <p:sldId id="459" r:id="rId232"/>
    <p:sldId id="460" r:id="rId233"/>
    <p:sldId id="461" r:id="rId234"/>
    <p:sldId id="462" r:id="rId235"/>
    <p:sldId id="463" r:id="rId236"/>
    <p:sldId id="464" r:id="rId237"/>
    <p:sldId id="465" r:id="rId238"/>
    <p:sldId id="466" r:id="rId239"/>
    <p:sldId id="467" r:id="rId240"/>
    <p:sldId id="468" r:id="rId241"/>
    <p:sldId id="469" r:id="rId242"/>
    <p:sldId id="470" r:id="rId243"/>
    <p:sldId id="471" r:id="rId244"/>
    <p:sldId id="473" r:id="rId2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5472">
          <p15:clr>
            <a:srgbClr val="A4A3A4"/>
          </p15:clr>
        </p15:guide>
        <p15:guide id="3"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8" autoAdjust="0"/>
    <p:restoredTop sz="93368" autoAdjust="0"/>
  </p:normalViewPr>
  <p:slideViewPr>
    <p:cSldViewPr showGuides="1">
      <p:cViewPr varScale="1">
        <p:scale>
          <a:sx n="86" d="100"/>
          <a:sy n="86" d="100"/>
        </p:scale>
        <p:origin x="1512" y="60"/>
      </p:cViewPr>
      <p:guideLst>
        <p:guide orient="horz" pos="1056"/>
        <p:guide pos="5472"/>
        <p:guide pos="336"/>
      </p:guideLst>
    </p:cSldViewPr>
  </p:slideViewPr>
  <p:outlineViewPr>
    <p:cViewPr>
      <p:scale>
        <a:sx n="33" d="100"/>
        <a:sy n="33" d="100"/>
      </p:scale>
      <p:origin x="48" y="24360"/>
    </p:cViewPr>
  </p:outlineViewPr>
  <p:notesTextViewPr>
    <p:cViewPr>
      <p:scale>
        <a:sx n="100" d="100"/>
        <a:sy n="100" d="100"/>
      </p:scale>
      <p:origin x="0" y="0"/>
    </p:cViewPr>
  </p:notesTextViewPr>
  <p:sorterViewPr>
    <p:cViewPr>
      <p:scale>
        <a:sx n="46" d="100"/>
        <a:sy n="46" d="100"/>
      </p:scale>
      <p:origin x="0" y="2176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205" Type="http://schemas.openxmlformats.org/officeDocument/2006/relationships/slide" Target="slides/slide193.xml"/><Relationship Id="rId226" Type="http://schemas.openxmlformats.org/officeDocument/2006/relationships/slide" Target="slides/slide214.xml"/><Relationship Id="rId247" Type="http://schemas.openxmlformats.org/officeDocument/2006/relationships/presProps" Target="presProps.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181" Type="http://schemas.openxmlformats.org/officeDocument/2006/relationships/slide" Target="slides/slide169.xml"/><Relationship Id="rId216" Type="http://schemas.openxmlformats.org/officeDocument/2006/relationships/slide" Target="slides/slide204.xml"/><Relationship Id="rId237" Type="http://schemas.openxmlformats.org/officeDocument/2006/relationships/slide" Target="slides/slide225.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slide" Target="slides/slide159.xml"/><Relationship Id="rId192" Type="http://schemas.openxmlformats.org/officeDocument/2006/relationships/slide" Target="slides/slide180.xml"/><Relationship Id="rId206" Type="http://schemas.openxmlformats.org/officeDocument/2006/relationships/slide" Target="slides/slide194.xml"/><Relationship Id="rId227" Type="http://schemas.openxmlformats.org/officeDocument/2006/relationships/slide" Target="slides/slide215.xml"/><Relationship Id="rId248"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slide" Target="slides/slide149.xml"/><Relationship Id="rId166" Type="http://schemas.openxmlformats.org/officeDocument/2006/relationships/slide" Target="slides/slide154.xml"/><Relationship Id="rId182" Type="http://schemas.openxmlformats.org/officeDocument/2006/relationships/slide" Target="slides/slide170.xml"/><Relationship Id="rId187" Type="http://schemas.openxmlformats.org/officeDocument/2006/relationships/slide" Target="slides/slide175.xml"/><Relationship Id="rId217" Type="http://schemas.openxmlformats.org/officeDocument/2006/relationships/slide" Target="slides/slide205.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0.xml"/><Relationship Id="rId233" Type="http://schemas.openxmlformats.org/officeDocument/2006/relationships/slide" Target="slides/slide221.xml"/><Relationship Id="rId238" Type="http://schemas.openxmlformats.org/officeDocument/2006/relationships/slide" Target="slides/slide22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slide" Target="slides/slide139.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172" Type="http://schemas.openxmlformats.org/officeDocument/2006/relationships/slide" Target="slides/slide160.xml"/><Relationship Id="rId193" Type="http://schemas.openxmlformats.org/officeDocument/2006/relationships/slide" Target="slides/slide181.xml"/><Relationship Id="rId202" Type="http://schemas.openxmlformats.org/officeDocument/2006/relationships/slide" Target="slides/slide190.xml"/><Relationship Id="rId207" Type="http://schemas.openxmlformats.org/officeDocument/2006/relationships/slide" Target="slides/slide195.xml"/><Relationship Id="rId223" Type="http://schemas.openxmlformats.org/officeDocument/2006/relationships/slide" Target="slides/slide211.xml"/><Relationship Id="rId228" Type="http://schemas.openxmlformats.org/officeDocument/2006/relationships/slide" Target="slides/slide216.xml"/><Relationship Id="rId244" Type="http://schemas.openxmlformats.org/officeDocument/2006/relationships/slide" Target="slides/slide232.xml"/><Relationship Id="rId249" Type="http://schemas.openxmlformats.org/officeDocument/2006/relationships/theme" Target="theme/theme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183" Type="http://schemas.openxmlformats.org/officeDocument/2006/relationships/slide" Target="slides/slide171.xml"/><Relationship Id="rId213" Type="http://schemas.openxmlformats.org/officeDocument/2006/relationships/slide" Target="slides/slide201.xml"/><Relationship Id="rId218" Type="http://schemas.openxmlformats.org/officeDocument/2006/relationships/slide" Target="slides/slide206.xml"/><Relationship Id="rId234" Type="http://schemas.openxmlformats.org/officeDocument/2006/relationships/slide" Target="slides/slide222.xml"/><Relationship Id="rId239"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17.xml"/><Relationship Id="rId250" Type="http://schemas.openxmlformats.org/officeDocument/2006/relationships/tableStyles" Target="tableStyles.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199" Type="http://schemas.openxmlformats.org/officeDocument/2006/relationships/slide" Target="slides/slide187.xml"/><Relationship Id="rId203" Type="http://schemas.openxmlformats.org/officeDocument/2006/relationships/slide" Target="slides/slide191.xml"/><Relationship Id="rId208" Type="http://schemas.openxmlformats.org/officeDocument/2006/relationships/slide" Target="slides/slide196.xml"/><Relationship Id="rId229" Type="http://schemas.openxmlformats.org/officeDocument/2006/relationships/slide" Target="slides/slide217.xml"/><Relationship Id="rId19" Type="http://schemas.openxmlformats.org/officeDocument/2006/relationships/slide" Target="slides/slide7.xml"/><Relationship Id="rId224" Type="http://schemas.openxmlformats.org/officeDocument/2006/relationships/slide" Target="slides/slide212.xml"/><Relationship Id="rId240" Type="http://schemas.openxmlformats.org/officeDocument/2006/relationships/slide" Target="slides/slide228.xml"/><Relationship Id="rId245" Type="http://schemas.openxmlformats.org/officeDocument/2006/relationships/slide" Target="slides/slide233.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189" Type="http://schemas.openxmlformats.org/officeDocument/2006/relationships/slide" Target="slides/slide177.xml"/><Relationship Id="rId219" Type="http://schemas.openxmlformats.org/officeDocument/2006/relationships/slide" Target="slides/slide207.xml"/><Relationship Id="rId3" Type="http://schemas.openxmlformats.org/officeDocument/2006/relationships/slideMaster" Target="slideMasters/slideMaster3.xml"/><Relationship Id="rId214" Type="http://schemas.openxmlformats.org/officeDocument/2006/relationships/slide" Target="slides/slide202.xml"/><Relationship Id="rId230" Type="http://schemas.openxmlformats.org/officeDocument/2006/relationships/slide" Target="slides/slide218.xml"/><Relationship Id="rId235" Type="http://schemas.openxmlformats.org/officeDocument/2006/relationships/slide" Target="slides/slide22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79" Type="http://schemas.openxmlformats.org/officeDocument/2006/relationships/slide" Target="slides/slide167.xml"/><Relationship Id="rId195" Type="http://schemas.openxmlformats.org/officeDocument/2006/relationships/slide" Target="slides/slide183.xml"/><Relationship Id="rId209" Type="http://schemas.openxmlformats.org/officeDocument/2006/relationships/slide" Target="slides/slide197.xml"/><Relationship Id="rId190" Type="http://schemas.openxmlformats.org/officeDocument/2006/relationships/slide" Target="slides/slide178.xml"/><Relationship Id="rId204" Type="http://schemas.openxmlformats.org/officeDocument/2006/relationships/slide" Target="slides/slide192.xml"/><Relationship Id="rId220" Type="http://schemas.openxmlformats.org/officeDocument/2006/relationships/slide" Target="slides/slide208.xml"/><Relationship Id="rId225" Type="http://schemas.openxmlformats.org/officeDocument/2006/relationships/slide" Target="slides/slide213.xml"/><Relationship Id="rId241" Type="http://schemas.openxmlformats.org/officeDocument/2006/relationships/slide" Target="slides/slide229.xml"/><Relationship Id="rId246" Type="http://schemas.openxmlformats.org/officeDocument/2006/relationships/notesMaster" Target="notesMasters/notesMaster1.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slide" Target="slides/slide157.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10" Type="http://schemas.openxmlformats.org/officeDocument/2006/relationships/slide" Target="slides/slide198.xml"/><Relationship Id="rId215" Type="http://schemas.openxmlformats.org/officeDocument/2006/relationships/slide" Target="slides/slide203.xml"/><Relationship Id="rId236" Type="http://schemas.openxmlformats.org/officeDocument/2006/relationships/slide" Target="slides/slide224.xml"/><Relationship Id="rId26" Type="http://schemas.openxmlformats.org/officeDocument/2006/relationships/slide" Target="slides/slide14.xml"/><Relationship Id="rId231" Type="http://schemas.openxmlformats.org/officeDocument/2006/relationships/slide" Target="slides/slide219.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slide" Target="slides/slide188.xml"/><Relationship Id="rId16" Type="http://schemas.openxmlformats.org/officeDocument/2006/relationships/slide" Target="slides/slide4.xml"/><Relationship Id="rId221" Type="http://schemas.openxmlformats.org/officeDocument/2006/relationships/slide" Target="slides/slide209.xml"/><Relationship Id="rId242" Type="http://schemas.openxmlformats.org/officeDocument/2006/relationships/slide" Target="slides/slide230.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186" Type="http://schemas.openxmlformats.org/officeDocument/2006/relationships/slide" Target="slides/slide174.xml"/><Relationship Id="rId211" Type="http://schemas.openxmlformats.org/officeDocument/2006/relationships/slide" Target="slides/slide199.xml"/><Relationship Id="rId232" Type="http://schemas.openxmlformats.org/officeDocument/2006/relationships/slide" Target="slides/slide220.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slide" Target="slides/slide185.xml"/><Relationship Id="rId201" Type="http://schemas.openxmlformats.org/officeDocument/2006/relationships/slide" Target="slides/slide189.xml"/><Relationship Id="rId222" Type="http://schemas.openxmlformats.org/officeDocument/2006/relationships/slide" Target="slides/slide210.xml"/><Relationship Id="rId243" Type="http://schemas.openxmlformats.org/officeDocument/2006/relationships/slide" Target="slides/slide231.xml"/></Relationships>
</file>

<file path=ppt/diagrams/_rels/data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_rels/drawing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0481C-DF05-45C5-973D-840AC432F098}"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1C98AF99-3E18-4908-A5B1-FB96BE6F1781}">
      <dgm:prSet phldrT="[Text]" custT="1"/>
      <dgm:spPr/>
      <dgm:t>
        <a:bodyPr/>
        <a:lstStyle/>
        <a:p>
          <a:r>
            <a:rPr lang="en-GB" sz="1600" b="0" dirty="0" smtClean="0">
              <a:latin typeface="Century" pitchFamily="18" charset="0"/>
            </a:rPr>
            <a:t>Specialisation</a:t>
          </a:r>
          <a:endParaRPr lang="en-US" sz="1600" b="0" dirty="0">
            <a:latin typeface="Century" pitchFamily="18" charset="0"/>
          </a:endParaRPr>
        </a:p>
      </dgm:t>
    </dgm:pt>
    <dgm:pt modelId="{AC8D7BB3-64E5-4D64-AE52-73FAA6908BFC}" type="parTrans" cxnId="{CC30A6B3-CCD5-42BF-9DC2-BF5CC9AC4330}">
      <dgm:prSet/>
      <dgm:spPr/>
      <dgm:t>
        <a:bodyPr/>
        <a:lstStyle/>
        <a:p>
          <a:endParaRPr lang="en-US"/>
        </a:p>
      </dgm:t>
    </dgm:pt>
    <dgm:pt modelId="{6FBDAF74-6ED1-405C-ABBD-B23F0B8E4A3A}" type="sibTrans" cxnId="{CC30A6B3-CCD5-42BF-9DC2-BF5CC9AC4330}">
      <dgm:prSet/>
      <dgm:spPr/>
      <dgm:t>
        <a:bodyPr/>
        <a:lstStyle/>
        <a:p>
          <a:endParaRPr lang="en-US"/>
        </a:p>
      </dgm:t>
    </dgm:pt>
    <dgm:pt modelId="{9964C89D-65C3-430E-AE1A-D042B09B33A7}">
      <dgm:prSet custT="1"/>
      <dgm:spPr/>
      <dgm:t>
        <a:bodyPr/>
        <a:lstStyle/>
        <a:p>
          <a:r>
            <a:rPr lang="en-GB" sz="1600" b="0" dirty="0" smtClean="0">
              <a:latin typeface="Century" pitchFamily="18" charset="0"/>
            </a:rPr>
            <a:t>Standardisation</a:t>
          </a:r>
          <a:endParaRPr lang="en-US" sz="1600" b="0" dirty="0">
            <a:latin typeface="Century" pitchFamily="18" charset="0"/>
          </a:endParaRPr>
        </a:p>
      </dgm:t>
    </dgm:pt>
    <dgm:pt modelId="{0C076FD9-C5E9-422F-8F43-4F511D0E7F4F}" type="parTrans" cxnId="{C7D647E9-46F5-4961-906D-1B3E3A66DEF0}">
      <dgm:prSet/>
      <dgm:spPr/>
      <dgm:t>
        <a:bodyPr/>
        <a:lstStyle/>
        <a:p>
          <a:endParaRPr lang="en-US"/>
        </a:p>
      </dgm:t>
    </dgm:pt>
    <dgm:pt modelId="{02A82880-CF15-44C0-9AFB-C7F5669AD073}" type="sibTrans" cxnId="{C7D647E9-46F5-4961-906D-1B3E3A66DEF0}">
      <dgm:prSet/>
      <dgm:spPr/>
      <dgm:t>
        <a:bodyPr/>
        <a:lstStyle/>
        <a:p>
          <a:endParaRPr lang="en-US"/>
        </a:p>
      </dgm:t>
    </dgm:pt>
    <dgm:pt modelId="{641FFD13-A2C5-4D27-9A17-571A0F54042B}">
      <dgm:prSet custT="1"/>
      <dgm:spPr/>
      <dgm:t>
        <a:bodyPr/>
        <a:lstStyle/>
        <a:p>
          <a:r>
            <a:rPr lang="en-GB" sz="1600" b="0" dirty="0" smtClean="0">
              <a:latin typeface="Century" pitchFamily="18" charset="0"/>
            </a:rPr>
            <a:t>Synchronisation</a:t>
          </a:r>
          <a:endParaRPr lang="en-US" sz="1600" b="0" dirty="0">
            <a:latin typeface="Century" pitchFamily="18" charset="0"/>
          </a:endParaRPr>
        </a:p>
      </dgm:t>
    </dgm:pt>
    <dgm:pt modelId="{2EE6F31F-5B4F-4AC9-A5A8-4A54080A1F0E}" type="parTrans" cxnId="{53C96647-2450-4FD3-AC92-E857413CE20A}">
      <dgm:prSet/>
      <dgm:spPr/>
      <dgm:t>
        <a:bodyPr/>
        <a:lstStyle/>
        <a:p>
          <a:endParaRPr lang="en-US"/>
        </a:p>
      </dgm:t>
    </dgm:pt>
    <dgm:pt modelId="{8B7859AE-FD7A-4FD7-8005-845B3A3488F7}" type="sibTrans" cxnId="{53C96647-2450-4FD3-AC92-E857413CE20A}">
      <dgm:prSet/>
      <dgm:spPr/>
      <dgm:t>
        <a:bodyPr/>
        <a:lstStyle/>
        <a:p>
          <a:endParaRPr lang="en-US"/>
        </a:p>
      </dgm:t>
    </dgm:pt>
    <dgm:pt modelId="{823089F1-DF21-48E7-A37B-95D7C0507F78}">
      <dgm:prSet custT="1"/>
      <dgm:spPr/>
      <dgm:t>
        <a:bodyPr/>
        <a:lstStyle/>
        <a:p>
          <a:r>
            <a:rPr lang="en-GB" sz="1600" b="0" dirty="0" smtClean="0">
              <a:latin typeface="Century" pitchFamily="18" charset="0"/>
            </a:rPr>
            <a:t>Maximisation</a:t>
          </a:r>
          <a:endParaRPr lang="en-US" sz="1600" b="0" dirty="0">
            <a:latin typeface="Century" pitchFamily="18" charset="0"/>
          </a:endParaRPr>
        </a:p>
      </dgm:t>
    </dgm:pt>
    <dgm:pt modelId="{35F6A2E1-8A7A-4F27-9219-A0CC49CF9C5C}" type="parTrans" cxnId="{59781B98-B702-4397-ACAC-2833B9824736}">
      <dgm:prSet/>
      <dgm:spPr/>
      <dgm:t>
        <a:bodyPr/>
        <a:lstStyle/>
        <a:p>
          <a:endParaRPr lang="en-US"/>
        </a:p>
      </dgm:t>
    </dgm:pt>
    <dgm:pt modelId="{52067BC2-8EDF-42CF-896E-7F8D61CEC773}" type="sibTrans" cxnId="{59781B98-B702-4397-ACAC-2833B9824736}">
      <dgm:prSet/>
      <dgm:spPr/>
      <dgm:t>
        <a:bodyPr/>
        <a:lstStyle/>
        <a:p>
          <a:endParaRPr lang="en-US"/>
        </a:p>
      </dgm:t>
    </dgm:pt>
    <dgm:pt modelId="{EF14E13A-55E2-40BA-96F1-2957811387FD}">
      <dgm:prSet custT="1"/>
      <dgm:spPr/>
      <dgm:t>
        <a:bodyPr/>
        <a:lstStyle/>
        <a:p>
          <a:r>
            <a:rPr lang="en-GB" sz="1600" b="0" dirty="0" smtClean="0">
              <a:latin typeface="Century" pitchFamily="18" charset="0"/>
            </a:rPr>
            <a:t>Centralisation</a:t>
          </a:r>
          <a:endParaRPr lang="en-US" sz="1600" b="0" dirty="0">
            <a:latin typeface="Century" pitchFamily="18" charset="0"/>
          </a:endParaRPr>
        </a:p>
      </dgm:t>
    </dgm:pt>
    <dgm:pt modelId="{ABDD53B2-84A9-4FEC-955D-5297C9581E02}" type="parTrans" cxnId="{156A8774-D4F6-458E-B1F7-10C2BA7962DA}">
      <dgm:prSet/>
      <dgm:spPr/>
      <dgm:t>
        <a:bodyPr/>
        <a:lstStyle/>
        <a:p>
          <a:endParaRPr lang="en-US"/>
        </a:p>
      </dgm:t>
    </dgm:pt>
    <dgm:pt modelId="{2BEB4987-6D5F-4556-97B8-27BE3B5E68BC}" type="sibTrans" cxnId="{156A8774-D4F6-458E-B1F7-10C2BA7962DA}">
      <dgm:prSet/>
      <dgm:spPr/>
      <dgm:t>
        <a:bodyPr/>
        <a:lstStyle/>
        <a:p>
          <a:endParaRPr lang="en-US"/>
        </a:p>
      </dgm:t>
    </dgm:pt>
    <dgm:pt modelId="{2E922D7C-034A-4BA9-8810-7C9033F9EDD5}" type="pres">
      <dgm:prSet presAssocID="{C1E0481C-DF05-45C5-973D-840AC432F098}" presName="linear" presStyleCnt="0">
        <dgm:presLayoutVars>
          <dgm:animLvl val="lvl"/>
          <dgm:resizeHandles val="exact"/>
        </dgm:presLayoutVars>
      </dgm:prSet>
      <dgm:spPr/>
      <dgm:t>
        <a:bodyPr/>
        <a:lstStyle/>
        <a:p>
          <a:endParaRPr lang="en-US"/>
        </a:p>
      </dgm:t>
    </dgm:pt>
    <dgm:pt modelId="{C2FD8744-00C4-4F00-A416-891D997A0F36}" type="pres">
      <dgm:prSet presAssocID="{1C98AF99-3E18-4908-A5B1-FB96BE6F1781}" presName="parentText" presStyleLbl="node1" presStyleIdx="0" presStyleCnt="5" custLinFactNeighborX="1250" custLinFactNeighborY="-7826">
        <dgm:presLayoutVars>
          <dgm:chMax val="0"/>
          <dgm:bulletEnabled val="1"/>
        </dgm:presLayoutVars>
      </dgm:prSet>
      <dgm:spPr/>
      <dgm:t>
        <a:bodyPr/>
        <a:lstStyle/>
        <a:p>
          <a:endParaRPr lang="en-US"/>
        </a:p>
      </dgm:t>
    </dgm:pt>
    <dgm:pt modelId="{A9E6F456-A8CC-46C8-89EE-98B5F6229C7D}" type="pres">
      <dgm:prSet presAssocID="{6FBDAF74-6ED1-405C-ABBD-B23F0B8E4A3A}" presName="spacer" presStyleCnt="0"/>
      <dgm:spPr/>
      <dgm:t>
        <a:bodyPr/>
        <a:lstStyle/>
        <a:p>
          <a:endParaRPr lang="en-US"/>
        </a:p>
      </dgm:t>
    </dgm:pt>
    <dgm:pt modelId="{85793B50-B457-4B19-BED8-3E6B7D451E06}" type="pres">
      <dgm:prSet presAssocID="{9964C89D-65C3-430E-AE1A-D042B09B33A7}" presName="parentText" presStyleLbl="node1" presStyleIdx="1" presStyleCnt="5">
        <dgm:presLayoutVars>
          <dgm:chMax val="0"/>
          <dgm:bulletEnabled val="1"/>
        </dgm:presLayoutVars>
      </dgm:prSet>
      <dgm:spPr/>
      <dgm:t>
        <a:bodyPr/>
        <a:lstStyle/>
        <a:p>
          <a:endParaRPr lang="en-US"/>
        </a:p>
      </dgm:t>
    </dgm:pt>
    <dgm:pt modelId="{5A1A0DE9-ABAA-42D3-A033-6B9CC26ACE6F}" type="pres">
      <dgm:prSet presAssocID="{02A82880-CF15-44C0-9AFB-C7F5669AD073}" presName="spacer" presStyleCnt="0"/>
      <dgm:spPr/>
      <dgm:t>
        <a:bodyPr/>
        <a:lstStyle/>
        <a:p>
          <a:endParaRPr lang="en-US"/>
        </a:p>
      </dgm:t>
    </dgm:pt>
    <dgm:pt modelId="{A4979E4A-986C-400C-8E00-0E0FDA153DA8}" type="pres">
      <dgm:prSet presAssocID="{641FFD13-A2C5-4D27-9A17-571A0F54042B}" presName="parentText" presStyleLbl="node1" presStyleIdx="2" presStyleCnt="5">
        <dgm:presLayoutVars>
          <dgm:chMax val="0"/>
          <dgm:bulletEnabled val="1"/>
        </dgm:presLayoutVars>
      </dgm:prSet>
      <dgm:spPr/>
      <dgm:t>
        <a:bodyPr/>
        <a:lstStyle/>
        <a:p>
          <a:endParaRPr lang="en-US"/>
        </a:p>
      </dgm:t>
    </dgm:pt>
    <dgm:pt modelId="{39E862DE-6AA7-417D-A7B9-05A70F7A398A}" type="pres">
      <dgm:prSet presAssocID="{8B7859AE-FD7A-4FD7-8005-845B3A3488F7}" presName="spacer" presStyleCnt="0"/>
      <dgm:spPr/>
      <dgm:t>
        <a:bodyPr/>
        <a:lstStyle/>
        <a:p>
          <a:endParaRPr lang="en-US"/>
        </a:p>
      </dgm:t>
    </dgm:pt>
    <dgm:pt modelId="{2EC4F25C-F558-42C4-9525-EE6F05F85F16}" type="pres">
      <dgm:prSet presAssocID="{823089F1-DF21-48E7-A37B-95D7C0507F78}" presName="parentText" presStyleLbl="node1" presStyleIdx="3" presStyleCnt="5">
        <dgm:presLayoutVars>
          <dgm:chMax val="0"/>
          <dgm:bulletEnabled val="1"/>
        </dgm:presLayoutVars>
      </dgm:prSet>
      <dgm:spPr/>
      <dgm:t>
        <a:bodyPr/>
        <a:lstStyle/>
        <a:p>
          <a:endParaRPr lang="en-US"/>
        </a:p>
      </dgm:t>
    </dgm:pt>
    <dgm:pt modelId="{0E698F29-0D9A-4E65-9865-B38002102984}" type="pres">
      <dgm:prSet presAssocID="{52067BC2-8EDF-42CF-896E-7F8D61CEC773}" presName="spacer" presStyleCnt="0"/>
      <dgm:spPr/>
      <dgm:t>
        <a:bodyPr/>
        <a:lstStyle/>
        <a:p>
          <a:endParaRPr lang="en-US"/>
        </a:p>
      </dgm:t>
    </dgm:pt>
    <dgm:pt modelId="{A7B7E23F-2322-4F3D-A35F-26CD6B00BACC}" type="pres">
      <dgm:prSet presAssocID="{EF14E13A-55E2-40BA-96F1-2957811387FD}" presName="parentText" presStyleLbl="node1" presStyleIdx="4" presStyleCnt="5">
        <dgm:presLayoutVars>
          <dgm:chMax val="0"/>
          <dgm:bulletEnabled val="1"/>
        </dgm:presLayoutVars>
      </dgm:prSet>
      <dgm:spPr/>
      <dgm:t>
        <a:bodyPr/>
        <a:lstStyle/>
        <a:p>
          <a:endParaRPr lang="en-US"/>
        </a:p>
      </dgm:t>
    </dgm:pt>
  </dgm:ptLst>
  <dgm:cxnLst>
    <dgm:cxn modelId="{8D23B606-7138-4699-B819-A01487F3EDEC}" type="presOf" srcId="{EF14E13A-55E2-40BA-96F1-2957811387FD}" destId="{A7B7E23F-2322-4F3D-A35F-26CD6B00BACC}" srcOrd="0" destOrd="0" presId="urn:microsoft.com/office/officeart/2005/8/layout/vList2"/>
    <dgm:cxn modelId="{1960D8BD-9B82-41E8-9CFC-70020531FA45}" type="presOf" srcId="{C1E0481C-DF05-45C5-973D-840AC432F098}" destId="{2E922D7C-034A-4BA9-8810-7C9033F9EDD5}" srcOrd="0" destOrd="0" presId="urn:microsoft.com/office/officeart/2005/8/layout/vList2"/>
    <dgm:cxn modelId="{048A3D03-A25D-4929-91F3-D3068B608647}" type="presOf" srcId="{823089F1-DF21-48E7-A37B-95D7C0507F78}" destId="{2EC4F25C-F558-42C4-9525-EE6F05F85F16}" srcOrd="0" destOrd="0" presId="urn:microsoft.com/office/officeart/2005/8/layout/vList2"/>
    <dgm:cxn modelId="{40183B30-8DC1-4A52-ACED-0CFF6FB859EC}" type="presOf" srcId="{641FFD13-A2C5-4D27-9A17-571A0F54042B}" destId="{A4979E4A-986C-400C-8E00-0E0FDA153DA8}" srcOrd="0" destOrd="0" presId="urn:microsoft.com/office/officeart/2005/8/layout/vList2"/>
    <dgm:cxn modelId="{2F13878D-407B-4A84-B309-3EE368053E0F}" type="presOf" srcId="{1C98AF99-3E18-4908-A5B1-FB96BE6F1781}" destId="{C2FD8744-00C4-4F00-A416-891D997A0F36}" srcOrd="0" destOrd="0" presId="urn:microsoft.com/office/officeart/2005/8/layout/vList2"/>
    <dgm:cxn modelId="{53C96647-2450-4FD3-AC92-E857413CE20A}" srcId="{C1E0481C-DF05-45C5-973D-840AC432F098}" destId="{641FFD13-A2C5-4D27-9A17-571A0F54042B}" srcOrd="2" destOrd="0" parTransId="{2EE6F31F-5B4F-4AC9-A5A8-4A54080A1F0E}" sibTransId="{8B7859AE-FD7A-4FD7-8005-845B3A3488F7}"/>
    <dgm:cxn modelId="{59781B98-B702-4397-ACAC-2833B9824736}" srcId="{C1E0481C-DF05-45C5-973D-840AC432F098}" destId="{823089F1-DF21-48E7-A37B-95D7C0507F78}" srcOrd="3" destOrd="0" parTransId="{35F6A2E1-8A7A-4F27-9219-A0CC49CF9C5C}" sibTransId="{52067BC2-8EDF-42CF-896E-7F8D61CEC773}"/>
    <dgm:cxn modelId="{C7D647E9-46F5-4961-906D-1B3E3A66DEF0}" srcId="{C1E0481C-DF05-45C5-973D-840AC432F098}" destId="{9964C89D-65C3-430E-AE1A-D042B09B33A7}" srcOrd="1" destOrd="0" parTransId="{0C076FD9-C5E9-422F-8F43-4F511D0E7F4F}" sibTransId="{02A82880-CF15-44C0-9AFB-C7F5669AD073}"/>
    <dgm:cxn modelId="{156A8774-D4F6-458E-B1F7-10C2BA7962DA}" srcId="{C1E0481C-DF05-45C5-973D-840AC432F098}" destId="{EF14E13A-55E2-40BA-96F1-2957811387FD}" srcOrd="4" destOrd="0" parTransId="{ABDD53B2-84A9-4FEC-955D-5297C9581E02}" sibTransId="{2BEB4987-6D5F-4556-97B8-27BE3B5E68BC}"/>
    <dgm:cxn modelId="{CC30A6B3-CCD5-42BF-9DC2-BF5CC9AC4330}" srcId="{C1E0481C-DF05-45C5-973D-840AC432F098}" destId="{1C98AF99-3E18-4908-A5B1-FB96BE6F1781}" srcOrd="0" destOrd="0" parTransId="{AC8D7BB3-64E5-4D64-AE52-73FAA6908BFC}" sibTransId="{6FBDAF74-6ED1-405C-ABBD-B23F0B8E4A3A}"/>
    <dgm:cxn modelId="{8D7DC3F8-12FC-4D09-AA5C-2D8D82FD04CD}" type="presOf" srcId="{9964C89D-65C3-430E-AE1A-D042B09B33A7}" destId="{85793B50-B457-4B19-BED8-3E6B7D451E06}" srcOrd="0" destOrd="0" presId="urn:microsoft.com/office/officeart/2005/8/layout/vList2"/>
    <dgm:cxn modelId="{E71719F5-9C3B-461E-95D5-AF6A1BEB7724}" type="presParOf" srcId="{2E922D7C-034A-4BA9-8810-7C9033F9EDD5}" destId="{C2FD8744-00C4-4F00-A416-891D997A0F36}" srcOrd="0" destOrd="0" presId="urn:microsoft.com/office/officeart/2005/8/layout/vList2"/>
    <dgm:cxn modelId="{A5141065-69DE-4728-A442-9FC07B8577E8}" type="presParOf" srcId="{2E922D7C-034A-4BA9-8810-7C9033F9EDD5}" destId="{A9E6F456-A8CC-46C8-89EE-98B5F6229C7D}" srcOrd="1" destOrd="0" presId="urn:microsoft.com/office/officeart/2005/8/layout/vList2"/>
    <dgm:cxn modelId="{32768BB1-6E72-49F8-B387-B2ACAD4D16F7}" type="presParOf" srcId="{2E922D7C-034A-4BA9-8810-7C9033F9EDD5}" destId="{85793B50-B457-4B19-BED8-3E6B7D451E06}" srcOrd="2" destOrd="0" presId="urn:microsoft.com/office/officeart/2005/8/layout/vList2"/>
    <dgm:cxn modelId="{4FA1D084-CECC-4181-9B65-5824D394A9FD}" type="presParOf" srcId="{2E922D7C-034A-4BA9-8810-7C9033F9EDD5}" destId="{5A1A0DE9-ABAA-42D3-A033-6B9CC26ACE6F}" srcOrd="3" destOrd="0" presId="urn:microsoft.com/office/officeart/2005/8/layout/vList2"/>
    <dgm:cxn modelId="{0103CF0C-F287-4C26-8303-5C5089969B42}" type="presParOf" srcId="{2E922D7C-034A-4BA9-8810-7C9033F9EDD5}" destId="{A4979E4A-986C-400C-8E00-0E0FDA153DA8}" srcOrd="4" destOrd="0" presId="urn:microsoft.com/office/officeart/2005/8/layout/vList2"/>
    <dgm:cxn modelId="{5E1638FB-4158-4373-A751-30A9E8B11FAA}" type="presParOf" srcId="{2E922D7C-034A-4BA9-8810-7C9033F9EDD5}" destId="{39E862DE-6AA7-417D-A7B9-05A70F7A398A}" srcOrd="5" destOrd="0" presId="urn:microsoft.com/office/officeart/2005/8/layout/vList2"/>
    <dgm:cxn modelId="{D13F9C77-D67D-462C-A3DE-AB22AB8E5421}" type="presParOf" srcId="{2E922D7C-034A-4BA9-8810-7C9033F9EDD5}" destId="{2EC4F25C-F558-42C4-9525-EE6F05F85F16}" srcOrd="6" destOrd="0" presId="urn:microsoft.com/office/officeart/2005/8/layout/vList2"/>
    <dgm:cxn modelId="{4CE465F7-CB9F-4E13-B68B-CD4CFF3FCB49}" type="presParOf" srcId="{2E922D7C-034A-4BA9-8810-7C9033F9EDD5}" destId="{0E698F29-0D9A-4E65-9865-B38002102984}" srcOrd="7" destOrd="0" presId="urn:microsoft.com/office/officeart/2005/8/layout/vList2"/>
    <dgm:cxn modelId="{3A14FA53-E778-420F-A9FC-35176C53619A}" type="presParOf" srcId="{2E922D7C-034A-4BA9-8810-7C9033F9EDD5}" destId="{A7B7E23F-2322-4F3D-A35F-26CD6B00BAC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3BBB75-3C93-4377-8730-069B49412758}" type="doc">
      <dgm:prSet loTypeId="urn:microsoft.com/office/officeart/2005/8/layout/list1" loCatId="list" qsTypeId="urn:microsoft.com/office/officeart/2005/8/quickstyle/simple1#2" qsCatId="simple" csTypeId="urn:microsoft.com/office/officeart/2005/8/colors/accent2_2" csCatId="accent2" phldr="1"/>
      <dgm:spPr/>
      <dgm:t>
        <a:bodyPr/>
        <a:lstStyle/>
        <a:p>
          <a:endParaRPr lang="en-US"/>
        </a:p>
      </dgm:t>
    </dgm:pt>
    <dgm:pt modelId="{C340B0D2-897C-4C99-A8BF-A99CE0540D1D}">
      <dgm:prSet phldrT="[Text]" custT="1"/>
      <dgm:spPr/>
      <dgm:t>
        <a:bodyPr/>
        <a:lstStyle/>
        <a:p>
          <a:r>
            <a:rPr lang="en-GB" sz="1600" b="0" dirty="0">
              <a:latin typeface="Century" pitchFamily="18" charset="0"/>
            </a:rPr>
            <a:t>Universalism versus Particularism </a:t>
          </a:r>
          <a:endParaRPr lang="en-US" sz="1600" b="0" dirty="0">
            <a:latin typeface="Century" pitchFamily="18" charset="0"/>
          </a:endParaRPr>
        </a:p>
      </dgm:t>
    </dgm:pt>
    <dgm:pt modelId="{EF962B82-EFFA-4203-8B9C-1344F2005E54}" type="parTrans" cxnId="{C9F6CDEC-C8FB-4FE1-A85D-4E8A1D42B0AA}">
      <dgm:prSet/>
      <dgm:spPr/>
      <dgm:t>
        <a:bodyPr/>
        <a:lstStyle/>
        <a:p>
          <a:endParaRPr lang="en-US"/>
        </a:p>
      </dgm:t>
    </dgm:pt>
    <dgm:pt modelId="{17382456-FECE-4EE5-973B-1CC7AC131ABD}" type="sibTrans" cxnId="{C9F6CDEC-C8FB-4FE1-A85D-4E8A1D42B0AA}">
      <dgm:prSet/>
      <dgm:spPr/>
      <dgm:t>
        <a:bodyPr/>
        <a:lstStyle/>
        <a:p>
          <a:endParaRPr lang="en-US"/>
        </a:p>
      </dgm:t>
    </dgm:pt>
    <dgm:pt modelId="{CF039996-E1DF-4B31-8AF0-CD05F67826AD}">
      <dgm:prSet custT="1"/>
      <dgm:spPr/>
      <dgm:t>
        <a:bodyPr/>
        <a:lstStyle/>
        <a:p>
          <a:r>
            <a:rPr lang="en-GB" sz="1600" b="0" dirty="0">
              <a:latin typeface="Century" pitchFamily="18" charset="0"/>
            </a:rPr>
            <a:t>Individualism versus communitarianism </a:t>
          </a:r>
          <a:endParaRPr lang="en-US" sz="1600" b="0" dirty="0">
            <a:latin typeface="Century" pitchFamily="18" charset="0"/>
          </a:endParaRPr>
        </a:p>
      </dgm:t>
    </dgm:pt>
    <dgm:pt modelId="{D13EBC90-D4B2-4D58-B060-4C95558A2083}" type="parTrans" cxnId="{C0FF4C30-1A5E-40AF-B8A6-16E37BC4A731}">
      <dgm:prSet/>
      <dgm:spPr/>
      <dgm:t>
        <a:bodyPr/>
        <a:lstStyle/>
        <a:p>
          <a:endParaRPr lang="en-US"/>
        </a:p>
      </dgm:t>
    </dgm:pt>
    <dgm:pt modelId="{DEC861B5-B513-4705-B996-066CFAF202F9}" type="sibTrans" cxnId="{C0FF4C30-1A5E-40AF-B8A6-16E37BC4A731}">
      <dgm:prSet/>
      <dgm:spPr/>
      <dgm:t>
        <a:bodyPr/>
        <a:lstStyle/>
        <a:p>
          <a:endParaRPr lang="en-US"/>
        </a:p>
      </dgm:t>
    </dgm:pt>
    <dgm:pt modelId="{AE8CA599-E48C-4B3E-BBDE-5C74539ACF92}">
      <dgm:prSet custT="1"/>
      <dgm:spPr/>
      <dgm:t>
        <a:bodyPr/>
        <a:lstStyle/>
        <a:p>
          <a:r>
            <a:rPr lang="en-GB" sz="1600" b="0" dirty="0">
              <a:latin typeface="Century" pitchFamily="18" charset="0"/>
            </a:rPr>
            <a:t>Specific versus diffuse </a:t>
          </a:r>
          <a:endParaRPr lang="en-US" sz="1600" b="0" dirty="0">
            <a:latin typeface="Century" pitchFamily="18" charset="0"/>
          </a:endParaRPr>
        </a:p>
      </dgm:t>
    </dgm:pt>
    <dgm:pt modelId="{1E3CD258-D4C5-4CA8-9E6B-522FB2CA0476}" type="parTrans" cxnId="{B694B90D-A53A-4A41-B916-6F54434C97EE}">
      <dgm:prSet/>
      <dgm:spPr/>
      <dgm:t>
        <a:bodyPr/>
        <a:lstStyle/>
        <a:p>
          <a:endParaRPr lang="en-US"/>
        </a:p>
      </dgm:t>
    </dgm:pt>
    <dgm:pt modelId="{ADD3B15D-FC8D-4848-B134-E65E9F781A81}" type="sibTrans" cxnId="{B694B90D-A53A-4A41-B916-6F54434C97EE}">
      <dgm:prSet/>
      <dgm:spPr/>
      <dgm:t>
        <a:bodyPr/>
        <a:lstStyle/>
        <a:p>
          <a:endParaRPr lang="en-US"/>
        </a:p>
      </dgm:t>
    </dgm:pt>
    <dgm:pt modelId="{62D6F3BC-A464-4013-9C1D-36A2BE6FEC35}">
      <dgm:prSet custT="1"/>
      <dgm:spPr/>
      <dgm:t>
        <a:bodyPr/>
        <a:lstStyle/>
        <a:p>
          <a:r>
            <a:rPr lang="en-GB" sz="1600" b="0" dirty="0">
              <a:latin typeface="Century" pitchFamily="18" charset="0"/>
            </a:rPr>
            <a:t>Neutral versus emotional </a:t>
          </a:r>
          <a:endParaRPr lang="en-US" sz="1600" b="0" dirty="0">
            <a:latin typeface="Century" pitchFamily="18" charset="0"/>
          </a:endParaRPr>
        </a:p>
      </dgm:t>
    </dgm:pt>
    <dgm:pt modelId="{47389844-2EDE-49BE-AFAB-FB2FFED79377}" type="parTrans" cxnId="{62F9E843-3D91-4883-9BD9-EAC42FB65EC9}">
      <dgm:prSet/>
      <dgm:spPr/>
      <dgm:t>
        <a:bodyPr/>
        <a:lstStyle/>
        <a:p>
          <a:endParaRPr lang="en-US"/>
        </a:p>
      </dgm:t>
    </dgm:pt>
    <dgm:pt modelId="{AD806E3A-2856-434B-A411-0B10F44777EE}" type="sibTrans" cxnId="{62F9E843-3D91-4883-9BD9-EAC42FB65EC9}">
      <dgm:prSet/>
      <dgm:spPr/>
      <dgm:t>
        <a:bodyPr/>
        <a:lstStyle/>
        <a:p>
          <a:endParaRPr lang="en-US"/>
        </a:p>
      </dgm:t>
    </dgm:pt>
    <dgm:pt modelId="{9B2C7BCA-3979-4F9D-B4C1-A1E409EB7DF2}">
      <dgm:prSet custT="1"/>
      <dgm:spPr/>
      <dgm:t>
        <a:bodyPr/>
        <a:lstStyle/>
        <a:p>
          <a:r>
            <a:rPr lang="en-GB" sz="1600" b="0" dirty="0">
              <a:latin typeface="Century" pitchFamily="18" charset="0"/>
            </a:rPr>
            <a:t>Achievement versus ascription </a:t>
          </a:r>
          <a:endParaRPr lang="en-US" sz="1600" b="0" dirty="0">
            <a:latin typeface="Century" pitchFamily="18" charset="0"/>
          </a:endParaRPr>
        </a:p>
      </dgm:t>
    </dgm:pt>
    <dgm:pt modelId="{097CF1DA-9482-4023-A543-D041319BFB0D}" type="parTrans" cxnId="{6F12A822-2A4C-4120-986F-1FBC1A417F7C}">
      <dgm:prSet/>
      <dgm:spPr/>
      <dgm:t>
        <a:bodyPr/>
        <a:lstStyle/>
        <a:p>
          <a:endParaRPr lang="en-US"/>
        </a:p>
      </dgm:t>
    </dgm:pt>
    <dgm:pt modelId="{D1BFDCD4-8BF8-4579-9714-ED21D56AE16E}" type="sibTrans" cxnId="{6F12A822-2A4C-4120-986F-1FBC1A417F7C}">
      <dgm:prSet/>
      <dgm:spPr/>
      <dgm:t>
        <a:bodyPr/>
        <a:lstStyle/>
        <a:p>
          <a:endParaRPr lang="en-US"/>
        </a:p>
      </dgm:t>
    </dgm:pt>
    <dgm:pt modelId="{6E5643C5-2428-4B14-AC9C-FA1C84D67FCB}">
      <dgm:prSet custT="1"/>
      <dgm:spPr/>
      <dgm:t>
        <a:bodyPr/>
        <a:lstStyle/>
        <a:p>
          <a:r>
            <a:rPr lang="en-GB" sz="1600" b="0" dirty="0">
              <a:latin typeface="Century" pitchFamily="18" charset="0"/>
            </a:rPr>
            <a:t>Sequential time versus synchronous time</a:t>
          </a:r>
          <a:endParaRPr lang="en-US" sz="1600" b="0" dirty="0">
            <a:latin typeface="Century" pitchFamily="18" charset="0"/>
          </a:endParaRPr>
        </a:p>
      </dgm:t>
    </dgm:pt>
    <dgm:pt modelId="{0671E714-9CE0-4FD9-8B88-53D4B9E0D8FD}" type="parTrans" cxnId="{EEBC82B2-41C7-4FCD-B022-B447EA7560EB}">
      <dgm:prSet/>
      <dgm:spPr/>
      <dgm:t>
        <a:bodyPr/>
        <a:lstStyle/>
        <a:p>
          <a:endParaRPr lang="en-US"/>
        </a:p>
      </dgm:t>
    </dgm:pt>
    <dgm:pt modelId="{D416C320-0C8E-4655-9A9C-481C377024C2}" type="sibTrans" cxnId="{EEBC82B2-41C7-4FCD-B022-B447EA7560EB}">
      <dgm:prSet/>
      <dgm:spPr/>
      <dgm:t>
        <a:bodyPr/>
        <a:lstStyle/>
        <a:p>
          <a:endParaRPr lang="en-US"/>
        </a:p>
      </dgm:t>
    </dgm:pt>
    <dgm:pt modelId="{FA11B33F-1EE1-4B84-832B-2D8AEBD501FC}">
      <dgm:prSet custT="1"/>
      <dgm:spPr/>
      <dgm:t>
        <a:bodyPr/>
        <a:lstStyle/>
        <a:p>
          <a:r>
            <a:rPr lang="en-GB" sz="1600" b="0" dirty="0">
              <a:latin typeface="Century" pitchFamily="18" charset="0"/>
            </a:rPr>
            <a:t>Internal direction versus outer direction  </a:t>
          </a:r>
          <a:endParaRPr lang="en-US" sz="1600" b="0" dirty="0">
            <a:latin typeface="Century" pitchFamily="18" charset="0"/>
          </a:endParaRPr>
        </a:p>
      </dgm:t>
    </dgm:pt>
    <dgm:pt modelId="{D28B6509-CED2-41A3-AE01-DE6D28898877}" type="parTrans" cxnId="{A63985F7-2C29-459B-82EC-FE7417FD4EC3}">
      <dgm:prSet/>
      <dgm:spPr/>
      <dgm:t>
        <a:bodyPr/>
        <a:lstStyle/>
        <a:p>
          <a:endParaRPr lang="en-US"/>
        </a:p>
      </dgm:t>
    </dgm:pt>
    <dgm:pt modelId="{78267042-965C-4B54-96E5-066BA022E255}" type="sibTrans" cxnId="{A63985F7-2C29-459B-82EC-FE7417FD4EC3}">
      <dgm:prSet/>
      <dgm:spPr/>
      <dgm:t>
        <a:bodyPr/>
        <a:lstStyle/>
        <a:p>
          <a:endParaRPr lang="en-US"/>
        </a:p>
      </dgm:t>
    </dgm:pt>
    <dgm:pt modelId="{42537C54-650F-47A8-9F79-089B72107CCA}" type="pres">
      <dgm:prSet presAssocID="{DA3BBB75-3C93-4377-8730-069B49412758}" presName="linear" presStyleCnt="0">
        <dgm:presLayoutVars>
          <dgm:dir/>
          <dgm:animLvl val="lvl"/>
          <dgm:resizeHandles val="exact"/>
        </dgm:presLayoutVars>
      </dgm:prSet>
      <dgm:spPr/>
      <dgm:t>
        <a:bodyPr/>
        <a:lstStyle/>
        <a:p>
          <a:endParaRPr lang="en-US"/>
        </a:p>
      </dgm:t>
    </dgm:pt>
    <dgm:pt modelId="{B0E63DE7-8100-452F-8362-A9468EFBCD84}" type="pres">
      <dgm:prSet presAssocID="{C340B0D2-897C-4C99-A8BF-A99CE0540D1D}" presName="parentLin" presStyleCnt="0"/>
      <dgm:spPr/>
      <dgm:t>
        <a:bodyPr/>
        <a:lstStyle/>
        <a:p>
          <a:endParaRPr lang="en-US"/>
        </a:p>
      </dgm:t>
    </dgm:pt>
    <dgm:pt modelId="{81CC2E37-23C0-4E0B-8457-7728D39DE4E9}" type="pres">
      <dgm:prSet presAssocID="{C340B0D2-897C-4C99-A8BF-A99CE0540D1D}" presName="parentLeftMargin" presStyleLbl="node1" presStyleIdx="0" presStyleCnt="7"/>
      <dgm:spPr/>
      <dgm:t>
        <a:bodyPr/>
        <a:lstStyle/>
        <a:p>
          <a:endParaRPr lang="en-US"/>
        </a:p>
      </dgm:t>
    </dgm:pt>
    <dgm:pt modelId="{D9AE634F-5103-4939-9EAC-31F09C8EA659}" type="pres">
      <dgm:prSet presAssocID="{C340B0D2-897C-4C99-A8BF-A99CE0540D1D}" presName="parentText" presStyleLbl="node1" presStyleIdx="0" presStyleCnt="7">
        <dgm:presLayoutVars>
          <dgm:chMax val="0"/>
          <dgm:bulletEnabled val="1"/>
        </dgm:presLayoutVars>
      </dgm:prSet>
      <dgm:spPr/>
      <dgm:t>
        <a:bodyPr/>
        <a:lstStyle/>
        <a:p>
          <a:endParaRPr lang="en-US"/>
        </a:p>
      </dgm:t>
    </dgm:pt>
    <dgm:pt modelId="{8C0160B9-4196-4EBB-8DB8-9F1B699F8912}" type="pres">
      <dgm:prSet presAssocID="{C340B0D2-897C-4C99-A8BF-A99CE0540D1D}" presName="negativeSpace" presStyleCnt="0"/>
      <dgm:spPr/>
      <dgm:t>
        <a:bodyPr/>
        <a:lstStyle/>
        <a:p>
          <a:endParaRPr lang="en-US"/>
        </a:p>
      </dgm:t>
    </dgm:pt>
    <dgm:pt modelId="{911EBA70-4CEF-4FE6-BF09-7399D3634C73}" type="pres">
      <dgm:prSet presAssocID="{C340B0D2-897C-4C99-A8BF-A99CE0540D1D}" presName="childText" presStyleLbl="conFgAcc1" presStyleIdx="0" presStyleCnt="7">
        <dgm:presLayoutVars>
          <dgm:bulletEnabled val="1"/>
        </dgm:presLayoutVars>
      </dgm:prSet>
      <dgm:spPr/>
      <dgm:t>
        <a:bodyPr/>
        <a:lstStyle/>
        <a:p>
          <a:endParaRPr lang="en-US"/>
        </a:p>
      </dgm:t>
    </dgm:pt>
    <dgm:pt modelId="{669395DA-5876-4CFC-B18C-13F753895457}" type="pres">
      <dgm:prSet presAssocID="{17382456-FECE-4EE5-973B-1CC7AC131ABD}" presName="spaceBetweenRectangles" presStyleCnt="0"/>
      <dgm:spPr/>
      <dgm:t>
        <a:bodyPr/>
        <a:lstStyle/>
        <a:p>
          <a:endParaRPr lang="en-US"/>
        </a:p>
      </dgm:t>
    </dgm:pt>
    <dgm:pt modelId="{A4A96F6D-DE36-4740-BB2D-24E51473D6F5}" type="pres">
      <dgm:prSet presAssocID="{CF039996-E1DF-4B31-8AF0-CD05F67826AD}" presName="parentLin" presStyleCnt="0"/>
      <dgm:spPr/>
      <dgm:t>
        <a:bodyPr/>
        <a:lstStyle/>
        <a:p>
          <a:endParaRPr lang="en-US"/>
        </a:p>
      </dgm:t>
    </dgm:pt>
    <dgm:pt modelId="{C91FEAD6-C694-44D2-8490-9DA46376A0A1}" type="pres">
      <dgm:prSet presAssocID="{CF039996-E1DF-4B31-8AF0-CD05F67826AD}" presName="parentLeftMargin" presStyleLbl="node1" presStyleIdx="0" presStyleCnt="7"/>
      <dgm:spPr/>
      <dgm:t>
        <a:bodyPr/>
        <a:lstStyle/>
        <a:p>
          <a:endParaRPr lang="en-US"/>
        </a:p>
      </dgm:t>
    </dgm:pt>
    <dgm:pt modelId="{7F0ECB20-8D75-4690-9F49-8F993C070905}" type="pres">
      <dgm:prSet presAssocID="{CF039996-E1DF-4B31-8AF0-CD05F67826AD}" presName="parentText" presStyleLbl="node1" presStyleIdx="1" presStyleCnt="7">
        <dgm:presLayoutVars>
          <dgm:chMax val="0"/>
          <dgm:bulletEnabled val="1"/>
        </dgm:presLayoutVars>
      </dgm:prSet>
      <dgm:spPr/>
      <dgm:t>
        <a:bodyPr/>
        <a:lstStyle/>
        <a:p>
          <a:endParaRPr lang="en-US"/>
        </a:p>
      </dgm:t>
    </dgm:pt>
    <dgm:pt modelId="{B564755F-32B5-4EC2-BA64-B725B334B04D}" type="pres">
      <dgm:prSet presAssocID="{CF039996-E1DF-4B31-8AF0-CD05F67826AD}" presName="negativeSpace" presStyleCnt="0"/>
      <dgm:spPr/>
      <dgm:t>
        <a:bodyPr/>
        <a:lstStyle/>
        <a:p>
          <a:endParaRPr lang="en-US"/>
        </a:p>
      </dgm:t>
    </dgm:pt>
    <dgm:pt modelId="{EC6DBE72-E183-46B3-9604-9E8F55120D8F}" type="pres">
      <dgm:prSet presAssocID="{CF039996-E1DF-4B31-8AF0-CD05F67826AD}" presName="childText" presStyleLbl="conFgAcc1" presStyleIdx="1" presStyleCnt="7">
        <dgm:presLayoutVars>
          <dgm:bulletEnabled val="1"/>
        </dgm:presLayoutVars>
      </dgm:prSet>
      <dgm:spPr/>
      <dgm:t>
        <a:bodyPr/>
        <a:lstStyle/>
        <a:p>
          <a:endParaRPr lang="en-US"/>
        </a:p>
      </dgm:t>
    </dgm:pt>
    <dgm:pt modelId="{F436903F-EE8B-46BA-9843-C58F89F7E1FE}" type="pres">
      <dgm:prSet presAssocID="{DEC861B5-B513-4705-B996-066CFAF202F9}" presName="spaceBetweenRectangles" presStyleCnt="0"/>
      <dgm:spPr/>
      <dgm:t>
        <a:bodyPr/>
        <a:lstStyle/>
        <a:p>
          <a:endParaRPr lang="en-US"/>
        </a:p>
      </dgm:t>
    </dgm:pt>
    <dgm:pt modelId="{D171BA13-440E-4D41-960F-4080C14EAA4B}" type="pres">
      <dgm:prSet presAssocID="{AE8CA599-E48C-4B3E-BBDE-5C74539ACF92}" presName="parentLin" presStyleCnt="0"/>
      <dgm:spPr/>
      <dgm:t>
        <a:bodyPr/>
        <a:lstStyle/>
        <a:p>
          <a:endParaRPr lang="en-US"/>
        </a:p>
      </dgm:t>
    </dgm:pt>
    <dgm:pt modelId="{106CDD18-E47D-4DA6-BC0E-2C81C294F683}" type="pres">
      <dgm:prSet presAssocID="{AE8CA599-E48C-4B3E-BBDE-5C74539ACF92}" presName="parentLeftMargin" presStyleLbl="node1" presStyleIdx="1" presStyleCnt="7"/>
      <dgm:spPr/>
      <dgm:t>
        <a:bodyPr/>
        <a:lstStyle/>
        <a:p>
          <a:endParaRPr lang="en-US"/>
        </a:p>
      </dgm:t>
    </dgm:pt>
    <dgm:pt modelId="{6D5199DF-58A1-49D8-940F-269EFAEF72CC}" type="pres">
      <dgm:prSet presAssocID="{AE8CA599-E48C-4B3E-BBDE-5C74539ACF92}" presName="parentText" presStyleLbl="node1" presStyleIdx="2" presStyleCnt="7">
        <dgm:presLayoutVars>
          <dgm:chMax val="0"/>
          <dgm:bulletEnabled val="1"/>
        </dgm:presLayoutVars>
      </dgm:prSet>
      <dgm:spPr/>
      <dgm:t>
        <a:bodyPr/>
        <a:lstStyle/>
        <a:p>
          <a:endParaRPr lang="en-US"/>
        </a:p>
      </dgm:t>
    </dgm:pt>
    <dgm:pt modelId="{DA2D65E9-82F5-4DD1-833F-DA351BAB93F0}" type="pres">
      <dgm:prSet presAssocID="{AE8CA599-E48C-4B3E-BBDE-5C74539ACF92}" presName="negativeSpace" presStyleCnt="0"/>
      <dgm:spPr/>
      <dgm:t>
        <a:bodyPr/>
        <a:lstStyle/>
        <a:p>
          <a:endParaRPr lang="en-US"/>
        </a:p>
      </dgm:t>
    </dgm:pt>
    <dgm:pt modelId="{CE9FA74B-44DE-4CFD-8060-6850B737CCD2}" type="pres">
      <dgm:prSet presAssocID="{AE8CA599-E48C-4B3E-BBDE-5C74539ACF92}" presName="childText" presStyleLbl="conFgAcc1" presStyleIdx="2" presStyleCnt="7">
        <dgm:presLayoutVars>
          <dgm:bulletEnabled val="1"/>
        </dgm:presLayoutVars>
      </dgm:prSet>
      <dgm:spPr/>
      <dgm:t>
        <a:bodyPr/>
        <a:lstStyle/>
        <a:p>
          <a:endParaRPr lang="en-US"/>
        </a:p>
      </dgm:t>
    </dgm:pt>
    <dgm:pt modelId="{F63BC3D3-C942-4D75-A098-00E3C85A4E4F}" type="pres">
      <dgm:prSet presAssocID="{ADD3B15D-FC8D-4848-B134-E65E9F781A81}" presName="spaceBetweenRectangles" presStyleCnt="0"/>
      <dgm:spPr/>
      <dgm:t>
        <a:bodyPr/>
        <a:lstStyle/>
        <a:p>
          <a:endParaRPr lang="en-US"/>
        </a:p>
      </dgm:t>
    </dgm:pt>
    <dgm:pt modelId="{9C31A77E-473C-42BD-92C7-448AD8266A06}" type="pres">
      <dgm:prSet presAssocID="{62D6F3BC-A464-4013-9C1D-36A2BE6FEC35}" presName="parentLin" presStyleCnt="0"/>
      <dgm:spPr/>
      <dgm:t>
        <a:bodyPr/>
        <a:lstStyle/>
        <a:p>
          <a:endParaRPr lang="en-US"/>
        </a:p>
      </dgm:t>
    </dgm:pt>
    <dgm:pt modelId="{ADC89AB8-7FA3-41E5-A031-C712CA1E8B74}" type="pres">
      <dgm:prSet presAssocID="{62D6F3BC-A464-4013-9C1D-36A2BE6FEC35}" presName="parentLeftMargin" presStyleLbl="node1" presStyleIdx="2" presStyleCnt="7"/>
      <dgm:spPr/>
      <dgm:t>
        <a:bodyPr/>
        <a:lstStyle/>
        <a:p>
          <a:endParaRPr lang="en-US"/>
        </a:p>
      </dgm:t>
    </dgm:pt>
    <dgm:pt modelId="{52A0D933-A0C2-4A13-AF9D-CF1913BA595F}" type="pres">
      <dgm:prSet presAssocID="{62D6F3BC-A464-4013-9C1D-36A2BE6FEC35}" presName="parentText" presStyleLbl="node1" presStyleIdx="3" presStyleCnt="7">
        <dgm:presLayoutVars>
          <dgm:chMax val="0"/>
          <dgm:bulletEnabled val="1"/>
        </dgm:presLayoutVars>
      </dgm:prSet>
      <dgm:spPr/>
      <dgm:t>
        <a:bodyPr/>
        <a:lstStyle/>
        <a:p>
          <a:endParaRPr lang="en-US"/>
        </a:p>
      </dgm:t>
    </dgm:pt>
    <dgm:pt modelId="{6A867206-AD52-486D-9ACE-BFDF32E52CA6}" type="pres">
      <dgm:prSet presAssocID="{62D6F3BC-A464-4013-9C1D-36A2BE6FEC35}" presName="negativeSpace" presStyleCnt="0"/>
      <dgm:spPr/>
      <dgm:t>
        <a:bodyPr/>
        <a:lstStyle/>
        <a:p>
          <a:endParaRPr lang="en-US"/>
        </a:p>
      </dgm:t>
    </dgm:pt>
    <dgm:pt modelId="{08939870-1A9D-496E-83DC-D9975F433FC5}" type="pres">
      <dgm:prSet presAssocID="{62D6F3BC-A464-4013-9C1D-36A2BE6FEC35}" presName="childText" presStyleLbl="conFgAcc1" presStyleIdx="3" presStyleCnt="7">
        <dgm:presLayoutVars>
          <dgm:bulletEnabled val="1"/>
        </dgm:presLayoutVars>
      </dgm:prSet>
      <dgm:spPr/>
      <dgm:t>
        <a:bodyPr/>
        <a:lstStyle/>
        <a:p>
          <a:endParaRPr lang="en-US"/>
        </a:p>
      </dgm:t>
    </dgm:pt>
    <dgm:pt modelId="{D2999910-608B-4DC0-AD0B-1976E5B582CA}" type="pres">
      <dgm:prSet presAssocID="{AD806E3A-2856-434B-A411-0B10F44777EE}" presName="spaceBetweenRectangles" presStyleCnt="0"/>
      <dgm:spPr/>
      <dgm:t>
        <a:bodyPr/>
        <a:lstStyle/>
        <a:p>
          <a:endParaRPr lang="en-US"/>
        </a:p>
      </dgm:t>
    </dgm:pt>
    <dgm:pt modelId="{CB6537D1-DE61-45C8-B0EE-FECCA92CB2AA}" type="pres">
      <dgm:prSet presAssocID="{9B2C7BCA-3979-4F9D-B4C1-A1E409EB7DF2}" presName="parentLin" presStyleCnt="0"/>
      <dgm:spPr/>
      <dgm:t>
        <a:bodyPr/>
        <a:lstStyle/>
        <a:p>
          <a:endParaRPr lang="en-US"/>
        </a:p>
      </dgm:t>
    </dgm:pt>
    <dgm:pt modelId="{9B7DDDA2-598D-4BB6-AE44-48C71CEE7113}" type="pres">
      <dgm:prSet presAssocID="{9B2C7BCA-3979-4F9D-B4C1-A1E409EB7DF2}" presName="parentLeftMargin" presStyleLbl="node1" presStyleIdx="3" presStyleCnt="7"/>
      <dgm:spPr/>
      <dgm:t>
        <a:bodyPr/>
        <a:lstStyle/>
        <a:p>
          <a:endParaRPr lang="en-US"/>
        </a:p>
      </dgm:t>
    </dgm:pt>
    <dgm:pt modelId="{2630EAEE-6DF5-4C82-B3F0-518CC435A2BD}" type="pres">
      <dgm:prSet presAssocID="{9B2C7BCA-3979-4F9D-B4C1-A1E409EB7DF2}" presName="parentText" presStyleLbl="node1" presStyleIdx="4" presStyleCnt="7">
        <dgm:presLayoutVars>
          <dgm:chMax val="0"/>
          <dgm:bulletEnabled val="1"/>
        </dgm:presLayoutVars>
      </dgm:prSet>
      <dgm:spPr/>
      <dgm:t>
        <a:bodyPr/>
        <a:lstStyle/>
        <a:p>
          <a:endParaRPr lang="en-US"/>
        </a:p>
      </dgm:t>
    </dgm:pt>
    <dgm:pt modelId="{A3A02A95-AF31-4D38-80C4-B282E0A5F481}" type="pres">
      <dgm:prSet presAssocID="{9B2C7BCA-3979-4F9D-B4C1-A1E409EB7DF2}" presName="negativeSpace" presStyleCnt="0"/>
      <dgm:spPr/>
      <dgm:t>
        <a:bodyPr/>
        <a:lstStyle/>
        <a:p>
          <a:endParaRPr lang="en-US"/>
        </a:p>
      </dgm:t>
    </dgm:pt>
    <dgm:pt modelId="{AAEA4B00-79E0-4364-9B99-F9C5066896B5}" type="pres">
      <dgm:prSet presAssocID="{9B2C7BCA-3979-4F9D-B4C1-A1E409EB7DF2}" presName="childText" presStyleLbl="conFgAcc1" presStyleIdx="4" presStyleCnt="7">
        <dgm:presLayoutVars>
          <dgm:bulletEnabled val="1"/>
        </dgm:presLayoutVars>
      </dgm:prSet>
      <dgm:spPr/>
      <dgm:t>
        <a:bodyPr/>
        <a:lstStyle/>
        <a:p>
          <a:endParaRPr lang="en-US"/>
        </a:p>
      </dgm:t>
    </dgm:pt>
    <dgm:pt modelId="{93CC3544-4716-4D8A-AE26-3133433D13F2}" type="pres">
      <dgm:prSet presAssocID="{D1BFDCD4-8BF8-4579-9714-ED21D56AE16E}" presName="spaceBetweenRectangles" presStyleCnt="0"/>
      <dgm:spPr/>
      <dgm:t>
        <a:bodyPr/>
        <a:lstStyle/>
        <a:p>
          <a:endParaRPr lang="en-US"/>
        </a:p>
      </dgm:t>
    </dgm:pt>
    <dgm:pt modelId="{5319C1D7-3F51-4D20-883B-F5B340C2E4E5}" type="pres">
      <dgm:prSet presAssocID="{6E5643C5-2428-4B14-AC9C-FA1C84D67FCB}" presName="parentLin" presStyleCnt="0"/>
      <dgm:spPr/>
      <dgm:t>
        <a:bodyPr/>
        <a:lstStyle/>
        <a:p>
          <a:endParaRPr lang="en-US"/>
        </a:p>
      </dgm:t>
    </dgm:pt>
    <dgm:pt modelId="{574ABD57-F79D-4349-A2B7-5319247EDF19}" type="pres">
      <dgm:prSet presAssocID="{6E5643C5-2428-4B14-AC9C-FA1C84D67FCB}" presName="parentLeftMargin" presStyleLbl="node1" presStyleIdx="4" presStyleCnt="7"/>
      <dgm:spPr/>
      <dgm:t>
        <a:bodyPr/>
        <a:lstStyle/>
        <a:p>
          <a:endParaRPr lang="en-US"/>
        </a:p>
      </dgm:t>
    </dgm:pt>
    <dgm:pt modelId="{A495A0C3-8B4E-446B-9648-C651600B80B1}" type="pres">
      <dgm:prSet presAssocID="{6E5643C5-2428-4B14-AC9C-FA1C84D67FCB}" presName="parentText" presStyleLbl="node1" presStyleIdx="5" presStyleCnt="7">
        <dgm:presLayoutVars>
          <dgm:chMax val="0"/>
          <dgm:bulletEnabled val="1"/>
        </dgm:presLayoutVars>
      </dgm:prSet>
      <dgm:spPr/>
      <dgm:t>
        <a:bodyPr/>
        <a:lstStyle/>
        <a:p>
          <a:endParaRPr lang="en-US"/>
        </a:p>
      </dgm:t>
    </dgm:pt>
    <dgm:pt modelId="{A6642D86-A53A-478C-B848-57DD8E10378D}" type="pres">
      <dgm:prSet presAssocID="{6E5643C5-2428-4B14-AC9C-FA1C84D67FCB}" presName="negativeSpace" presStyleCnt="0"/>
      <dgm:spPr/>
      <dgm:t>
        <a:bodyPr/>
        <a:lstStyle/>
        <a:p>
          <a:endParaRPr lang="en-US"/>
        </a:p>
      </dgm:t>
    </dgm:pt>
    <dgm:pt modelId="{79F0880A-5E60-4AD3-A06E-8C51BF06FE0C}" type="pres">
      <dgm:prSet presAssocID="{6E5643C5-2428-4B14-AC9C-FA1C84D67FCB}" presName="childText" presStyleLbl="conFgAcc1" presStyleIdx="5" presStyleCnt="7">
        <dgm:presLayoutVars>
          <dgm:bulletEnabled val="1"/>
        </dgm:presLayoutVars>
      </dgm:prSet>
      <dgm:spPr/>
      <dgm:t>
        <a:bodyPr/>
        <a:lstStyle/>
        <a:p>
          <a:endParaRPr lang="en-US"/>
        </a:p>
      </dgm:t>
    </dgm:pt>
    <dgm:pt modelId="{52B0CC6B-16BE-462C-9429-00CE318A6596}" type="pres">
      <dgm:prSet presAssocID="{D416C320-0C8E-4655-9A9C-481C377024C2}" presName="spaceBetweenRectangles" presStyleCnt="0"/>
      <dgm:spPr/>
      <dgm:t>
        <a:bodyPr/>
        <a:lstStyle/>
        <a:p>
          <a:endParaRPr lang="en-US"/>
        </a:p>
      </dgm:t>
    </dgm:pt>
    <dgm:pt modelId="{E03462B0-D3CC-4591-8D42-9CEC09B66623}" type="pres">
      <dgm:prSet presAssocID="{FA11B33F-1EE1-4B84-832B-2D8AEBD501FC}" presName="parentLin" presStyleCnt="0"/>
      <dgm:spPr/>
      <dgm:t>
        <a:bodyPr/>
        <a:lstStyle/>
        <a:p>
          <a:endParaRPr lang="en-US"/>
        </a:p>
      </dgm:t>
    </dgm:pt>
    <dgm:pt modelId="{0C46624B-10F6-43F6-8A92-2783F23C63C6}" type="pres">
      <dgm:prSet presAssocID="{FA11B33F-1EE1-4B84-832B-2D8AEBD501FC}" presName="parentLeftMargin" presStyleLbl="node1" presStyleIdx="5" presStyleCnt="7"/>
      <dgm:spPr/>
      <dgm:t>
        <a:bodyPr/>
        <a:lstStyle/>
        <a:p>
          <a:endParaRPr lang="en-US"/>
        </a:p>
      </dgm:t>
    </dgm:pt>
    <dgm:pt modelId="{8A0C78BD-C1DD-4580-8174-C9BC94BA1139}" type="pres">
      <dgm:prSet presAssocID="{FA11B33F-1EE1-4B84-832B-2D8AEBD501FC}" presName="parentText" presStyleLbl="node1" presStyleIdx="6" presStyleCnt="7">
        <dgm:presLayoutVars>
          <dgm:chMax val="0"/>
          <dgm:bulletEnabled val="1"/>
        </dgm:presLayoutVars>
      </dgm:prSet>
      <dgm:spPr/>
      <dgm:t>
        <a:bodyPr/>
        <a:lstStyle/>
        <a:p>
          <a:endParaRPr lang="en-US"/>
        </a:p>
      </dgm:t>
    </dgm:pt>
    <dgm:pt modelId="{6D44D3ED-6D7D-4ACB-893E-C1734B1697BC}" type="pres">
      <dgm:prSet presAssocID="{FA11B33F-1EE1-4B84-832B-2D8AEBD501FC}" presName="negativeSpace" presStyleCnt="0"/>
      <dgm:spPr/>
      <dgm:t>
        <a:bodyPr/>
        <a:lstStyle/>
        <a:p>
          <a:endParaRPr lang="en-US"/>
        </a:p>
      </dgm:t>
    </dgm:pt>
    <dgm:pt modelId="{658F46D1-DF12-4C49-96AF-B0BC109CAC6E}" type="pres">
      <dgm:prSet presAssocID="{FA11B33F-1EE1-4B84-832B-2D8AEBD501FC}" presName="childText" presStyleLbl="conFgAcc1" presStyleIdx="6" presStyleCnt="7">
        <dgm:presLayoutVars>
          <dgm:bulletEnabled val="1"/>
        </dgm:presLayoutVars>
      </dgm:prSet>
      <dgm:spPr/>
      <dgm:t>
        <a:bodyPr/>
        <a:lstStyle/>
        <a:p>
          <a:endParaRPr lang="en-US"/>
        </a:p>
      </dgm:t>
    </dgm:pt>
  </dgm:ptLst>
  <dgm:cxnLst>
    <dgm:cxn modelId="{62F9E843-3D91-4883-9BD9-EAC42FB65EC9}" srcId="{DA3BBB75-3C93-4377-8730-069B49412758}" destId="{62D6F3BC-A464-4013-9C1D-36A2BE6FEC35}" srcOrd="3" destOrd="0" parTransId="{47389844-2EDE-49BE-AFAB-FB2FFED79377}" sibTransId="{AD806E3A-2856-434B-A411-0B10F44777EE}"/>
    <dgm:cxn modelId="{A63985F7-2C29-459B-82EC-FE7417FD4EC3}" srcId="{DA3BBB75-3C93-4377-8730-069B49412758}" destId="{FA11B33F-1EE1-4B84-832B-2D8AEBD501FC}" srcOrd="6" destOrd="0" parTransId="{D28B6509-CED2-41A3-AE01-DE6D28898877}" sibTransId="{78267042-965C-4B54-96E5-066BA022E255}"/>
    <dgm:cxn modelId="{C9F6CDEC-C8FB-4FE1-A85D-4E8A1D42B0AA}" srcId="{DA3BBB75-3C93-4377-8730-069B49412758}" destId="{C340B0D2-897C-4C99-A8BF-A99CE0540D1D}" srcOrd="0" destOrd="0" parTransId="{EF962B82-EFFA-4203-8B9C-1344F2005E54}" sibTransId="{17382456-FECE-4EE5-973B-1CC7AC131ABD}"/>
    <dgm:cxn modelId="{B694B90D-A53A-4A41-B916-6F54434C97EE}" srcId="{DA3BBB75-3C93-4377-8730-069B49412758}" destId="{AE8CA599-E48C-4B3E-BBDE-5C74539ACF92}" srcOrd="2" destOrd="0" parTransId="{1E3CD258-D4C5-4CA8-9E6B-522FB2CA0476}" sibTransId="{ADD3B15D-FC8D-4848-B134-E65E9F781A81}"/>
    <dgm:cxn modelId="{B9971A47-7AD1-4A34-BF78-B5AA23351354}" type="presOf" srcId="{62D6F3BC-A464-4013-9C1D-36A2BE6FEC35}" destId="{52A0D933-A0C2-4A13-AF9D-CF1913BA595F}" srcOrd="1" destOrd="0" presId="urn:microsoft.com/office/officeart/2005/8/layout/list1"/>
    <dgm:cxn modelId="{CA8FF0CC-B15C-4033-862A-89413C3D3FE9}" type="presOf" srcId="{9B2C7BCA-3979-4F9D-B4C1-A1E409EB7DF2}" destId="{9B7DDDA2-598D-4BB6-AE44-48C71CEE7113}" srcOrd="0" destOrd="0" presId="urn:microsoft.com/office/officeart/2005/8/layout/list1"/>
    <dgm:cxn modelId="{C0FF4C30-1A5E-40AF-B8A6-16E37BC4A731}" srcId="{DA3BBB75-3C93-4377-8730-069B49412758}" destId="{CF039996-E1DF-4B31-8AF0-CD05F67826AD}" srcOrd="1" destOrd="0" parTransId="{D13EBC90-D4B2-4D58-B060-4C95558A2083}" sibTransId="{DEC861B5-B513-4705-B996-066CFAF202F9}"/>
    <dgm:cxn modelId="{DF5D33A6-64A5-4592-92DA-0EE94F997C0A}" type="presOf" srcId="{FA11B33F-1EE1-4B84-832B-2D8AEBD501FC}" destId="{0C46624B-10F6-43F6-8A92-2783F23C63C6}" srcOrd="0" destOrd="0" presId="urn:microsoft.com/office/officeart/2005/8/layout/list1"/>
    <dgm:cxn modelId="{B4D5D518-C8F0-4523-8800-B1617E08CDC9}" type="presOf" srcId="{6E5643C5-2428-4B14-AC9C-FA1C84D67FCB}" destId="{574ABD57-F79D-4349-A2B7-5319247EDF19}" srcOrd="0" destOrd="0" presId="urn:microsoft.com/office/officeart/2005/8/layout/list1"/>
    <dgm:cxn modelId="{B4567AD2-5481-4E9B-899D-DF0C231F3652}" type="presOf" srcId="{6E5643C5-2428-4B14-AC9C-FA1C84D67FCB}" destId="{A495A0C3-8B4E-446B-9648-C651600B80B1}" srcOrd="1" destOrd="0" presId="urn:microsoft.com/office/officeart/2005/8/layout/list1"/>
    <dgm:cxn modelId="{F1A03B57-48C7-4C1D-B9B3-178CE456D491}" type="presOf" srcId="{62D6F3BC-A464-4013-9C1D-36A2BE6FEC35}" destId="{ADC89AB8-7FA3-41E5-A031-C712CA1E8B74}" srcOrd="0" destOrd="0" presId="urn:microsoft.com/office/officeart/2005/8/layout/list1"/>
    <dgm:cxn modelId="{EEBC82B2-41C7-4FCD-B022-B447EA7560EB}" srcId="{DA3BBB75-3C93-4377-8730-069B49412758}" destId="{6E5643C5-2428-4B14-AC9C-FA1C84D67FCB}" srcOrd="5" destOrd="0" parTransId="{0671E714-9CE0-4FD9-8B88-53D4B9E0D8FD}" sibTransId="{D416C320-0C8E-4655-9A9C-481C377024C2}"/>
    <dgm:cxn modelId="{B2A29A4D-D710-4643-A7DB-0B07C2BC39DF}" type="presOf" srcId="{C340B0D2-897C-4C99-A8BF-A99CE0540D1D}" destId="{D9AE634F-5103-4939-9EAC-31F09C8EA659}" srcOrd="1" destOrd="0" presId="urn:microsoft.com/office/officeart/2005/8/layout/list1"/>
    <dgm:cxn modelId="{9EACF044-3694-438F-BC46-5D3F7A2300B4}" type="presOf" srcId="{AE8CA599-E48C-4B3E-BBDE-5C74539ACF92}" destId="{6D5199DF-58A1-49D8-940F-269EFAEF72CC}" srcOrd="1" destOrd="0" presId="urn:microsoft.com/office/officeart/2005/8/layout/list1"/>
    <dgm:cxn modelId="{6F12A822-2A4C-4120-986F-1FBC1A417F7C}" srcId="{DA3BBB75-3C93-4377-8730-069B49412758}" destId="{9B2C7BCA-3979-4F9D-B4C1-A1E409EB7DF2}" srcOrd="4" destOrd="0" parTransId="{097CF1DA-9482-4023-A543-D041319BFB0D}" sibTransId="{D1BFDCD4-8BF8-4579-9714-ED21D56AE16E}"/>
    <dgm:cxn modelId="{BB8BD624-DECE-475F-88CD-C0C994F3D51C}" type="presOf" srcId="{9B2C7BCA-3979-4F9D-B4C1-A1E409EB7DF2}" destId="{2630EAEE-6DF5-4C82-B3F0-518CC435A2BD}" srcOrd="1" destOrd="0" presId="urn:microsoft.com/office/officeart/2005/8/layout/list1"/>
    <dgm:cxn modelId="{3697E337-3F04-4040-BFC8-D5EC386D6F3F}" type="presOf" srcId="{CF039996-E1DF-4B31-8AF0-CD05F67826AD}" destId="{C91FEAD6-C694-44D2-8490-9DA46376A0A1}" srcOrd="0" destOrd="0" presId="urn:microsoft.com/office/officeart/2005/8/layout/list1"/>
    <dgm:cxn modelId="{90C1C10B-6017-4CE0-A3D8-8CDE93150DE5}" type="presOf" srcId="{C340B0D2-897C-4C99-A8BF-A99CE0540D1D}" destId="{81CC2E37-23C0-4E0B-8457-7728D39DE4E9}" srcOrd="0" destOrd="0" presId="urn:microsoft.com/office/officeart/2005/8/layout/list1"/>
    <dgm:cxn modelId="{28522133-9C8C-448E-9082-7695D13B1B4A}" type="presOf" srcId="{FA11B33F-1EE1-4B84-832B-2D8AEBD501FC}" destId="{8A0C78BD-C1DD-4580-8174-C9BC94BA1139}" srcOrd="1" destOrd="0" presId="urn:microsoft.com/office/officeart/2005/8/layout/list1"/>
    <dgm:cxn modelId="{900C5679-9398-4CCE-9918-3D99CECA77F9}" type="presOf" srcId="{AE8CA599-E48C-4B3E-BBDE-5C74539ACF92}" destId="{106CDD18-E47D-4DA6-BC0E-2C81C294F683}" srcOrd="0" destOrd="0" presId="urn:microsoft.com/office/officeart/2005/8/layout/list1"/>
    <dgm:cxn modelId="{86E2B5EB-BCE5-4C7C-AFF5-DC84D32B4FF3}" type="presOf" srcId="{DA3BBB75-3C93-4377-8730-069B49412758}" destId="{42537C54-650F-47A8-9F79-089B72107CCA}" srcOrd="0" destOrd="0" presId="urn:microsoft.com/office/officeart/2005/8/layout/list1"/>
    <dgm:cxn modelId="{2CEB304A-AAE6-4927-B8C6-2828C97017B9}" type="presOf" srcId="{CF039996-E1DF-4B31-8AF0-CD05F67826AD}" destId="{7F0ECB20-8D75-4690-9F49-8F993C070905}" srcOrd="1" destOrd="0" presId="urn:microsoft.com/office/officeart/2005/8/layout/list1"/>
    <dgm:cxn modelId="{D25AED97-1917-4735-B5D5-7F0CC5719E22}" type="presParOf" srcId="{42537C54-650F-47A8-9F79-089B72107CCA}" destId="{B0E63DE7-8100-452F-8362-A9468EFBCD84}" srcOrd="0" destOrd="0" presId="urn:microsoft.com/office/officeart/2005/8/layout/list1"/>
    <dgm:cxn modelId="{5DD53D03-507E-4580-8A74-18B6063F2A32}" type="presParOf" srcId="{B0E63DE7-8100-452F-8362-A9468EFBCD84}" destId="{81CC2E37-23C0-4E0B-8457-7728D39DE4E9}" srcOrd="0" destOrd="0" presId="urn:microsoft.com/office/officeart/2005/8/layout/list1"/>
    <dgm:cxn modelId="{49D4AFEF-34E2-4A72-A943-389FE0D74266}" type="presParOf" srcId="{B0E63DE7-8100-452F-8362-A9468EFBCD84}" destId="{D9AE634F-5103-4939-9EAC-31F09C8EA659}" srcOrd="1" destOrd="0" presId="urn:microsoft.com/office/officeart/2005/8/layout/list1"/>
    <dgm:cxn modelId="{BC751518-D4F4-4198-97AD-269EA7540666}" type="presParOf" srcId="{42537C54-650F-47A8-9F79-089B72107CCA}" destId="{8C0160B9-4196-4EBB-8DB8-9F1B699F8912}" srcOrd="1" destOrd="0" presId="urn:microsoft.com/office/officeart/2005/8/layout/list1"/>
    <dgm:cxn modelId="{6FB0F44D-33D3-4F5F-800F-B32DBE5CD744}" type="presParOf" srcId="{42537C54-650F-47A8-9F79-089B72107CCA}" destId="{911EBA70-4CEF-4FE6-BF09-7399D3634C73}" srcOrd="2" destOrd="0" presId="urn:microsoft.com/office/officeart/2005/8/layout/list1"/>
    <dgm:cxn modelId="{5988C847-70F9-4F33-99DA-550E7DC0AC6F}" type="presParOf" srcId="{42537C54-650F-47A8-9F79-089B72107CCA}" destId="{669395DA-5876-4CFC-B18C-13F753895457}" srcOrd="3" destOrd="0" presId="urn:microsoft.com/office/officeart/2005/8/layout/list1"/>
    <dgm:cxn modelId="{F19335E0-25CB-407C-B2AE-B61A0E29C228}" type="presParOf" srcId="{42537C54-650F-47A8-9F79-089B72107CCA}" destId="{A4A96F6D-DE36-4740-BB2D-24E51473D6F5}" srcOrd="4" destOrd="0" presId="urn:microsoft.com/office/officeart/2005/8/layout/list1"/>
    <dgm:cxn modelId="{7EE78187-0097-49A3-B35D-455F38C7CD80}" type="presParOf" srcId="{A4A96F6D-DE36-4740-BB2D-24E51473D6F5}" destId="{C91FEAD6-C694-44D2-8490-9DA46376A0A1}" srcOrd="0" destOrd="0" presId="urn:microsoft.com/office/officeart/2005/8/layout/list1"/>
    <dgm:cxn modelId="{E677E29D-1F2D-472D-831B-BFEEBE1BE5BE}" type="presParOf" srcId="{A4A96F6D-DE36-4740-BB2D-24E51473D6F5}" destId="{7F0ECB20-8D75-4690-9F49-8F993C070905}" srcOrd="1" destOrd="0" presId="urn:microsoft.com/office/officeart/2005/8/layout/list1"/>
    <dgm:cxn modelId="{517FF369-35AD-42B4-9CB6-D12CC19B0384}" type="presParOf" srcId="{42537C54-650F-47A8-9F79-089B72107CCA}" destId="{B564755F-32B5-4EC2-BA64-B725B334B04D}" srcOrd="5" destOrd="0" presId="urn:microsoft.com/office/officeart/2005/8/layout/list1"/>
    <dgm:cxn modelId="{EFC5D35D-E598-4A79-97FF-26E02A4ABF81}" type="presParOf" srcId="{42537C54-650F-47A8-9F79-089B72107CCA}" destId="{EC6DBE72-E183-46B3-9604-9E8F55120D8F}" srcOrd="6" destOrd="0" presId="urn:microsoft.com/office/officeart/2005/8/layout/list1"/>
    <dgm:cxn modelId="{0D4E78AA-DEE3-415E-B328-5829E5221F39}" type="presParOf" srcId="{42537C54-650F-47A8-9F79-089B72107CCA}" destId="{F436903F-EE8B-46BA-9843-C58F89F7E1FE}" srcOrd="7" destOrd="0" presId="urn:microsoft.com/office/officeart/2005/8/layout/list1"/>
    <dgm:cxn modelId="{BD474018-71FD-4560-A2DD-5913ED368286}" type="presParOf" srcId="{42537C54-650F-47A8-9F79-089B72107CCA}" destId="{D171BA13-440E-4D41-960F-4080C14EAA4B}" srcOrd="8" destOrd="0" presId="urn:microsoft.com/office/officeart/2005/8/layout/list1"/>
    <dgm:cxn modelId="{C8E1AD5D-2B5D-4C4C-93AC-8053AEA788BD}" type="presParOf" srcId="{D171BA13-440E-4D41-960F-4080C14EAA4B}" destId="{106CDD18-E47D-4DA6-BC0E-2C81C294F683}" srcOrd="0" destOrd="0" presId="urn:microsoft.com/office/officeart/2005/8/layout/list1"/>
    <dgm:cxn modelId="{FDBBD72F-CA01-427C-98A9-76DA723C0EF5}" type="presParOf" srcId="{D171BA13-440E-4D41-960F-4080C14EAA4B}" destId="{6D5199DF-58A1-49D8-940F-269EFAEF72CC}" srcOrd="1" destOrd="0" presId="urn:microsoft.com/office/officeart/2005/8/layout/list1"/>
    <dgm:cxn modelId="{757D09EB-9E8F-42CD-8D66-433182E34889}" type="presParOf" srcId="{42537C54-650F-47A8-9F79-089B72107CCA}" destId="{DA2D65E9-82F5-4DD1-833F-DA351BAB93F0}" srcOrd="9" destOrd="0" presId="urn:microsoft.com/office/officeart/2005/8/layout/list1"/>
    <dgm:cxn modelId="{8BCFFE85-7AE6-43CE-8D9C-34F0E7FD1C02}" type="presParOf" srcId="{42537C54-650F-47A8-9F79-089B72107CCA}" destId="{CE9FA74B-44DE-4CFD-8060-6850B737CCD2}" srcOrd="10" destOrd="0" presId="urn:microsoft.com/office/officeart/2005/8/layout/list1"/>
    <dgm:cxn modelId="{8A88AA00-D5A3-474B-A422-35020ED9E20A}" type="presParOf" srcId="{42537C54-650F-47A8-9F79-089B72107CCA}" destId="{F63BC3D3-C942-4D75-A098-00E3C85A4E4F}" srcOrd="11" destOrd="0" presId="urn:microsoft.com/office/officeart/2005/8/layout/list1"/>
    <dgm:cxn modelId="{5022C251-0371-4C94-9DA9-6914AC0F9FA6}" type="presParOf" srcId="{42537C54-650F-47A8-9F79-089B72107CCA}" destId="{9C31A77E-473C-42BD-92C7-448AD8266A06}" srcOrd="12" destOrd="0" presId="urn:microsoft.com/office/officeart/2005/8/layout/list1"/>
    <dgm:cxn modelId="{26B916B0-528F-4BE6-B79A-73D268242500}" type="presParOf" srcId="{9C31A77E-473C-42BD-92C7-448AD8266A06}" destId="{ADC89AB8-7FA3-41E5-A031-C712CA1E8B74}" srcOrd="0" destOrd="0" presId="urn:microsoft.com/office/officeart/2005/8/layout/list1"/>
    <dgm:cxn modelId="{88FBBB6E-9DFD-4B5D-AA47-6D499981FEF5}" type="presParOf" srcId="{9C31A77E-473C-42BD-92C7-448AD8266A06}" destId="{52A0D933-A0C2-4A13-AF9D-CF1913BA595F}" srcOrd="1" destOrd="0" presId="urn:microsoft.com/office/officeart/2005/8/layout/list1"/>
    <dgm:cxn modelId="{B7F85150-F513-4EC3-B0B0-D587EFDF8A80}" type="presParOf" srcId="{42537C54-650F-47A8-9F79-089B72107CCA}" destId="{6A867206-AD52-486D-9ACE-BFDF32E52CA6}" srcOrd="13" destOrd="0" presId="urn:microsoft.com/office/officeart/2005/8/layout/list1"/>
    <dgm:cxn modelId="{337E955F-5F6E-4B7D-BDFA-8BD0D08997D1}" type="presParOf" srcId="{42537C54-650F-47A8-9F79-089B72107CCA}" destId="{08939870-1A9D-496E-83DC-D9975F433FC5}" srcOrd="14" destOrd="0" presId="urn:microsoft.com/office/officeart/2005/8/layout/list1"/>
    <dgm:cxn modelId="{111BCAF3-5618-49BF-9B13-3869CCE4309A}" type="presParOf" srcId="{42537C54-650F-47A8-9F79-089B72107CCA}" destId="{D2999910-608B-4DC0-AD0B-1976E5B582CA}" srcOrd="15" destOrd="0" presId="urn:microsoft.com/office/officeart/2005/8/layout/list1"/>
    <dgm:cxn modelId="{4D427683-BF4C-4316-A254-3611699D83BA}" type="presParOf" srcId="{42537C54-650F-47A8-9F79-089B72107CCA}" destId="{CB6537D1-DE61-45C8-B0EE-FECCA92CB2AA}" srcOrd="16" destOrd="0" presId="urn:microsoft.com/office/officeart/2005/8/layout/list1"/>
    <dgm:cxn modelId="{612CDA21-C6D3-44CF-BCB8-8477A1EF6385}" type="presParOf" srcId="{CB6537D1-DE61-45C8-B0EE-FECCA92CB2AA}" destId="{9B7DDDA2-598D-4BB6-AE44-48C71CEE7113}" srcOrd="0" destOrd="0" presId="urn:microsoft.com/office/officeart/2005/8/layout/list1"/>
    <dgm:cxn modelId="{E039E670-8A8A-49CF-950D-6A30A84A266A}" type="presParOf" srcId="{CB6537D1-DE61-45C8-B0EE-FECCA92CB2AA}" destId="{2630EAEE-6DF5-4C82-B3F0-518CC435A2BD}" srcOrd="1" destOrd="0" presId="urn:microsoft.com/office/officeart/2005/8/layout/list1"/>
    <dgm:cxn modelId="{C4E6F228-8D02-4112-9072-2823942CD4B7}" type="presParOf" srcId="{42537C54-650F-47A8-9F79-089B72107CCA}" destId="{A3A02A95-AF31-4D38-80C4-B282E0A5F481}" srcOrd="17" destOrd="0" presId="urn:microsoft.com/office/officeart/2005/8/layout/list1"/>
    <dgm:cxn modelId="{7748933B-1F40-4D29-B2C0-470E5A9F9626}" type="presParOf" srcId="{42537C54-650F-47A8-9F79-089B72107CCA}" destId="{AAEA4B00-79E0-4364-9B99-F9C5066896B5}" srcOrd="18" destOrd="0" presId="urn:microsoft.com/office/officeart/2005/8/layout/list1"/>
    <dgm:cxn modelId="{421F9A6E-0CFD-46BD-B46E-547DB2E166BA}" type="presParOf" srcId="{42537C54-650F-47A8-9F79-089B72107CCA}" destId="{93CC3544-4716-4D8A-AE26-3133433D13F2}" srcOrd="19" destOrd="0" presId="urn:microsoft.com/office/officeart/2005/8/layout/list1"/>
    <dgm:cxn modelId="{9BAF55DE-DEDF-47F8-93F7-4CEA468FD976}" type="presParOf" srcId="{42537C54-650F-47A8-9F79-089B72107CCA}" destId="{5319C1D7-3F51-4D20-883B-F5B340C2E4E5}" srcOrd="20" destOrd="0" presId="urn:microsoft.com/office/officeart/2005/8/layout/list1"/>
    <dgm:cxn modelId="{8DD6ACBD-3728-49EF-A033-E3937B09E692}" type="presParOf" srcId="{5319C1D7-3F51-4D20-883B-F5B340C2E4E5}" destId="{574ABD57-F79D-4349-A2B7-5319247EDF19}" srcOrd="0" destOrd="0" presId="urn:microsoft.com/office/officeart/2005/8/layout/list1"/>
    <dgm:cxn modelId="{AEC19996-D167-458C-8AC1-957D80114F0A}" type="presParOf" srcId="{5319C1D7-3F51-4D20-883B-F5B340C2E4E5}" destId="{A495A0C3-8B4E-446B-9648-C651600B80B1}" srcOrd="1" destOrd="0" presId="urn:microsoft.com/office/officeart/2005/8/layout/list1"/>
    <dgm:cxn modelId="{4ABF1CBE-ED71-4FDD-A178-954CB8F54BE9}" type="presParOf" srcId="{42537C54-650F-47A8-9F79-089B72107CCA}" destId="{A6642D86-A53A-478C-B848-57DD8E10378D}" srcOrd="21" destOrd="0" presId="urn:microsoft.com/office/officeart/2005/8/layout/list1"/>
    <dgm:cxn modelId="{25E6339A-2EA2-4558-B494-7DDF64004B3D}" type="presParOf" srcId="{42537C54-650F-47A8-9F79-089B72107CCA}" destId="{79F0880A-5E60-4AD3-A06E-8C51BF06FE0C}" srcOrd="22" destOrd="0" presId="urn:microsoft.com/office/officeart/2005/8/layout/list1"/>
    <dgm:cxn modelId="{B7ACE9D5-D33E-4A35-8F18-833925954D37}" type="presParOf" srcId="{42537C54-650F-47A8-9F79-089B72107CCA}" destId="{52B0CC6B-16BE-462C-9429-00CE318A6596}" srcOrd="23" destOrd="0" presId="urn:microsoft.com/office/officeart/2005/8/layout/list1"/>
    <dgm:cxn modelId="{E2AA977A-FFEB-4442-B970-DFCC56B2A56B}" type="presParOf" srcId="{42537C54-650F-47A8-9F79-089B72107CCA}" destId="{E03462B0-D3CC-4591-8D42-9CEC09B66623}" srcOrd="24" destOrd="0" presId="urn:microsoft.com/office/officeart/2005/8/layout/list1"/>
    <dgm:cxn modelId="{56455777-FD82-498D-97A9-B79F7542FE6C}" type="presParOf" srcId="{E03462B0-D3CC-4591-8D42-9CEC09B66623}" destId="{0C46624B-10F6-43F6-8A92-2783F23C63C6}" srcOrd="0" destOrd="0" presId="urn:microsoft.com/office/officeart/2005/8/layout/list1"/>
    <dgm:cxn modelId="{3D9B8872-37D3-44CD-BEB5-F30684546279}" type="presParOf" srcId="{E03462B0-D3CC-4591-8D42-9CEC09B66623}" destId="{8A0C78BD-C1DD-4580-8174-C9BC94BA1139}" srcOrd="1" destOrd="0" presId="urn:microsoft.com/office/officeart/2005/8/layout/list1"/>
    <dgm:cxn modelId="{531E4F12-70AC-4097-8EBC-2598FAB6C210}" type="presParOf" srcId="{42537C54-650F-47A8-9F79-089B72107CCA}" destId="{6D44D3ED-6D7D-4ACB-893E-C1734B1697BC}" srcOrd="25" destOrd="0" presId="urn:microsoft.com/office/officeart/2005/8/layout/list1"/>
    <dgm:cxn modelId="{BE7C5212-4D6B-4B12-A514-B2F1BD7282F5}" type="presParOf" srcId="{42537C54-650F-47A8-9F79-089B72107CCA}" destId="{658F46D1-DF12-4C49-96AF-B0BC109CAC6E}"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61E293-8F5B-44DB-8A73-15C6DD1D4E1B}"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90F0A254-A372-40E1-BFF8-8726118F72E8}">
      <dgm:prSet phldrT="[Text]" custT="1"/>
      <dgm:spPr/>
      <dgm:t>
        <a:bodyPr/>
        <a:lstStyle/>
        <a:p>
          <a:r>
            <a:rPr lang="en-US" sz="1600" dirty="0">
              <a:latin typeface="Century" pitchFamily="18" charset="0"/>
            </a:rPr>
            <a:t>Mechanistic culture</a:t>
          </a:r>
        </a:p>
      </dgm:t>
    </dgm:pt>
    <dgm:pt modelId="{651A1EDB-36B9-428C-9A59-2C2AF027F554}" type="parTrans" cxnId="{7A78ECF0-3191-4539-AA2C-82870CE12270}">
      <dgm:prSet/>
      <dgm:spPr/>
      <dgm:t>
        <a:bodyPr/>
        <a:lstStyle/>
        <a:p>
          <a:endParaRPr lang="en-US"/>
        </a:p>
      </dgm:t>
    </dgm:pt>
    <dgm:pt modelId="{77DC3D67-A8DF-421B-A1C6-0B4819333ED3}" type="sibTrans" cxnId="{7A78ECF0-3191-4539-AA2C-82870CE12270}">
      <dgm:prSet/>
      <dgm:spPr/>
      <dgm:t>
        <a:bodyPr/>
        <a:lstStyle/>
        <a:p>
          <a:endParaRPr lang="en-US"/>
        </a:p>
      </dgm:t>
    </dgm:pt>
    <dgm:pt modelId="{D52F33F5-5A39-492F-96A4-D2B2E5962EE6}">
      <dgm:prSet custT="1"/>
      <dgm:spPr/>
      <dgm:t>
        <a:bodyPr/>
        <a:lstStyle/>
        <a:p>
          <a:r>
            <a:rPr lang="en-US" sz="1600">
              <a:latin typeface="Century" pitchFamily="18" charset="0"/>
            </a:rPr>
            <a:t>Organic culture</a:t>
          </a:r>
        </a:p>
      </dgm:t>
    </dgm:pt>
    <dgm:pt modelId="{C895C025-AF29-45C7-A143-E718509AFA26}" type="parTrans" cxnId="{7594BD37-BB3E-4380-82FE-7A277F828286}">
      <dgm:prSet/>
      <dgm:spPr/>
      <dgm:t>
        <a:bodyPr/>
        <a:lstStyle/>
        <a:p>
          <a:endParaRPr lang="en-US"/>
        </a:p>
      </dgm:t>
    </dgm:pt>
    <dgm:pt modelId="{789597FB-8D1D-40A3-AF1E-4354F95E2975}" type="sibTrans" cxnId="{7594BD37-BB3E-4380-82FE-7A277F828286}">
      <dgm:prSet/>
      <dgm:spPr/>
      <dgm:t>
        <a:bodyPr/>
        <a:lstStyle/>
        <a:p>
          <a:endParaRPr lang="en-US"/>
        </a:p>
      </dgm:t>
    </dgm:pt>
    <dgm:pt modelId="{BDF0FD28-3251-43E8-83AE-9809F4AF9FA9}">
      <dgm:prSet custT="1"/>
      <dgm:spPr/>
      <dgm:t>
        <a:bodyPr/>
        <a:lstStyle/>
        <a:p>
          <a:r>
            <a:rPr lang="en-US" sz="1600" dirty="0">
              <a:latin typeface="Century" pitchFamily="18" charset="0"/>
            </a:rPr>
            <a:t>Authoritarian culture</a:t>
          </a:r>
        </a:p>
      </dgm:t>
    </dgm:pt>
    <dgm:pt modelId="{9A875BE3-3E30-49E4-B46A-E3E8991F661D}" type="parTrans" cxnId="{D0D4150D-BE19-4409-B614-76FDF9E0FE08}">
      <dgm:prSet/>
      <dgm:spPr/>
      <dgm:t>
        <a:bodyPr/>
        <a:lstStyle/>
        <a:p>
          <a:endParaRPr lang="en-US"/>
        </a:p>
      </dgm:t>
    </dgm:pt>
    <dgm:pt modelId="{46693277-5543-43EF-A31E-854CB4E0689F}" type="sibTrans" cxnId="{D0D4150D-BE19-4409-B614-76FDF9E0FE08}">
      <dgm:prSet/>
      <dgm:spPr/>
      <dgm:t>
        <a:bodyPr/>
        <a:lstStyle/>
        <a:p>
          <a:endParaRPr lang="en-US"/>
        </a:p>
      </dgm:t>
    </dgm:pt>
    <dgm:pt modelId="{AA8477D6-846B-4F3F-8E9E-5C8E3CDFD418}">
      <dgm:prSet custT="1"/>
      <dgm:spPr/>
      <dgm:t>
        <a:bodyPr/>
        <a:lstStyle/>
        <a:p>
          <a:r>
            <a:rPr lang="en-US" sz="1600" dirty="0">
              <a:latin typeface="Century" pitchFamily="18" charset="0"/>
            </a:rPr>
            <a:t>Participative culture</a:t>
          </a:r>
        </a:p>
      </dgm:t>
    </dgm:pt>
    <dgm:pt modelId="{8DE82802-A076-4277-B194-2008E6AB29B5}" type="parTrans" cxnId="{EFAFFC08-4A1E-41C3-B402-617E777174E0}">
      <dgm:prSet/>
      <dgm:spPr/>
      <dgm:t>
        <a:bodyPr/>
        <a:lstStyle/>
        <a:p>
          <a:endParaRPr lang="en-US"/>
        </a:p>
      </dgm:t>
    </dgm:pt>
    <dgm:pt modelId="{176F7234-69AE-49E7-8926-6AB43017A484}" type="sibTrans" cxnId="{EFAFFC08-4A1E-41C3-B402-617E777174E0}">
      <dgm:prSet/>
      <dgm:spPr/>
      <dgm:t>
        <a:bodyPr/>
        <a:lstStyle/>
        <a:p>
          <a:endParaRPr lang="en-US"/>
        </a:p>
      </dgm:t>
    </dgm:pt>
    <dgm:pt modelId="{1F388F48-666A-4310-88AA-1BC148419DA0}" type="pres">
      <dgm:prSet presAssocID="{7E61E293-8F5B-44DB-8A73-15C6DD1D4E1B}" presName="linear" presStyleCnt="0">
        <dgm:presLayoutVars>
          <dgm:dir/>
          <dgm:animLvl val="lvl"/>
          <dgm:resizeHandles val="exact"/>
        </dgm:presLayoutVars>
      </dgm:prSet>
      <dgm:spPr/>
      <dgm:t>
        <a:bodyPr/>
        <a:lstStyle/>
        <a:p>
          <a:endParaRPr lang="en-US"/>
        </a:p>
      </dgm:t>
    </dgm:pt>
    <dgm:pt modelId="{48F724AA-FCEA-4717-BD81-1C17BB9F789F}" type="pres">
      <dgm:prSet presAssocID="{90F0A254-A372-40E1-BFF8-8726118F72E8}" presName="parentLin" presStyleCnt="0"/>
      <dgm:spPr/>
      <dgm:t>
        <a:bodyPr/>
        <a:lstStyle/>
        <a:p>
          <a:endParaRPr lang="en-US"/>
        </a:p>
      </dgm:t>
    </dgm:pt>
    <dgm:pt modelId="{425CB853-22BB-4BAA-B50D-2BBD81433AFB}" type="pres">
      <dgm:prSet presAssocID="{90F0A254-A372-40E1-BFF8-8726118F72E8}" presName="parentLeftMargin" presStyleLbl="node1" presStyleIdx="0" presStyleCnt="4"/>
      <dgm:spPr/>
      <dgm:t>
        <a:bodyPr/>
        <a:lstStyle/>
        <a:p>
          <a:endParaRPr lang="en-US"/>
        </a:p>
      </dgm:t>
    </dgm:pt>
    <dgm:pt modelId="{D0CF05FC-7F7D-43D5-99FE-DE63ACA4E6C6}" type="pres">
      <dgm:prSet presAssocID="{90F0A254-A372-40E1-BFF8-8726118F72E8}" presName="parentText" presStyleLbl="node1" presStyleIdx="0" presStyleCnt="4">
        <dgm:presLayoutVars>
          <dgm:chMax val="0"/>
          <dgm:bulletEnabled val="1"/>
        </dgm:presLayoutVars>
      </dgm:prSet>
      <dgm:spPr/>
      <dgm:t>
        <a:bodyPr/>
        <a:lstStyle/>
        <a:p>
          <a:endParaRPr lang="en-US"/>
        </a:p>
      </dgm:t>
    </dgm:pt>
    <dgm:pt modelId="{6B508DAB-2322-4B17-932C-D21721D85702}" type="pres">
      <dgm:prSet presAssocID="{90F0A254-A372-40E1-BFF8-8726118F72E8}" presName="negativeSpace" presStyleCnt="0"/>
      <dgm:spPr/>
      <dgm:t>
        <a:bodyPr/>
        <a:lstStyle/>
        <a:p>
          <a:endParaRPr lang="en-US"/>
        </a:p>
      </dgm:t>
    </dgm:pt>
    <dgm:pt modelId="{2B10448E-3AD8-4C4A-8E6F-4BB89F4410BF}" type="pres">
      <dgm:prSet presAssocID="{90F0A254-A372-40E1-BFF8-8726118F72E8}" presName="childText" presStyleLbl="conFgAcc1" presStyleIdx="0" presStyleCnt="4">
        <dgm:presLayoutVars>
          <dgm:bulletEnabled val="1"/>
        </dgm:presLayoutVars>
      </dgm:prSet>
      <dgm:spPr/>
      <dgm:t>
        <a:bodyPr/>
        <a:lstStyle/>
        <a:p>
          <a:endParaRPr lang="en-US"/>
        </a:p>
      </dgm:t>
    </dgm:pt>
    <dgm:pt modelId="{14F56521-35C6-46BB-AAA6-8F9B3AFADA47}" type="pres">
      <dgm:prSet presAssocID="{77DC3D67-A8DF-421B-A1C6-0B4819333ED3}" presName="spaceBetweenRectangles" presStyleCnt="0"/>
      <dgm:spPr/>
      <dgm:t>
        <a:bodyPr/>
        <a:lstStyle/>
        <a:p>
          <a:endParaRPr lang="en-US"/>
        </a:p>
      </dgm:t>
    </dgm:pt>
    <dgm:pt modelId="{F63D1B2F-E963-4A6B-86DE-540D045E1756}" type="pres">
      <dgm:prSet presAssocID="{D52F33F5-5A39-492F-96A4-D2B2E5962EE6}" presName="parentLin" presStyleCnt="0"/>
      <dgm:spPr/>
      <dgm:t>
        <a:bodyPr/>
        <a:lstStyle/>
        <a:p>
          <a:endParaRPr lang="en-US"/>
        </a:p>
      </dgm:t>
    </dgm:pt>
    <dgm:pt modelId="{AD786C6F-4DB7-4FA8-8B13-257B3981DF5B}" type="pres">
      <dgm:prSet presAssocID="{D52F33F5-5A39-492F-96A4-D2B2E5962EE6}" presName="parentLeftMargin" presStyleLbl="node1" presStyleIdx="0" presStyleCnt="4"/>
      <dgm:spPr/>
      <dgm:t>
        <a:bodyPr/>
        <a:lstStyle/>
        <a:p>
          <a:endParaRPr lang="en-US"/>
        </a:p>
      </dgm:t>
    </dgm:pt>
    <dgm:pt modelId="{36E83F70-601E-442A-A9E5-D410B43819C1}" type="pres">
      <dgm:prSet presAssocID="{D52F33F5-5A39-492F-96A4-D2B2E5962EE6}" presName="parentText" presStyleLbl="node1" presStyleIdx="1" presStyleCnt="4">
        <dgm:presLayoutVars>
          <dgm:chMax val="0"/>
          <dgm:bulletEnabled val="1"/>
        </dgm:presLayoutVars>
      </dgm:prSet>
      <dgm:spPr/>
      <dgm:t>
        <a:bodyPr/>
        <a:lstStyle/>
        <a:p>
          <a:endParaRPr lang="en-US"/>
        </a:p>
      </dgm:t>
    </dgm:pt>
    <dgm:pt modelId="{2249CAE9-83BB-493F-A117-C2EB10DAA24C}" type="pres">
      <dgm:prSet presAssocID="{D52F33F5-5A39-492F-96A4-D2B2E5962EE6}" presName="negativeSpace" presStyleCnt="0"/>
      <dgm:spPr/>
      <dgm:t>
        <a:bodyPr/>
        <a:lstStyle/>
        <a:p>
          <a:endParaRPr lang="en-US"/>
        </a:p>
      </dgm:t>
    </dgm:pt>
    <dgm:pt modelId="{0718FDA7-66A7-47BC-9350-8571EDA63174}" type="pres">
      <dgm:prSet presAssocID="{D52F33F5-5A39-492F-96A4-D2B2E5962EE6}" presName="childText" presStyleLbl="conFgAcc1" presStyleIdx="1" presStyleCnt="4">
        <dgm:presLayoutVars>
          <dgm:bulletEnabled val="1"/>
        </dgm:presLayoutVars>
      </dgm:prSet>
      <dgm:spPr/>
      <dgm:t>
        <a:bodyPr/>
        <a:lstStyle/>
        <a:p>
          <a:endParaRPr lang="en-US"/>
        </a:p>
      </dgm:t>
    </dgm:pt>
    <dgm:pt modelId="{8301F600-7104-429D-80A8-45E0C63C37B0}" type="pres">
      <dgm:prSet presAssocID="{789597FB-8D1D-40A3-AF1E-4354F95E2975}" presName="spaceBetweenRectangles" presStyleCnt="0"/>
      <dgm:spPr/>
      <dgm:t>
        <a:bodyPr/>
        <a:lstStyle/>
        <a:p>
          <a:endParaRPr lang="en-US"/>
        </a:p>
      </dgm:t>
    </dgm:pt>
    <dgm:pt modelId="{04DB9F52-8AE3-484A-9188-D78B9113074E}" type="pres">
      <dgm:prSet presAssocID="{BDF0FD28-3251-43E8-83AE-9809F4AF9FA9}" presName="parentLin" presStyleCnt="0"/>
      <dgm:spPr/>
      <dgm:t>
        <a:bodyPr/>
        <a:lstStyle/>
        <a:p>
          <a:endParaRPr lang="en-US"/>
        </a:p>
      </dgm:t>
    </dgm:pt>
    <dgm:pt modelId="{EA5542FC-99D9-4B8F-B323-16DFE462E4B2}" type="pres">
      <dgm:prSet presAssocID="{BDF0FD28-3251-43E8-83AE-9809F4AF9FA9}" presName="parentLeftMargin" presStyleLbl="node1" presStyleIdx="1" presStyleCnt="4"/>
      <dgm:spPr/>
      <dgm:t>
        <a:bodyPr/>
        <a:lstStyle/>
        <a:p>
          <a:endParaRPr lang="en-US"/>
        </a:p>
      </dgm:t>
    </dgm:pt>
    <dgm:pt modelId="{12F52C13-55AD-44F3-904C-881729141A73}" type="pres">
      <dgm:prSet presAssocID="{BDF0FD28-3251-43E8-83AE-9809F4AF9FA9}" presName="parentText" presStyleLbl="node1" presStyleIdx="2" presStyleCnt="4">
        <dgm:presLayoutVars>
          <dgm:chMax val="0"/>
          <dgm:bulletEnabled val="1"/>
        </dgm:presLayoutVars>
      </dgm:prSet>
      <dgm:spPr/>
      <dgm:t>
        <a:bodyPr/>
        <a:lstStyle/>
        <a:p>
          <a:endParaRPr lang="en-US"/>
        </a:p>
      </dgm:t>
    </dgm:pt>
    <dgm:pt modelId="{BF103AD7-DBBD-4FC2-9462-49F50D65465B}" type="pres">
      <dgm:prSet presAssocID="{BDF0FD28-3251-43E8-83AE-9809F4AF9FA9}" presName="negativeSpace" presStyleCnt="0"/>
      <dgm:spPr/>
      <dgm:t>
        <a:bodyPr/>
        <a:lstStyle/>
        <a:p>
          <a:endParaRPr lang="en-US"/>
        </a:p>
      </dgm:t>
    </dgm:pt>
    <dgm:pt modelId="{06ACE947-2948-4670-AE80-F2501DD67732}" type="pres">
      <dgm:prSet presAssocID="{BDF0FD28-3251-43E8-83AE-9809F4AF9FA9}" presName="childText" presStyleLbl="conFgAcc1" presStyleIdx="2" presStyleCnt="4">
        <dgm:presLayoutVars>
          <dgm:bulletEnabled val="1"/>
        </dgm:presLayoutVars>
      </dgm:prSet>
      <dgm:spPr/>
      <dgm:t>
        <a:bodyPr/>
        <a:lstStyle/>
        <a:p>
          <a:endParaRPr lang="en-US"/>
        </a:p>
      </dgm:t>
    </dgm:pt>
    <dgm:pt modelId="{0925BACC-1969-4697-824B-AB62918F014B}" type="pres">
      <dgm:prSet presAssocID="{46693277-5543-43EF-A31E-854CB4E0689F}" presName="spaceBetweenRectangles" presStyleCnt="0"/>
      <dgm:spPr/>
      <dgm:t>
        <a:bodyPr/>
        <a:lstStyle/>
        <a:p>
          <a:endParaRPr lang="en-US"/>
        </a:p>
      </dgm:t>
    </dgm:pt>
    <dgm:pt modelId="{7DD75894-5117-4F15-ADA6-90B58F6EC9F1}" type="pres">
      <dgm:prSet presAssocID="{AA8477D6-846B-4F3F-8E9E-5C8E3CDFD418}" presName="parentLin" presStyleCnt="0"/>
      <dgm:spPr/>
      <dgm:t>
        <a:bodyPr/>
        <a:lstStyle/>
        <a:p>
          <a:endParaRPr lang="en-US"/>
        </a:p>
      </dgm:t>
    </dgm:pt>
    <dgm:pt modelId="{A6960DBE-CA6F-4E6C-8C3C-158858384975}" type="pres">
      <dgm:prSet presAssocID="{AA8477D6-846B-4F3F-8E9E-5C8E3CDFD418}" presName="parentLeftMargin" presStyleLbl="node1" presStyleIdx="2" presStyleCnt="4"/>
      <dgm:spPr/>
      <dgm:t>
        <a:bodyPr/>
        <a:lstStyle/>
        <a:p>
          <a:endParaRPr lang="en-US"/>
        </a:p>
      </dgm:t>
    </dgm:pt>
    <dgm:pt modelId="{700C5939-4B77-4EFC-A222-E3DDBA062DD4}" type="pres">
      <dgm:prSet presAssocID="{AA8477D6-846B-4F3F-8E9E-5C8E3CDFD418}" presName="parentText" presStyleLbl="node1" presStyleIdx="3" presStyleCnt="4">
        <dgm:presLayoutVars>
          <dgm:chMax val="0"/>
          <dgm:bulletEnabled val="1"/>
        </dgm:presLayoutVars>
      </dgm:prSet>
      <dgm:spPr/>
      <dgm:t>
        <a:bodyPr/>
        <a:lstStyle/>
        <a:p>
          <a:endParaRPr lang="en-US"/>
        </a:p>
      </dgm:t>
    </dgm:pt>
    <dgm:pt modelId="{40DC35A4-8E11-435C-8319-57735D5AC5E7}" type="pres">
      <dgm:prSet presAssocID="{AA8477D6-846B-4F3F-8E9E-5C8E3CDFD418}" presName="negativeSpace" presStyleCnt="0"/>
      <dgm:spPr/>
      <dgm:t>
        <a:bodyPr/>
        <a:lstStyle/>
        <a:p>
          <a:endParaRPr lang="en-US"/>
        </a:p>
      </dgm:t>
    </dgm:pt>
    <dgm:pt modelId="{45915F8F-416C-4F6B-8641-82F79C3CFB50}" type="pres">
      <dgm:prSet presAssocID="{AA8477D6-846B-4F3F-8E9E-5C8E3CDFD418}" presName="childText" presStyleLbl="conFgAcc1" presStyleIdx="3" presStyleCnt="4">
        <dgm:presLayoutVars>
          <dgm:bulletEnabled val="1"/>
        </dgm:presLayoutVars>
      </dgm:prSet>
      <dgm:spPr/>
      <dgm:t>
        <a:bodyPr/>
        <a:lstStyle/>
        <a:p>
          <a:endParaRPr lang="en-US"/>
        </a:p>
      </dgm:t>
    </dgm:pt>
  </dgm:ptLst>
  <dgm:cxnLst>
    <dgm:cxn modelId="{EE69194A-3CA8-4FBD-B753-7AB998699E2D}" type="presOf" srcId="{BDF0FD28-3251-43E8-83AE-9809F4AF9FA9}" destId="{EA5542FC-99D9-4B8F-B323-16DFE462E4B2}" srcOrd="0" destOrd="0" presId="urn:microsoft.com/office/officeart/2005/8/layout/list1"/>
    <dgm:cxn modelId="{7A78ECF0-3191-4539-AA2C-82870CE12270}" srcId="{7E61E293-8F5B-44DB-8A73-15C6DD1D4E1B}" destId="{90F0A254-A372-40E1-BFF8-8726118F72E8}" srcOrd="0" destOrd="0" parTransId="{651A1EDB-36B9-428C-9A59-2C2AF027F554}" sibTransId="{77DC3D67-A8DF-421B-A1C6-0B4819333ED3}"/>
    <dgm:cxn modelId="{7187D5ED-40B1-4218-BE0A-F0C0950EB953}" type="presOf" srcId="{D52F33F5-5A39-492F-96A4-D2B2E5962EE6}" destId="{AD786C6F-4DB7-4FA8-8B13-257B3981DF5B}" srcOrd="0" destOrd="0" presId="urn:microsoft.com/office/officeart/2005/8/layout/list1"/>
    <dgm:cxn modelId="{40E10A72-8199-4473-9EE6-45C540E40AA6}" type="presOf" srcId="{D52F33F5-5A39-492F-96A4-D2B2E5962EE6}" destId="{36E83F70-601E-442A-A9E5-D410B43819C1}" srcOrd="1" destOrd="0" presId="urn:microsoft.com/office/officeart/2005/8/layout/list1"/>
    <dgm:cxn modelId="{EFAFFC08-4A1E-41C3-B402-617E777174E0}" srcId="{7E61E293-8F5B-44DB-8A73-15C6DD1D4E1B}" destId="{AA8477D6-846B-4F3F-8E9E-5C8E3CDFD418}" srcOrd="3" destOrd="0" parTransId="{8DE82802-A076-4277-B194-2008E6AB29B5}" sibTransId="{176F7234-69AE-49E7-8926-6AB43017A484}"/>
    <dgm:cxn modelId="{F76DC058-B0F4-4859-A3D6-704D48AFFB07}" type="presOf" srcId="{AA8477D6-846B-4F3F-8E9E-5C8E3CDFD418}" destId="{A6960DBE-CA6F-4E6C-8C3C-158858384975}" srcOrd="0" destOrd="0" presId="urn:microsoft.com/office/officeart/2005/8/layout/list1"/>
    <dgm:cxn modelId="{D0D4150D-BE19-4409-B614-76FDF9E0FE08}" srcId="{7E61E293-8F5B-44DB-8A73-15C6DD1D4E1B}" destId="{BDF0FD28-3251-43E8-83AE-9809F4AF9FA9}" srcOrd="2" destOrd="0" parTransId="{9A875BE3-3E30-49E4-B46A-E3E8991F661D}" sibTransId="{46693277-5543-43EF-A31E-854CB4E0689F}"/>
    <dgm:cxn modelId="{E91025D7-603A-4C95-A592-1D287B832A94}" type="presOf" srcId="{AA8477D6-846B-4F3F-8E9E-5C8E3CDFD418}" destId="{700C5939-4B77-4EFC-A222-E3DDBA062DD4}" srcOrd="1" destOrd="0" presId="urn:microsoft.com/office/officeart/2005/8/layout/list1"/>
    <dgm:cxn modelId="{826A3B15-140A-4A13-A455-3B500158D931}" type="presOf" srcId="{BDF0FD28-3251-43E8-83AE-9809F4AF9FA9}" destId="{12F52C13-55AD-44F3-904C-881729141A73}" srcOrd="1" destOrd="0" presId="urn:microsoft.com/office/officeart/2005/8/layout/list1"/>
    <dgm:cxn modelId="{7594BD37-BB3E-4380-82FE-7A277F828286}" srcId="{7E61E293-8F5B-44DB-8A73-15C6DD1D4E1B}" destId="{D52F33F5-5A39-492F-96A4-D2B2E5962EE6}" srcOrd="1" destOrd="0" parTransId="{C895C025-AF29-45C7-A143-E718509AFA26}" sibTransId="{789597FB-8D1D-40A3-AF1E-4354F95E2975}"/>
    <dgm:cxn modelId="{6580E709-ED79-4827-92BD-555B33069CA1}" type="presOf" srcId="{90F0A254-A372-40E1-BFF8-8726118F72E8}" destId="{425CB853-22BB-4BAA-B50D-2BBD81433AFB}" srcOrd="0" destOrd="0" presId="urn:microsoft.com/office/officeart/2005/8/layout/list1"/>
    <dgm:cxn modelId="{F5FCDC81-03AC-4E0F-9653-046C2B2F1AC6}" type="presOf" srcId="{7E61E293-8F5B-44DB-8A73-15C6DD1D4E1B}" destId="{1F388F48-666A-4310-88AA-1BC148419DA0}" srcOrd="0" destOrd="0" presId="urn:microsoft.com/office/officeart/2005/8/layout/list1"/>
    <dgm:cxn modelId="{0CBB1C59-5EA0-4B81-B76B-B90DFED6195C}" type="presOf" srcId="{90F0A254-A372-40E1-BFF8-8726118F72E8}" destId="{D0CF05FC-7F7D-43D5-99FE-DE63ACA4E6C6}" srcOrd="1" destOrd="0" presId="urn:microsoft.com/office/officeart/2005/8/layout/list1"/>
    <dgm:cxn modelId="{D8328CE6-0C55-4446-B910-3E31080B6DD5}" type="presParOf" srcId="{1F388F48-666A-4310-88AA-1BC148419DA0}" destId="{48F724AA-FCEA-4717-BD81-1C17BB9F789F}" srcOrd="0" destOrd="0" presId="urn:microsoft.com/office/officeart/2005/8/layout/list1"/>
    <dgm:cxn modelId="{ECC2EDB2-0814-44E6-9CF3-693F272EBC93}" type="presParOf" srcId="{48F724AA-FCEA-4717-BD81-1C17BB9F789F}" destId="{425CB853-22BB-4BAA-B50D-2BBD81433AFB}" srcOrd="0" destOrd="0" presId="urn:microsoft.com/office/officeart/2005/8/layout/list1"/>
    <dgm:cxn modelId="{5CA9812D-0757-42A6-8EE8-E91E917E34EE}" type="presParOf" srcId="{48F724AA-FCEA-4717-BD81-1C17BB9F789F}" destId="{D0CF05FC-7F7D-43D5-99FE-DE63ACA4E6C6}" srcOrd="1" destOrd="0" presId="urn:microsoft.com/office/officeart/2005/8/layout/list1"/>
    <dgm:cxn modelId="{341656E6-1189-4BFC-A3EB-01654282F4CB}" type="presParOf" srcId="{1F388F48-666A-4310-88AA-1BC148419DA0}" destId="{6B508DAB-2322-4B17-932C-D21721D85702}" srcOrd="1" destOrd="0" presId="urn:microsoft.com/office/officeart/2005/8/layout/list1"/>
    <dgm:cxn modelId="{50563D32-1258-4E69-ADF5-1F91417AC030}" type="presParOf" srcId="{1F388F48-666A-4310-88AA-1BC148419DA0}" destId="{2B10448E-3AD8-4C4A-8E6F-4BB89F4410BF}" srcOrd="2" destOrd="0" presId="urn:microsoft.com/office/officeart/2005/8/layout/list1"/>
    <dgm:cxn modelId="{379350DA-969F-44B6-8954-96B43251DEA9}" type="presParOf" srcId="{1F388F48-666A-4310-88AA-1BC148419DA0}" destId="{14F56521-35C6-46BB-AAA6-8F9B3AFADA47}" srcOrd="3" destOrd="0" presId="urn:microsoft.com/office/officeart/2005/8/layout/list1"/>
    <dgm:cxn modelId="{433FF25D-9BE1-44D8-8EEE-25C5F47463EC}" type="presParOf" srcId="{1F388F48-666A-4310-88AA-1BC148419DA0}" destId="{F63D1B2F-E963-4A6B-86DE-540D045E1756}" srcOrd="4" destOrd="0" presId="urn:microsoft.com/office/officeart/2005/8/layout/list1"/>
    <dgm:cxn modelId="{D6E3FB47-3BEB-40BA-9260-BD21D4582FDD}" type="presParOf" srcId="{F63D1B2F-E963-4A6B-86DE-540D045E1756}" destId="{AD786C6F-4DB7-4FA8-8B13-257B3981DF5B}" srcOrd="0" destOrd="0" presId="urn:microsoft.com/office/officeart/2005/8/layout/list1"/>
    <dgm:cxn modelId="{57242C3F-2717-4A1A-87CB-10BB3D263A3D}" type="presParOf" srcId="{F63D1B2F-E963-4A6B-86DE-540D045E1756}" destId="{36E83F70-601E-442A-A9E5-D410B43819C1}" srcOrd="1" destOrd="0" presId="urn:microsoft.com/office/officeart/2005/8/layout/list1"/>
    <dgm:cxn modelId="{21D18DB1-EE4A-4E3D-A214-AB60E9AD8E03}" type="presParOf" srcId="{1F388F48-666A-4310-88AA-1BC148419DA0}" destId="{2249CAE9-83BB-493F-A117-C2EB10DAA24C}" srcOrd="5" destOrd="0" presId="urn:microsoft.com/office/officeart/2005/8/layout/list1"/>
    <dgm:cxn modelId="{C34E00FC-9C1D-41CA-9A24-8B4C1A82559E}" type="presParOf" srcId="{1F388F48-666A-4310-88AA-1BC148419DA0}" destId="{0718FDA7-66A7-47BC-9350-8571EDA63174}" srcOrd="6" destOrd="0" presId="urn:microsoft.com/office/officeart/2005/8/layout/list1"/>
    <dgm:cxn modelId="{91362D1E-0BE4-49EF-8132-80429DD67936}" type="presParOf" srcId="{1F388F48-666A-4310-88AA-1BC148419DA0}" destId="{8301F600-7104-429D-80A8-45E0C63C37B0}" srcOrd="7" destOrd="0" presId="urn:microsoft.com/office/officeart/2005/8/layout/list1"/>
    <dgm:cxn modelId="{E20F2B3C-3F35-40BB-95F3-9FB8C19F0BC5}" type="presParOf" srcId="{1F388F48-666A-4310-88AA-1BC148419DA0}" destId="{04DB9F52-8AE3-484A-9188-D78B9113074E}" srcOrd="8" destOrd="0" presId="urn:microsoft.com/office/officeart/2005/8/layout/list1"/>
    <dgm:cxn modelId="{19A5E152-57C0-4B13-B373-16F41A23B70B}" type="presParOf" srcId="{04DB9F52-8AE3-484A-9188-D78B9113074E}" destId="{EA5542FC-99D9-4B8F-B323-16DFE462E4B2}" srcOrd="0" destOrd="0" presId="urn:microsoft.com/office/officeart/2005/8/layout/list1"/>
    <dgm:cxn modelId="{B742CEB7-5672-4F45-AB66-B7E3A7A00C20}" type="presParOf" srcId="{04DB9F52-8AE3-484A-9188-D78B9113074E}" destId="{12F52C13-55AD-44F3-904C-881729141A73}" srcOrd="1" destOrd="0" presId="urn:microsoft.com/office/officeart/2005/8/layout/list1"/>
    <dgm:cxn modelId="{6E177280-2391-465E-9952-04112743D649}" type="presParOf" srcId="{1F388F48-666A-4310-88AA-1BC148419DA0}" destId="{BF103AD7-DBBD-4FC2-9462-49F50D65465B}" srcOrd="9" destOrd="0" presId="urn:microsoft.com/office/officeart/2005/8/layout/list1"/>
    <dgm:cxn modelId="{7A0C7A6B-03AE-4D6C-950E-36DB65970188}" type="presParOf" srcId="{1F388F48-666A-4310-88AA-1BC148419DA0}" destId="{06ACE947-2948-4670-AE80-F2501DD67732}" srcOrd="10" destOrd="0" presId="urn:microsoft.com/office/officeart/2005/8/layout/list1"/>
    <dgm:cxn modelId="{E7C841AA-3F70-4623-89F1-9405667BE24F}" type="presParOf" srcId="{1F388F48-666A-4310-88AA-1BC148419DA0}" destId="{0925BACC-1969-4697-824B-AB62918F014B}" srcOrd="11" destOrd="0" presId="urn:microsoft.com/office/officeart/2005/8/layout/list1"/>
    <dgm:cxn modelId="{64630433-726F-459E-8E1E-8FF031E04CD2}" type="presParOf" srcId="{1F388F48-666A-4310-88AA-1BC148419DA0}" destId="{7DD75894-5117-4F15-ADA6-90B58F6EC9F1}" srcOrd="12" destOrd="0" presId="urn:microsoft.com/office/officeart/2005/8/layout/list1"/>
    <dgm:cxn modelId="{6E626321-8B7D-49C9-AE50-909882E458EA}" type="presParOf" srcId="{7DD75894-5117-4F15-ADA6-90B58F6EC9F1}" destId="{A6960DBE-CA6F-4E6C-8C3C-158858384975}" srcOrd="0" destOrd="0" presId="urn:microsoft.com/office/officeart/2005/8/layout/list1"/>
    <dgm:cxn modelId="{3923D9C7-D219-4514-9674-0C0F13D42C7B}" type="presParOf" srcId="{7DD75894-5117-4F15-ADA6-90B58F6EC9F1}" destId="{700C5939-4B77-4EFC-A222-E3DDBA062DD4}" srcOrd="1" destOrd="0" presId="urn:microsoft.com/office/officeart/2005/8/layout/list1"/>
    <dgm:cxn modelId="{60AF0F38-89D7-4A4D-9B67-454EB845CBDB}" type="presParOf" srcId="{1F388F48-666A-4310-88AA-1BC148419DA0}" destId="{40DC35A4-8E11-435C-8319-57735D5AC5E7}" srcOrd="13" destOrd="0" presId="urn:microsoft.com/office/officeart/2005/8/layout/list1"/>
    <dgm:cxn modelId="{B47D9F3D-4F90-4F71-9567-754E22E010E3}" type="presParOf" srcId="{1F388F48-666A-4310-88AA-1BC148419DA0}" destId="{45915F8F-416C-4F6B-8641-82F79C3CFB5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2057C6-C2E5-4B92-A61E-1E8B93C04C92}"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8E0CA93C-DF0C-4FDF-AF9C-8433DC04E3C4}">
      <dgm:prSet phldrT="[Text]" custT="1"/>
      <dgm:spPr/>
      <dgm:t>
        <a:bodyPr/>
        <a:lstStyle/>
        <a:p>
          <a:pPr algn="ctr"/>
          <a:r>
            <a:rPr lang="en-GB" sz="1600" dirty="0">
              <a:latin typeface="Century" pitchFamily="18" charset="0"/>
            </a:rPr>
            <a:t>Vision	</a:t>
          </a:r>
          <a:endParaRPr lang="en-US" sz="1600" dirty="0">
            <a:latin typeface="Century" pitchFamily="18" charset="0"/>
          </a:endParaRPr>
        </a:p>
      </dgm:t>
    </dgm:pt>
    <dgm:pt modelId="{8CDC84B6-BA63-4107-A216-0C097C2FE060}" type="parTrans" cxnId="{CFD49619-F1F4-44B0-8233-EB2F289FD149}">
      <dgm:prSet/>
      <dgm:spPr/>
      <dgm:t>
        <a:bodyPr/>
        <a:lstStyle/>
        <a:p>
          <a:endParaRPr lang="en-US"/>
        </a:p>
      </dgm:t>
    </dgm:pt>
    <dgm:pt modelId="{EE1F6E02-B3EE-438F-9F55-1AC21BA34158}" type="sibTrans" cxnId="{CFD49619-F1F4-44B0-8233-EB2F289FD149}">
      <dgm:prSet/>
      <dgm:spPr/>
      <dgm:t>
        <a:bodyPr/>
        <a:lstStyle/>
        <a:p>
          <a:endParaRPr lang="en-US"/>
        </a:p>
      </dgm:t>
    </dgm:pt>
    <dgm:pt modelId="{72E8C1F6-750C-4D11-A6E8-4501AA007D55}">
      <dgm:prSet custT="1"/>
      <dgm:spPr/>
      <dgm:t>
        <a:bodyPr/>
        <a:lstStyle/>
        <a:p>
          <a:pPr algn="ctr"/>
          <a:r>
            <a:rPr lang="en-GB" sz="1600">
              <a:latin typeface="Century" pitchFamily="18" charset="0"/>
            </a:rPr>
            <a:t>Values</a:t>
          </a:r>
          <a:endParaRPr lang="en-US" sz="1600">
            <a:latin typeface="Century" pitchFamily="18" charset="0"/>
          </a:endParaRPr>
        </a:p>
      </dgm:t>
    </dgm:pt>
    <dgm:pt modelId="{52619804-7086-4E97-85F3-E3E82FE53A25}" type="parTrans" cxnId="{535DFD7F-217C-4677-9974-580EED4BF401}">
      <dgm:prSet/>
      <dgm:spPr/>
      <dgm:t>
        <a:bodyPr/>
        <a:lstStyle/>
        <a:p>
          <a:endParaRPr lang="en-US"/>
        </a:p>
      </dgm:t>
    </dgm:pt>
    <dgm:pt modelId="{039582F8-FF6A-4238-A6B5-A8C7B93DD234}" type="sibTrans" cxnId="{535DFD7F-217C-4677-9974-580EED4BF401}">
      <dgm:prSet/>
      <dgm:spPr/>
      <dgm:t>
        <a:bodyPr/>
        <a:lstStyle/>
        <a:p>
          <a:endParaRPr lang="en-US"/>
        </a:p>
      </dgm:t>
    </dgm:pt>
    <dgm:pt modelId="{5950717A-3A7A-45F0-A108-9795804CE00B}">
      <dgm:prSet custT="1"/>
      <dgm:spPr/>
      <dgm:t>
        <a:bodyPr/>
        <a:lstStyle/>
        <a:p>
          <a:pPr algn="ctr"/>
          <a:r>
            <a:rPr lang="en-GB" sz="1600" dirty="0">
              <a:latin typeface="Century" pitchFamily="18" charset="0"/>
            </a:rPr>
            <a:t>Practices</a:t>
          </a:r>
          <a:endParaRPr lang="en-US" sz="1600" dirty="0">
            <a:latin typeface="Century" pitchFamily="18" charset="0"/>
          </a:endParaRPr>
        </a:p>
      </dgm:t>
    </dgm:pt>
    <dgm:pt modelId="{59F2FA04-F844-40FC-9FAA-330430B533E4}" type="parTrans" cxnId="{E66D1C60-A084-4D13-A4E9-7966703AE7B2}">
      <dgm:prSet/>
      <dgm:spPr/>
      <dgm:t>
        <a:bodyPr/>
        <a:lstStyle/>
        <a:p>
          <a:endParaRPr lang="en-US"/>
        </a:p>
      </dgm:t>
    </dgm:pt>
    <dgm:pt modelId="{7D48BCAB-126A-4FDF-9647-00C7BCB13F8D}" type="sibTrans" cxnId="{E66D1C60-A084-4D13-A4E9-7966703AE7B2}">
      <dgm:prSet/>
      <dgm:spPr/>
      <dgm:t>
        <a:bodyPr/>
        <a:lstStyle/>
        <a:p>
          <a:endParaRPr lang="en-US"/>
        </a:p>
      </dgm:t>
    </dgm:pt>
    <dgm:pt modelId="{6D1E045C-9F37-491D-9E7A-FA4485276384}">
      <dgm:prSet custT="1"/>
      <dgm:spPr/>
      <dgm:t>
        <a:bodyPr/>
        <a:lstStyle/>
        <a:p>
          <a:pPr algn="ctr"/>
          <a:r>
            <a:rPr lang="en-GB" sz="1600" dirty="0">
              <a:latin typeface="Century" pitchFamily="18" charset="0"/>
            </a:rPr>
            <a:t>People</a:t>
          </a:r>
          <a:endParaRPr lang="en-US" sz="1600" dirty="0">
            <a:latin typeface="Century" pitchFamily="18" charset="0"/>
          </a:endParaRPr>
        </a:p>
      </dgm:t>
    </dgm:pt>
    <dgm:pt modelId="{7E320F6C-BC24-40B7-9039-BE86454A816E}" type="parTrans" cxnId="{AF30DB38-4A28-4A4D-B35D-DE8A58E52659}">
      <dgm:prSet/>
      <dgm:spPr/>
      <dgm:t>
        <a:bodyPr/>
        <a:lstStyle/>
        <a:p>
          <a:endParaRPr lang="en-US"/>
        </a:p>
      </dgm:t>
    </dgm:pt>
    <dgm:pt modelId="{EE77A2F5-7FF2-412A-A18E-39DEA9377340}" type="sibTrans" cxnId="{AF30DB38-4A28-4A4D-B35D-DE8A58E52659}">
      <dgm:prSet/>
      <dgm:spPr/>
      <dgm:t>
        <a:bodyPr/>
        <a:lstStyle/>
        <a:p>
          <a:endParaRPr lang="en-US"/>
        </a:p>
      </dgm:t>
    </dgm:pt>
    <dgm:pt modelId="{4A15506E-CFF6-4E5B-A050-805DE370F3E0}" type="pres">
      <dgm:prSet presAssocID="{302057C6-C2E5-4B92-A61E-1E8B93C04C92}" presName="linear" presStyleCnt="0">
        <dgm:presLayoutVars>
          <dgm:animLvl val="lvl"/>
          <dgm:resizeHandles val="exact"/>
        </dgm:presLayoutVars>
      </dgm:prSet>
      <dgm:spPr/>
      <dgm:t>
        <a:bodyPr/>
        <a:lstStyle/>
        <a:p>
          <a:endParaRPr lang="en-US"/>
        </a:p>
      </dgm:t>
    </dgm:pt>
    <dgm:pt modelId="{EF5C3CC7-9E7C-4499-8830-8CFBD82CEF6B}" type="pres">
      <dgm:prSet presAssocID="{8E0CA93C-DF0C-4FDF-AF9C-8433DC04E3C4}" presName="parentText" presStyleLbl="node1" presStyleIdx="0" presStyleCnt="4">
        <dgm:presLayoutVars>
          <dgm:chMax val="0"/>
          <dgm:bulletEnabled val="1"/>
        </dgm:presLayoutVars>
      </dgm:prSet>
      <dgm:spPr/>
      <dgm:t>
        <a:bodyPr/>
        <a:lstStyle/>
        <a:p>
          <a:endParaRPr lang="en-US"/>
        </a:p>
      </dgm:t>
    </dgm:pt>
    <dgm:pt modelId="{CEA5EEF5-5579-489A-9C01-E9B4CE417981}" type="pres">
      <dgm:prSet presAssocID="{EE1F6E02-B3EE-438F-9F55-1AC21BA34158}" presName="spacer" presStyleCnt="0"/>
      <dgm:spPr/>
      <dgm:t>
        <a:bodyPr/>
        <a:lstStyle/>
        <a:p>
          <a:endParaRPr lang="en-US"/>
        </a:p>
      </dgm:t>
    </dgm:pt>
    <dgm:pt modelId="{96CC4B16-A6F7-4DB9-B109-0F4FCFB40C62}" type="pres">
      <dgm:prSet presAssocID="{72E8C1F6-750C-4D11-A6E8-4501AA007D55}" presName="parentText" presStyleLbl="node1" presStyleIdx="1" presStyleCnt="4">
        <dgm:presLayoutVars>
          <dgm:chMax val="0"/>
          <dgm:bulletEnabled val="1"/>
        </dgm:presLayoutVars>
      </dgm:prSet>
      <dgm:spPr/>
      <dgm:t>
        <a:bodyPr/>
        <a:lstStyle/>
        <a:p>
          <a:endParaRPr lang="en-US"/>
        </a:p>
      </dgm:t>
    </dgm:pt>
    <dgm:pt modelId="{3BDE0399-3079-4E34-B2B0-363BAD2B5C70}" type="pres">
      <dgm:prSet presAssocID="{039582F8-FF6A-4238-A6B5-A8C7B93DD234}" presName="spacer" presStyleCnt="0"/>
      <dgm:spPr/>
      <dgm:t>
        <a:bodyPr/>
        <a:lstStyle/>
        <a:p>
          <a:endParaRPr lang="en-US"/>
        </a:p>
      </dgm:t>
    </dgm:pt>
    <dgm:pt modelId="{3CBC50EB-528E-40AE-BE81-47EC5ABED1A7}" type="pres">
      <dgm:prSet presAssocID="{5950717A-3A7A-45F0-A108-9795804CE00B}" presName="parentText" presStyleLbl="node1" presStyleIdx="2" presStyleCnt="4">
        <dgm:presLayoutVars>
          <dgm:chMax val="0"/>
          <dgm:bulletEnabled val="1"/>
        </dgm:presLayoutVars>
      </dgm:prSet>
      <dgm:spPr/>
      <dgm:t>
        <a:bodyPr/>
        <a:lstStyle/>
        <a:p>
          <a:endParaRPr lang="en-US"/>
        </a:p>
      </dgm:t>
    </dgm:pt>
    <dgm:pt modelId="{2FCAC60E-5546-4E50-B5E1-394D8E469E28}" type="pres">
      <dgm:prSet presAssocID="{7D48BCAB-126A-4FDF-9647-00C7BCB13F8D}" presName="spacer" presStyleCnt="0"/>
      <dgm:spPr/>
      <dgm:t>
        <a:bodyPr/>
        <a:lstStyle/>
        <a:p>
          <a:endParaRPr lang="en-US"/>
        </a:p>
      </dgm:t>
    </dgm:pt>
    <dgm:pt modelId="{DD7864DF-D7FE-476C-8952-737A2C1C424E}" type="pres">
      <dgm:prSet presAssocID="{6D1E045C-9F37-491D-9E7A-FA4485276384}" presName="parentText" presStyleLbl="node1" presStyleIdx="3" presStyleCnt="4">
        <dgm:presLayoutVars>
          <dgm:chMax val="0"/>
          <dgm:bulletEnabled val="1"/>
        </dgm:presLayoutVars>
      </dgm:prSet>
      <dgm:spPr/>
      <dgm:t>
        <a:bodyPr/>
        <a:lstStyle/>
        <a:p>
          <a:endParaRPr lang="en-US"/>
        </a:p>
      </dgm:t>
    </dgm:pt>
  </dgm:ptLst>
  <dgm:cxnLst>
    <dgm:cxn modelId="{A72E9D5F-3BD6-44B7-9267-81A46D079D0C}" type="presOf" srcId="{72E8C1F6-750C-4D11-A6E8-4501AA007D55}" destId="{96CC4B16-A6F7-4DB9-B109-0F4FCFB40C62}" srcOrd="0" destOrd="0" presId="urn:microsoft.com/office/officeart/2005/8/layout/vList2"/>
    <dgm:cxn modelId="{E66D1C60-A084-4D13-A4E9-7966703AE7B2}" srcId="{302057C6-C2E5-4B92-A61E-1E8B93C04C92}" destId="{5950717A-3A7A-45F0-A108-9795804CE00B}" srcOrd="2" destOrd="0" parTransId="{59F2FA04-F844-40FC-9FAA-330430B533E4}" sibTransId="{7D48BCAB-126A-4FDF-9647-00C7BCB13F8D}"/>
    <dgm:cxn modelId="{535DFD7F-217C-4677-9974-580EED4BF401}" srcId="{302057C6-C2E5-4B92-A61E-1E8B93C04C92}" destId="{72E8C1F6-750C-4D11-A6E8-4501AA007D55}" srcOrd="1" destOrd="0" parTransId="{52619804-7086-4E97-85F3-E3E82FE53A25}" sibTransId="{039582F8-FF6A-4238-A6B5-A8C7B93DD234}"/>
    <dgm:cxn modelId="{AF30DB38-4A28-4A4D-B35D-DE8A58E52659}" srcId="{302057C6-C2E5-4B92-A61E-1E8B93C04C92}" destId="{6D1E045C-9F37-491D-9E7A-FA4485276384}" srcOrd="3" destOrd="0" parTransId="{7E320F6C-BC24-40B7-9039-BE86454A816E}" sibTransId="{EE77A2F5-7FF2-412A-A18E-39DEA9377340}"/>
    <dgm:cxn modelId="{E13E5D35-C99D-4C58-B9EA-75F40D8A5724}" type="presOf" srcId="{302057C6-C2E5-4B92-A61E-1E8B93C04C92}" destId="{4A15506E-CFF6-4E5B-A050-805DE370F3E0}" srcOrd="0" destOrd="0" presId="urn:microsoft.com/office/officeart/2005/8/layout/vList2"/>
    <dgm:cxn modelId="{CFD49619-F1F4-44B0-8233-EB2F289FD149}" srcId="{302057C6-C2E5-4B92-A61E-1E8B93C04C92}" destId="{8E0CA93C-DF0C-4FDF-AF9C-8433DC04E3C4}" srcOrd="0" destOrd="0" parTransId="{8CDC84B6-BA63-4107-A216-0C097C2FE060}" sibTransId="{EE1F6E02-B3EE-438F-9F55-1AC21BA34158}"/>
    <dgm:cxn modelId="{AE2CD8E6-BC27-47B7-8DEA-3A19981AF377}" type="presOf" srcId="{6D1E045C-9F37-491D-9E7A-FA4485276384}" destId="{DD7864DF-D7FE-476C-8952-737A2C1C424E}" srcOrd="0" destOrd="0" presId="urn:microsoft.com/office/officeart/2005/8/layout/vList2"/>
    <dgm:cxn modelId="{52660CBA-8911-4EC9-AEDD-504C1ADA10CE}" type="presOf" srcId="{8E0CA93C-DF0C-4FDF-AF9C-8433DC04E3C4}" destId="{EF5C3CC7-9E7C-4499-8830-8CFBD82CEF6B}" srcOrd="0" destOrd="0" presId="urn:microsoft.com/office/officeart/2005/8/layout/vList2"/>
    <dgm:cxn modelId="{D88E1645-5CF6-4E22-8065-1064542D95D1}" type="presOf" srcId="{5950717A-3A7A-45F0-A108-9795804CE00B}" destId="{3CBC50EB-528E-40AE-BE81-47EC5ABED1A7}" srcOrd="0" destOrd="0" presId="urn:microsoft.com/office/officeart/2005/8/layout/vList2"/>
    <dgm:cxn modelId="{2A8A9D2E-DEDB-424D-85B7-D9C9E3266247}" type="presParOf" srcId="{4A15506E-CFF6-4E5B-A050-805DE370F3E0}" destId="{EF5C3CC7-9E7C-4499-8830-8CFBD82CEF6B}" srcOrd="0" destOrd="0" presId="urn:microsoft.com/office/officeart/2005/8/layout/vList2"/>
    <dgm:cxn modelId="{B2731C02-0C61-4E34-A13D-B967B1184E0C}" type="presParOf" srcId="{4A15506E-CFF6-4E5B-A050-805DE370F3E0}" destId="{CEA5EEF5-5579-489A-9C01-E9B4CE417981}" srcOrd="1" destOrd="0" presId="urn:microsoft.com/office/officeart/2005/8/layout/vList2"/>
    <dgm:cxn modelId="{54DF688F-71FE-40ED-831C-B3A08A59A5EA}" type="presParOf" srcId="{4A15506E-CFF6-4E5B-A050-805DE370F3E0}" destId="{96CC4B16-A6F7-4DB9-B109-0F4FCFB40C62}" srcOrd="2" destOrd="0" presId="urn:microsoft.com/office/officeart/2005/8/layout/vList2"/>
    <dgm:cxn modelId="{32EE7E86-C8EF-4BD0-BF49-8B86AF839A07}" type="presParOf" srcId="{4A15506E-CFF6-4E5B-A050-805DE370F3E0}" destId="{3BDE0399-3079-4E34-B2B0-363BAD2B5C70}" srcOrd="3" destOrd="0" presId="urn:microsoft.com/office/officeart/2005/8/layout/vList2"/>
    <dgm:cxn modelId="{117A969A-9653-48A0-A0BC-C064711251B4}" type="presParOf" srcId="{4A15506E-CFF6-4E5B-A050-805DE370F3E0}" destId="{3CBC50EB-528E-40AE-BE81-47EC5ABED1A7}" srcOrd="4" destOrd="0" presId="urn:microsoft.com/office/officeart/2005/8/layout/vList2"/>
    <dgm:cxn modelId="{4B3C90A6-EC49-4E93-9A6D-D60873A15EDE}" type="presParOf" srcId="{4A15506E-CFF6-4E5B-A050-805DE370F3E0}" destId="{2FCAC60E-5546-4E50-B5E1-394D8E469E28}" srcOrd="5" destOrd="0" presId="urn:microsoft.com/office/officeart/2005/8/layout/vList2"/>
    <dgm:cxn modelId="{167073B7-558A-4AE3-8213-A5268465EE52}" type="presParOf" srcId="{4A15506E-CFF6-4E5B-A050-805DE370F3E0}" destId="{DD7864DF-D7FE-476C-8952-737A2C1C424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CC7196-22EB-48A4-9A01-E625B4921818}"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BABD7549-C0D2-411B-97DA-71228061CC95}">
      <dgm:prSet phldrT="[Text]" custT="1"/>
      <dgm:spPr/>
      <dgm:t>
        <a:bodyPr/>
        <a:lstStyle/>
        <a:p>
          <a:r>
            <a:rPr lang="en-GB" sz="1600" dirty="0">
              <a:latin typeface="Century" pitchFamily="18" charset="0"/>
            </a:rPr>
            <a:t>Interpersonal conflicts</a:t>
          </a:r>
          <a:endParaRPr lang="en-US" sz="1600" dirty="0">
            <a:latin typeface="Century" pitchFamily="18" charset="0"/>
          </a:endParaRPr>
        </a:p>
      </dgm:t>
    </dgm:pt>
    <dgm:pt modelId="{12611E3B-097C-4983-813B-33625251C38F}" type="parTrans" cxnId="{67EEA9E9-3C35-485C-8041-0E25CCFC7928}">
      <dgm:prSet/>
      <dgm:spPr/>
      <dgm:t>
        <a:bodyPr/>
        <a:lstStyle/>
        <a:p>
          <a:endParaRPr lang="en-US"/>
        </a:p>
      </dgm:t>
    </dgm:pt>
    <dgm:pt modelId="{4A9076B2-75FF-46A1-AE6A-975FC61EFF25}" type="sibTrans" cxnId="{67EEA9E9-3C35-485C-8041-0E25CCFC7928}">
      <dgm:prSet/>
      <dgm:spPr/>
      <dgm:t>
        <a:bodyPr/>
        <a:lstStyle/>
        <a:p>
          <a:endParaRPr lang="en-US"/>
        </a:p>
      </dgm:t>
    </dgm:pt>
    <dgm:pt modelId="{1689B8B1-9104-40B0-9F35-8AF9F17E8235}">
      <dgm:prSet custT="1"/>
      <dgm:spPr/>
      <dgm:t>
        <a:bodyPr/>
        <a:lstStyle/>
        <a:p>
          <a:r>
            <a:rPr lang="en-GB" sz="1600" dirty="0">
              <a:latin typeface="Century" pitchFamily="18" charset="0"/>
            </a:rPr>
            <a:t>Intrapersonal conflicts</a:t>
          </a:r>
          <a:endParaRPr lang="en-US" sz="1600" dirty="0">
            <a:latin typeface="Century" pitchFamily="18" charset="0"/>
          </a:endParaRPr>
        </a:p>
      </dgm:t>
    </dgm:pt>
    <dgm:pt modelId="{42B90B07-6E96-4D2C-B395-0CCFE9653155}" type="parTrans" cxnId="{D3A355E1-4659-4012-AA3A-B28735701A8E}">
      <dgm:prSet/>
      <dgm:spPr/>
      <dgm:t>
        <a:bodyPr/>
        <a:lstStyle/>
        <a:p>
          <a:endParaRPr lang="en-US"/>
        </a:p>
      </dgm:t>
    </dgm:pt>
    <dgm:pt modelId="{6BC604BA-58A2-4F6D-8FC4-9FACC9066157}" type="sibTrans" cxnId="{D3A355E1-4659-4012-AA3A-B28735701A8E}">
      <dgm:prSet/>
      <dgm:spPr/>
      <dgm:t>
        <a:bodyPr/>
        <a:lstStyle/>
        <a:p>
          <a:endParaRPr lang="en-US"/>
        </a:p>
      </dgm:t>
    </dgm:pt>
    <dgm:pt modelId="{B5C361F7-FE06-4B59-A3BC-08810C849D8B}">
      <dgm:prSet custT="1"/>
      <dgm:spPr/>
      <dgm:t>
        <a:bodyPr/>
        <a:lstStyle/>
        <a:p>
          <a:r>
            <a:rPr lang="en-GB" sz="1600" dirty="0">
              <a:latin typeface="Century" pitchFamily="18" charset="0"/>
            </a:rPr>
            <a:t>Intergroup conflicts</a:t>
          </a:r>
          <a:endParaRPr lang="en-US" sz="1600" dirty="0">
            <a:latin typeface="Century" pitchFamily="18" charset="0"/>
          </a:endParaRPr>
        </a:p>
      </dgm:t>
    </dgm:pt>
    <dgm:pt modelId="{6A73B78E-EA41-4807-88FA-BCE33FE721D7}" type="parTrans" cxnId="{5EA2E9D9-CB0B-49AB-ADE7-0DCE807BB4A2}">
      <dgm:prSet/>
      <dgm:spPr/>
      <dgm:t>
        <a:bodyPr/>
        <a:lstStyle/>
        <a:p>
          <a:endParaRPr lang="en-US"/>
        </a:p>
      </dgm:t>
    </dgm:pt>
    <dgm:pt modelId="{12BD49B1-0B11-4E0D-8D73-AA1E6065A7E0}" type="sibTrans" cxnId="{5EA2E9D9-CB0B-49AB-ADE7-0DCE807BB4A2}">
      <dgm:prSet/>
      <dgm:spPr/>
      <dgm:t>
        <a:bodyPr/>
        <a:lstStyle/>
        <a:p>
          <a:endParaRPr lang="en-US"/>
        </a:p>
      </dgm:t>
    </dgm:pt>
    <dgm:pt modelId="{B122D614-7F87-47B7-95B6-CEACA2458303}">
      <dgm:prSet custT="1"/>
      <dgm:spPr/>
      <dgm:t>
        <a:bodyPr/>
        <a:lstStyle/>
        <a:p>
          <a:r>
            <a:rPr lang="en-GB" sz="1600" dirty="0">
              <a:latin typeface="Century" pitchFamily="18" charset="0"/>
            </a:rPr>
            <a:t>Intragroup conflicts</a:t>
          </a:r>
          <a:endParaRPr lang="en-US" sz="1600" dirty="0">
            <a:latin typeface="Century" pitchFamily="18" charset="0"/>
          </a:endParaRPr>
        </a:p>
      </dgm:t>
    </dgm:pt>
    <dgm:pt modelId="{B50D1DB0-24C9-4947-8113-C732651F0A37}" type="parTrans" cxnId="{1F4C4DE4-B0F7-4004-B4BE-5422978AAB64}">
      <dgm:prSet/>
      <dgm:spPr/>
      <dgm:t>
        <a:bodyPr/>
        <a:lstStyle/>
        <a:p>
          <a:endParaRPr lang="en-US"/>
        </a:p>
      </dgm:t>
    </dgm:pt>
    <dgm:pt modelId="{69503369-5186-43CE-B692-A7D6848FB8E1}" type="sibTrans" cxnId="{1F4C4DE4-B0F7-4004-B4BE-5422978AAB64}">
      <dgm:prSet/>
      <dgm:spPr/>
      <dgm:t>
        <a:bodyPr/>
        <a:lstStyle/>
        <a:p>
          <a:endParaRPr lang="en-US"/>
        </a:p>
      </dgm:t>
    </dgm:pt>
    <dgm:pt modelId="{E27D8426-48F1-484A-9442-1441B1D9FC2B}" type="pres">
      <dgm:prSet presAssocID="{AECC7196-22EB-48A4-9A01-E625B4921818}" presName="linear" presStyleCnt="0">
        <dgm:presLayoutVars>
          <dgm:dir/>
          <dgm:animLvl val="lvl"/>
          <dgm:resizeHandles val="exact"/>
        </dgm:presLayoutVars>
      </dgm:prSet>
      <dgm:spPr/>
      <dgm:t>
        <a:bodyPr/>
        <a:lstStyle/>
        <a:p>
          <a:endParaRPr lang="en-US"/>
        </a:p>
      </dgm:t>
    </dgm:pt>
    <dgm:pt modelId="{F997F6FC-DD9A-4615-8D8C-5490404DF908}" type="pres">
      <dgm:prSet presAssocID="{BABD7549-C0D2-411B-97DA-71228061CC95}" presName="parentLin" presStyleCnt="0"/>
      <dgm:spPr/>
      <dgm:t>
        <a:bodyPr/>
        <a:lstStyle/>
        <a:p>
          <a:endParaRPr lang="en-US"/>
        </a:p>
      </dgm:t>
    </dgm:pt>
    <dgm:pt modelId="{1E5A2D36-11B5-46CC-B2C8-DB9DC5CE7416}" type="pres">
      <dgm:prSet presAssocID="{BABD7549-C0D2-411B-97DA-71228061CC95}" presName="parentLeftMargin" presStyleLbl="node1" presStyleIdx="0" presStyleCnt="4"/>
      <dgm:spPr/>
      <dgm:t>
        <a:bodyPr/>
        <a:lstStyle/>
        <a:p>
          <a:endParaRPr lang="en-US"/>
        </a:p>
      </dgm:t>
    </dgm:pt>
    <dgm:pt modelId="{FBFBF1A0-13EB-44E4-BA43-87CDB3E4DB1F}" type="pres">
      <dgm:prSet presAssocID="{BABD7549-C0D2-411B-97DA-71228061CC95}" presName="parentText" presStyleLbl="node1" presStyleIdx="0" presStyleCnt="4">
        <dgm:presLayoutVars>
          <dgm:chMax val="0"/>
          <dgm:bulletEnabled val="1"/>
        </dgm:presLayoutVars>
      </dgm:prSet>
      <dgm:spPr/>
      <dgm:t>
        <a:bodyPr/>
        <a:lstStyle/>
        <a:p>
          <a:endParaRPr lang="en-US"/>
        </a:p>
      </dgm:t>
    </dgm:pt>
    <dgm:pt modelId="{E302E799-7E37-4D39-9C6B-2E9229ACA8AA}" type="pres">
      <dgm:prSet presAssocID="{BABD7549-C0D2-411B-97DA-71228061CC95}" presName="negativeSpace" presStyleCnt="0"/>
      <dgm:spPr/>
      <dgm:t>
        <a:bodyPr/>
        <a:lstStyle/>
        <a:p>
          <a:endParaRPr lang="en-US"/>
        </a:p>
      </dgm:t>
    </dgm:pt>
    <dgm:pt modelId="{9434FC77-4C9A-4AA5-BC36-9160D4F5B457}" type="pres">
      <dgm:prSet presAssocID="{BABD7549-C0D2-411B-97DA-71228061CC95}" presName="childText" presStyleLbl="conFgAcc1" presStyleIdx="0" presStyleCnt="4">
        <dgm:presLayoutVars>
          <dgm:bulletEnabled val="1"/>
        </dgm:presLayoutVars>
      </dgm:prSet>
      <dgm:spPr/>
      <dgm:t>
        <a:bodyPr/>
        <a:lstStyle/>
        <a:p>
          <a:endParaRPr lang="en-US"/>
        </a:p>
      </dgm:t>
    </dgm:pt>
    <dgm:pt modelId="{D0059BA4-11EC-425C-A0C1-52638D315071}" type="pres">
      <dgm:prSet presAssocID="{4A9076B2-75FF-46A1-AE6A-975FC61EFF25}" presName="spaceBetweenRectangles" presStyleCnt="0"/>
      <dgm:spPr/>
      <dgm:t>
        <a:bodyPr/>
        <a:lstStyle/>
        <a:p>
          <a:endParaRPr lang="en-US"/>
        </a:p>
      </dgm:t>
    </dgm:pt>
    <dgm:pt modelId="{DAAF2DFF-14C0-4BB3-81EB-E26618D163D7}" type="pres">
      <dgm:prSet presAssocID="{1689B8B1-9104-40B0-9F35-8AF9F17E8235}" presName="parentLin" presStyleCnt="0"/>
      <dgm:spPr/>
      <dgm:t>
        <a:bodyPr/>
        <a:lstStyle/>
        <a:p>
          <a:endParaRPr lang="en-US"/>
        </a:p>
      </dgm:t>
    </dgm:pt>
    <dgm:pt modelId="{E80DB842-2935-402D-8AD7-B2A35164D351}" type="pres">
      <dgm:prSet presAssocID="{1689B8B1-9104-40B0-9F35-8AF9F17E8235}" presName="parentLeftMargin" presStyleLbl="node1" presStyleIdx="0" presStyleCnt="4"/>
      <dgm:spPr/>
      <dgm:t>
        <a:bodyPr/>
        <a:lstStyle/>
        <a:p>
          <a:endParaRPr lang="en-US"/>
        </a:p>
      </dgm:t>
    </dgm:pt>
    <dgm:pt modelId="{8589C2BD-D8B8-4682-BA8E-907116040B16}" type="pres">
      <dgm:prSet presAssocID="{1689B8B1-9104-40B0-9F35-8AF9F17E8235}" presName="parentText" presStyleLbl="node1" presStyleIdx="1" presStyleCnt="4">
        <dgm:presLayoutVars>
          <dgm:chMax val="0"/>
          <dgm:bulletEnabled val="1"/>
        </dgm:presLayoutVars>
      </dgm:prSet>
      <dgm:spPr/>
      <dgm:t>
        <a:bodyPr/>
        <a:lstStyle/>
        <a:p>
          <a:endParaRPr lang="en-US"/>
        </a:p>
      </dgm:t>
    </dgm:pt>
    <dgm:pt modelId="{08356CAE-0131-4387-A398-07120A9BBCF6}" type="pres">
      <dgm:prSet presAssocID="{1689B8B1-9104-40B0-9F35-8AF9F17E8235}" presName="negativeSpace" presStyleCnt="0"/>
      <dgm:spPr/>
      <dgm:t>
        <a:bodyPr/>
        <a:lstStyle/>
        <a:p>
          <a:endParaRPr lang="en-US"/>
        </a:p>
      </dgm:t>
    </dgm:pt>
    <dgm:pt modelId="{36944264-38D2-478F-8A23-111CC3E236C4}" type="pres">
      <dgm:prSet presAssocID="{1689B8B1-9104-40B0-9F35-8AF9F17E8235}" presName="childText" presStyleLbl="conFgAcc1" presStyleIdx="1" presStyleCnt="4">
        <dgm:presLayoutVars>
          <dgm:bulletEnabled val="1"/>
        </dgm:presLayoutVars>
      </dgm:prSet>
      <dgm:spPr/>
      <dgm:t>
        <a:bodyPr/>
        <a:lstStyle/>
        <a:p>
          <a:endParaRPr lang="en-US"/>
        </a:p>
      </dgm:t>
    </dgm:pt>
    <dgm:pt modelId="{A827A8F1-B46A-4EC0-91DB-D5A0E901341B}" type="pres">
      <dgm:prSet presAssocID="{6BC604BA-58A2-4F6D-8FC4-9FACC9066157}" presName="spaceBetweenRectangles" presStyleCnt="0"/>
      <dgm:spPr/>
      <dgm:t>
        <a:bodyPr/>
        <a:lstStyle/>
        <a:p>
          <a:endParaRPr lang="en-US"/>
        </a:p>
      </dgm:t>
    </dgm:pt>
    <dgm:pt modelId="{B43805FE-4003-44E0-9085-F140BC7930DE}" type="pres">
      <dgm:prSet presAssocID="{B5C361F7-FE06-4B59-A3BC-08810C849D8B}" presName="parentLin" presStyleCnt="0"/>
      <dgm:spPr/>
      <dgm:t>
        <a:bodyPr/>
        <a:lstStyle/>
        <a:p>
          <a:endParaRPr lang="en-US"/>
        </a:p>
      </dgm:t>
    </dgm:pt>
    <dgm:pt modelId="{BBBC25D7-D729-4636-84D0-087683A0728B}" type="pres">
      <dgm:prSet presAssocID="{B5C361F7-FE06-4B59-A3BC-08810C849D8B}" presName="parentLeftMargin" presStyleLbl="node1" presStyleIdx="1" presStyleCnt="4"/>
      <dgm:spPr/>
      <dgm:t>
        <a:bodyPr/>
        <a:lstStyle/>
        <a:p>
          <a:endParaRPr lang="en-US"/>
        </a:p>
      </dgm:t>
    </dgm:pt>
    <dgm:pt modelId="{71CBB643-58A5-4E72-AB82-794E5A570341}" type="pres">
      <dgm:prSet presAssocID="{B5C361F7-FE06-4B59-A3BC-08810C849D8B}" presName="parentText" presStyleLbl="node1" presStyleIdx="2" presStyleCnt="4">
        <dgm:presLayoutVars>
          <dgm:chMax val="0"/>
          <dgm:bulletEnabled val="1"/>
        </dgm:presLayoutVars>
      </dgm:prSet>
      <dgm:spPr/>
      <dgm:t>
        <a:bodyPr/>
        <a:lstStyle/>
        <a:p>
          <a:endParaRPr lang="en-US"/>
        </a:p>
      </dgm:t>
    </dgm:pt>
    <dgm:pt modelId="{B9800ACB-7FF0-49D1-A8B0-AA1F5789A79C}" type="pres">
      <dgm:prSet presAssocID="{B5C361F7-FE06-4B59-A3BC-08810C849D8B}" presName="negativeSpace" presStyleCnt="0"/>
      <dgm:spPr/>
      <dgm:t>
        <a:bodyPr/>
        <a:lstStyle/>
        <a:p>
          <a:endParaRPr lang="en-US"/>
        </a:p>
      </dgm:t>
    </dgm:pt>
    <dgm:pt modelId="{37C042A7-6A50-4604-A4D0-83652B541233}" type="pres">
      <dgm:prSet presAssocID="{B5C361F7-FE06-4B59-A3BC-08810C849D8B}" presName="childText" presStyleLbl="conFgAcc1" presStyleIdx="2" presStyleCnt="4">
        <dgm:presLayoutVars>
          <dgm:bulletEnabled val="1"/>
        </dgm:presLayoutVars>
      </dgm:prSet>
      <dgm:spPr/>
      <dgm:t>
        <a:bodyPr/>
        <a:lstStyle/>
        <a:p>
          <a:endParaRPr lang="en-US"/>
        </a:p>
      </dgm:t>
    </dgm:pt>
    <dgm:pt modelId="{28BDEE53-8F94-4A3A-A391-F166DF3D33ED}" type="pres">
      <dgm:prSet presAssocID="{12BD49B1-0B11-4E0D-8D73-AA1E6065A7E0}" presName="spaceBetweenRectangles" presStyleCnt="0"/>
      <dgm:spPr/>
      <dgm:t>
        <a:bodyPr/>
        <a:lstStyle/>
        <a:p>
          <a:endParaRPr lang="en-US"/>
        </a:p>
      </dgm:t>
    </dgm:pt>
    <dgm:pt modelId="{7EA9CD34-C03C-4601-B7C4-FA9AF0C9FE17}" type="pres">
      <dgm:prSet presAssocID="{B122D614-7F87-47B7-95B6-CEACA2458303}" presName="parentLin" presStyleCnt="0"/>
      <dgm:spPr/>
      <dgm:t>
        <a:bodyPr/>
        <a:lstStyle/>
        <a:p>
          <a:endParaRPr lang="en-US"/>
        </a:p>
      </dgm:t>
    </dgm:pt>
    <dgm:pt modelId="{E324D51D-C8F1-4DE4-8DFA-F5E3C15C1776}" type="pres">
      <dgm:prSet presAssocID="{B122D614-7F87-47B7-95B6-CEACA2458303}" presName="parentLeftMargin" presStyleLbl="node1" presStyleIdx="2" presStyleCnt="4"/>
      <dgm:spPr/>
      <dgm:t>
        <a:bodyPr/>
        <a:lstStyle/>
        <a:p>
          <a:endParaRPr lang="en-US"/>
        </a:p>
      </dgm:t>
    </dgm:pt>
    <dgm:pt modelId="{7CF49BD5-8BB3-4CAE-A39D-FA900FED84A8}" type="pres">
      <dgm:prSet presAssocID="{B122D614-7F87-47B7-95B6-CEACA2458303}" presName="parentText" presStyleLbl="node1" presStyleIdx="3" presStyleCnt="4">
        <dgm:presLayoutVars>
          <dgm:chMax val="0"/>
          <dgm:bulletEnabled val="1"/>
        </dgm:presLayoutVars>
      </dgm:prSet>
      <dgm:spPr/>
      <dgm:t>
        <a:bodyPr/>
        <a:lstStyle/>
        <a:p>
          <a:endParaRPr lang="en-US"/>
        </a:p>
      </dgm:t>
    </dgm:pt>
    <dgm:pt modelId="{DF971C4A-963B-4755-B584-14CC057A3AF9}" type="pres">
      <dgm:prSet presAssocID="{B122D614-7F87-47B7-95B6-CEACA2458303}" presName="negativeSpace" presStyleCnt="0"/>
      <dgm:spPr/>
      <dgm:t>
        <a:bodyPr/>
        <a:lstStyle/>
        <a:p>
          <a:endParaRPr lang="en-US"/>
        </a:p>
      </dgm:t>
    </dgm:pt>
    <dgm:pt modelId="{A5CF1E1C-19C8-4E55-959E-6F6E5F1F8598}" type="pres">
      <dgm:prSet presAssocID="{B122D614-7F87-47B7-95B6-CEACA2458303}" presName="childText" presStyleLbl="conFgAcc1" presStyleIdx="3" presStyleCnt="4">
        <dgm:presLayoutVars>
          <dgm:bulletEnabled val="1"/>
        </dgm:presLayoutVars>
      </dgm:prSet>
      <dgm:spPr/>
      <dgm:t>
        <a:bodyPr/>
        <a:lstStyle/>
        <a:p>
          <a:endParaRPr lang="en-US"/>
        </a:p>
      </dgm:t>
    </dgm:pt>
  </dgm:ptLst>
  <dgm:cxnLst>
    <dgm:cxn modelId="{1F4C4DE4-B0F7-4004-B4BE-5422978AAB64}" srcId="{AECC7196-22EB-48A4-9A01-E625B4921818}" destId="{B122D614-7F87-47B7-95B6-CEACA2458303}" srcOrd="3" destOrd="0" parTransId="{B50D1DB0-24C9-4947-8113-C732651F0A37}" sibTransId="{69503369-5186-43CE-B692-A7D6848FB8E1}"/>
    <dgm:cxn modelId="{D3A355E1-4659-4012-AA3A-B28735701A8E}" srcId="{AECC7196-22EB-48A4-9A01-E625B4921818}" destId="{1689B8B1-9104-40B0-9F35-8AF9F17E8235}" srcOrd="1" destOrd="0" parTransId="{42B90B07-6E96-4D2C-B395-0CCFE9653155}" sibTransId="{6BC604BA-58A2-4F6D-8FC4-9FACC9066157}"/>
    <dgm:cxn modelId="{43C8DF3E-AF96-4CF5-949C-EF77945E3ED0}" type="presOf" srcId="{B122D614-7F87-47B7-95B6-CEACA2458303}" destId="{E324D51D-C8F1-4DE4-8DFA-F5E3C15C1776}" srcOrd="0" destOrd="0" presId="urn:microsoft.com/office/officeart/2005/8/layout/list1"/>
    <dgm:cxn modelId="{BEDE6546-2BDD-4957-86F4-6A026EBC619D}" type="presOf" srcId="{1689B8B1-9104-40B0-9F35-8AF9F17E8235}" destId="{8589C2BD-D8B8-4682-BA8E-907116040B16}" srcOrd="1" destOrd="0" presId="urn:microsoft.com/office/officeart/2005/8/layout/list1"/>
    <dgm:cxn modelId="{1A33836F-CF86-4F7A-A854-43AE2601E205}" type="presOf" srcId="{BABD7549-C0D2-411B-97DA-71228061CC95}" destId="{1E5A2D36-11B5-46CC-B2C8-DB9DC5CE7416}" srcOrd="0" destOrd="0" presId="urn:microsoft.com/office/officeart/2005/8/layout/list1"/>
    <dgm:cxn modelId="{5A2B0E51-AD1E-48E2-9851-68B4DFA1BB0F}" type="presOf" srcId="{B5C361F7-FE06-4B59-A3BC-08810C849D8B}" destId="{71CBB643-58A5-4E72-AB82-794E5A570341}" srcOrd="1" destOrd="0" presId="urn:microsoft.com/office/officeart/2005/8/layout/list1"/>
    <dgm:cxn modelId="{67EEA9E9-3C35-485C-8041-0E25CCFC7928}" srcId="{AECC7196-22EB-48A4-9A01-E625B4921818}" destId="{BABD7549-C0D2-411B-97DA-71228061CC95}" srcOrd="0" destOrd="0" parTransId="{12611E3B-097C-4983-813B-33625251C38F}" sibTransId="{4A9076B2-75FF-46A1-AE6A-975FC61EFF25}"/>
    <dgm:cxn modelId="{10ACAAEB-949B-4518-B948-80E10D633B41}" type="presOf" srcId="{1689B8B1-9104-40B0-9F35-8AF9F17E8235}" destId="{E80DB842-2935-402D-8AD7-B2A35164D351}" srcOrd="0" destOrd="0" presId="urn:microsoft.com/office/officeart/2005/8/layout/list1"/>
    <dgm:cxn modelId="{085F1F74-7809-43A5-8208-37250FCD59D1}" type="presOf" srcId="{AECC7196-22EB-48A4-9A01-E625B4921818}" destId="{E27D8426-48F1-484A-9442-1441B1D9FC2B}" srcOrd="0" destOrd="0" presId="urn:microsoft.com/office/officeart/2005/8/layout/list1"/>
    <dgm:cxn modelId="{9DAFF687-F7BB-407A-84F9-573E03076D61}" type="presOf" srcId="{B5C361F7-FE06-4B59-A3BC-08810C849D8B}" destId="{BBBC25D7-D729-4636-84D0-087683A0728B}" srcOrd="0" destOrd="0" presId="urn:microsoft.com/office/officeart/2005/8/layout/list1"/>
    <dgm:cxn modelId="{5EA2E9D9-CB0B-49AB-ADE7-0DCE807BB4A2}" srcId="{AECC7196-22EB-48A4-9A01-E625B4921818}" destId="{B5C361F7-FE06-4B59-A3BC-08810C849D8B}" srcOrd="2" destOrd="0" parTransId="{6A73B78E-EA41-4807-88FA-BCE33FE721D7}" sibTransId="{12BD49B1-0B11-4E0D-8D73-AA1E6065A7E0}"/>
    <dgm:cxn modelId="{73974817-E712-4005-B671-D8972B5B626A}" type="presOf" srcId="{BABD7549-C0D2-411B-97DA-71228061CC95}" destId="{FBFBF1A0-13EB-44E4-BA43-87CDB3E4DB1F}" srcOrd="1" destOrd="0" presId="urn:microsoft.com/office/officeart/2005/8/layout/list1"/>
    <dgm:cxn modelId="{91138FD0-6A5A-41AF-9E20-304EA40FDECF}" type="presOf" srcId="{B122D614-7F87-47B7-95B6-CEACA2458303}" destId="{7CF49BD5-8BB3-4CAE-A39D-FA900FED84A8}" srcOrd="1" destOrd="0" presId="urn:microsoft.com/office/officeart/2005/8/layout/list1"/>
    <dgm:cxn modelId="{A0BF1886-D3A2-436C-BE8E-FBBC9295018F}" type="presParOf" srcId="{E27D8426-48F1-484A-9442-1441B1D9FC2B}" destId="{F997F6FC-DD9A-4615-8D8C-5490404DF908}" srcOrd="0" destOrd="0" presId="urn:microsoft.com/office/officeart/2005/8/layout/list1"/>
    <dgm:cxn modelId="{30AD50E1-C2ED-401D-BED6-AB001285B77D}" type="presParOf" srcId="{F997F6FC-DD9A-4615-8D8C-5490404DF908}" destId="{1E5A2D36-11B5-46CC-B2C8-DB9DC5CE7416}" srcOrd="0" destOrd="0" presId="urn:microsoft.com/office/officeart/2005/8/layout/list1"/>
    <dgm:cxn modelId="{427ED5D4-0BC6-4FDB-B390-30D4A4D67FD7}" type="presParOf" srcId="{F997F6FC-DD9A-4615-8D8C-5490404DF908}" destId="{FBFBF1A0-13EB-44E4-BA43-87CDB3E4DB1F}" srcOrd="1" destOrd="0" presId="urn:microsoft.com/office/officeart/2005/8/layout/list1"/>
    <dgm:cxn modelId="{0800C155-45E0-4F60-A5B4-1CFD2C27F2DE}" type="presParOf" srcId="{E27D8426-48F1-484A-9442-1441B1D9FC2B}" destId="{E302E799-7E37-4D39-9C6B-2E9229ACA8AA}" srcOrd="1" destOrd="0" presId="urn:microsoft.com/office/officeart/2005/8/layout/list1"/>
    <dgm:cxn modelId="{70C38016-B6D6-4CE5-AF0E-98554D3F0F2A}" type="presParOf" srcId="{E27D8426-48F1-484A-9442-1441B1D9FC2B}" destId="{9434FC77-4C9A-4AA5-BC36-9160D4F5B457}" srcOrd="2" destOrd="0" presId="urn:microsoft.com/office/officeart/2005/8/layout/list1"/>
    <dgm:cxn modelId="{7FB05F08-F46E-49AE-9DDC-E47123AC9EA7}" type="presParOf" srcId="{E27D8426-48F1-484A-9442-1441B1D9FC2B}" destId="{D0059BA4-11EC-425C-A0C1-52638D315071}" srcOrd="3" destOrd="0" presId="urn:microsoft.com/office/officeart/2005/8/layout/list1"/>
    <dgm:cxn modelId="{9841048E-9E95-4047-9434-FD7A73016CF5}" type="presParOf" srcId="{E27D8426-48F1-484A-9442-1441B1D9FC2B}" destId="{DAAF2DFF-14C0-4BB3-81EB-E26618D163D7}" srcOrd="4" destOrd="0" presId="urn:microsoft.com/office/officeart/2005/8/layout/list1"/>
    <dgm:cxn modelId="{289FCDA3-3361-487B-8707-D3C707065770}" type="presParOf" srcId="{DAAF2DFF-14C0-4BB3-81EB-E26618D163D7}" destId="{E80DB842-2935-402D-8AD7-B2A35164D351}" srcOrd="0" destOrd="0" presId="urn:microsoft.com/office/officeart/2005/8/layout/list1"/>
    <dgm:cxn modelId="{385F1FF7-CB66-4CF2-9CDB-5F4466E99973}" type="presParOf" srcId="{DAAF2DFF-14C0-4BB3-81EB-E26618D163D7}" destId="{8589C2BD-D8B8-4682-BA8E-907116040B16}" srcOrd="1" destOrd="0" presId="urn:microsoft.com/office/officeart/2005/8/layout/list1"/>
    <dgm:cxn modelId="{C7D91415-5728-40E5-80DE-C648450DB4F9}" type="presParOf" srcId="{E27D8426-48F1-484A-9442-1441B1D9FC2B}" destId="{08356CAE-0131-4387-A398-07120A9BBCF6}" srcOrd="5" destOrd="0" presId="urn:microsoft.com/office/officeart/2005/8/layout/list1"/>
    <dgm:cxn modelId="{2AD156AB-55EA-4D70-A380-A777D5DE6489}" type="presParOf" srcId="{E27D8426-48F1-484A-9442-1441B1D9FC2B}" destId="{36944264-38D2-478F-8A23-111CC3E236C4}" srcOrd="6" destOrd="0" presId="urn:microsoft.com/office/officeart/2005/8/layout/list1"/>
    <dgm:cxn modelId="{261DADF5-F99E-4C1D-B07B-CE891FB9BD07}" type="presParOf" srcId="{E27D8426-48F1-484A-9442-1441B1D9FC2B}" destId="{A827A8F1-B46A-4EC0-91DB-D5A0E901341B}" srcOrd="7" destOrd="0" presId="urn:microsoft.com/office/officeart/2005/8/layout/list1"/>
    <dgm:cxn modelId="{E76855AD-F947-4B09-8A76-1B39B9235AB5}" type="presParOf" srcId="{E27D8426-48F1-484A-9442-1441B1D9FC2B}" destId="{B43805FE-4003-44E0-9085-F140BC7930DE}" srcOrd="8" destOrd="0" presId="urn:microsoft.com/office/officeart/2005/8/layout/list1"/>
    <dgm:cxn modelId="{0E0F01B9-D616-4A03-AC9A-6A2F0AA3905B}" type="presParOf" srcId="{B43805FE-4003-44E0-9085-F140BC7930DE}" destId="{BBBC25D7-D729-4636-84D0-087683A0728B}" srcOrd="0" destOrd="0" presId="urn:microsoft.com/office/officeart/2005/8/layout/list1"/>
    <dgm:cxn modelId="{F03C0AF4-E8FE-43AE-9485-BD8A3BF3486D}" type="presParOf" srcId="{B43805FE-4003-44E0-9085-F140BC7930DE}" destId="{71CBB643-58A5-4E72-AB82-794E5A570341}" srcOrd="1" destOrd="0" presId="urn:microsoft.com/office/officeart/2005/8/layout/list1"/>
    <dgm:cxn modelId="{76A8D1FD-DB9D-4660-AF9E-1AD45B04135B}" type="presParOf" srcId="{E27D8426-48F1-484A-9442-1441B1D9FC2B}" destId="{B9800ACB-7FF0-49D1-A8B0-AA1F5789A79C}" srcOrd="9" destOrd="0" presId="urn:microsoft.com/office/officeart/2005/8/layout/list1"/>
    <dgm:cxn modelId="{794C2501-4E9B-4FF3-B5DC-DA1F869E0FC9}" type="presParOf" srcId="{E27D8426-48F1-484A-9442-1441B1D9FC2B}" destId="{37C042A7-6A50-4604-A4D0-83652B541233}" srcOrd="10" destOrd="0" presId="urn:microsoft.com/office/officeart/2005/8/layout/list1"/>
    <dgm:cxn modelId="{55A54366-3299-4745-9CBF-3A6D53A69C77}" type="presParOf" srcId="{E27D8426-48F1-484A-9442-1441B1D9FC2B}" destId="{28BDEE53-8F94-4A3A-A391-F166DF3D33ED}" srcOrd="11" destOrd="0" presId="urn:microsoft.com/office/officeart/2005/8/layout/list1"/>
    <dgm:cxn modelId="{68EC6D47-3526-45F4-B82F-ED9D8BD8F5EB}" type="presParOf" srcId="{E27D8426-48F1-484A-9442-1441B1D9FC2B}" destId="{7EA9CD34-C03C-4601-B7C4-FA9AF0C9FE17}" srcOrd="12" destOrd="0" presId="urn:microsoft.com/office/officeart/2005/8/layout/list1"/>
    <dgm:cxn modelId="{67B467A4-0DF2-408F-BDAD-CB6C232945EB}" type="presParOf" srcId="{7EA9CD34-C03C-4601-B7C4-FA9AF0C9FE17}" destId="{E324D51D-C8F1-4DE4-8DFA-F5E3C15C1776}" srcOrd="0" destOrd="0" presId="urn:microsoft.com/office/officeart/2005/8/layout/list1"/>
    <dgm:cxn modelId="{714DDD1C-C061-4CDA-B72D-8D9821F03283}" type="presParOf" srcId="{7EA9CD34-C03C-4601-B7C4-FA9AF0C9FE17}" destId="{7CF49BD5-8BB3-4CAE-A39D-FA900FED84A8}" srcOrd="1" destOrd="0" presId="urn:microsoft.com/office/officeart/2005/8/layout/list1"/>
    <dgm:cxn modelId="{C04F0AED-FA7E-4974-A914-EF7DAD2267E5}" type="presParOf" srcId="{E27D8426-48F1-484A-9442-1441B1D9FC2B}" destId="{DF971C4A-963B-4755-B584-14CC057A3AF9}" srcOrd="13" destOrd="0" presId="urn:microsoft.com/office/officeart/2005/8/layout/list1"/>
    <dgm:cxn modelId="{D5C99C2B-7C5E-4203-B0B7-62911FE48802}" type="presParOf" srcId="{E27D8426-48F1-484A-9442-1441B1D9FC2B}" destId="{A5CF1E1C-19C8-4E55-959E-6F6E5F1F859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B07B65-BBEF-4D5F-B8C0-EF83B14704B4}" type="doc">
      <dgm:prSet loTypeId="urn:microsoft.com/office/officeart/2008/layout/VerticalCurvedList" loCatId="list" qsTypeId="urn:microsoft.com/office/officeart/2005/8/quickstyle/simple1#6" qsCatId="simple" csTypeId="urn:microsoft.com/office/officeart/2005/8/colors/accent2_2" csCatId="accent2" phldr="1"/>
      <dgm:spPr/>
      <dgm:t>
        <a:bodyPr/>
        <a:lstStyle/>
        <a:p>
          <a:endParaRPr lang="en-US"/>
        </a:p>
      </dgm:t>
    </dgm:pt>
    <dgm:pt modelId="{2ACA5D80-9F03-4179-9B64-F4AB26842E12}">
      <dgm:prSet phldrT="[Text]" custT="1"/>
      <dgm:spPr/>
      <dgm:t>
        <a:bodyPr/>
        <a:lstStyle/>
        <a:p>
          <a:r>
            <a:rPr lang="en-GB" sz="1600" b="0" dirty="0">
              <a:latin typeface="Century" pitchFamily="18" charset="0"/>
            </a:rPr>
            <a:t>Performance management  </a:t>
          </a:r>
          <a:endParaRPr lang="en-US" sz="1600" b="0" dirty="0">
            <a:latin typeface="Century" pitchFamily="18" charset="0"/>
          </a:endParaRPr>
        </a:p>
      </dgm:t>
    </dgm:pt>
    <dgm:pt modelId="{7E8E8BFD-80F8-4AD3-BAFB-A3A91C14C1E8}" type="parTrans" cxnId="{B4A47744-E0E0-47EA-A1B0-D6AE754F2323}">
      <dgm:prSet/>
      <dgm:spPr/>
      <dgm:t>
        <a:bodyPr/>
        <a:lstStyle/>
        <a:p>
          <a:endParaRPr lang="en-US"/>
        </a:p>
      </dgm:t>
    </dgm:pt>
    <dgm:pt modelId="{3E53D021-A95D-4429-AB43-6380B145B75E}" type="sibTrans" cxnId="{B4A47744-E0E0-47EA-A1B0-D6AE754F2323}">
      <dgm:prSet/>
      <dgm:spPr/>
      <dgm:t>
        <a:bodyPr/>
        <a:lstStyle/>
        <a:p>
          <a:endParaRPr lang="en-US"/>
        </a:p>
      </dgm:t>
    </dgm:pt>
    <dgm:pt modelId="{5ADF7D5E-D149-4F14-8EF5-1A73EAB0FDB9}">
      <dgm:prSet custT="1"/>
      <dgm:spPr/>
      <dgm:t>
        <a:bodyPr/>
        <a:lstStyle/>
        <a:p>
          <a:r>
            <a:rPr lang="en-GB" sz="1600" b="0" dirty="0">
              <a:latin typeface="Century" pitchFamily="18" charset="0"/>
            </a:rPr>
            <a:t>Compensation and reward systems</a:t>
          </a:r>
          <a:endParaRPr lang="en-US" sz="1600" b="0" dirty="0">
            <a:latin typeface="Century" pitchFamily="18" charset="0"/>
          </a:endParaRPr>
        </a:p>
      </dgm:t>
    </dgm:pt>
    <dgm:pt modelId="{2A8274B9-9417-4776-A0FC-1EEF332E60CA}" type="parTrans" cxnId="{7CA4262B-E786-433A-AD1D-ACCDD58A96E9}">
      <dgm:prSet/>
      <dgm:spPr/>
      <dgm:t>
        <a:bodyPr/>
        <a:lstStyle/>
        <a:p>
          <a:endParaRPr lang="en-US"/>
        </a:p>
      </dgm:t>
    </dgm:pt>
    <dgm:pt modelId="{6645F472-F91F-41D8-BB48-6D6DE2465F91}" type="sibTrans" cxnId="{7CA4262B-E786-433A-AD1D-ACCDD58A96E9}">
      <dgm:prSet/>
      <dgm:spPr/>
      <dgm:t>
        <a:bodyPr/>
        <a:lstStyle/>
        <a:p>
          <a:endParaRPr lang="en-US"/>
        </a:p>
      </dgm:t>
    </dgm:pt>
    <dgm:pt modelId="{5454FC43-68B2-4D16-86B9-FB443A130427}">
      <dgm:prSet custT="1"/>
      <dgm:spPr/>
      <dgm:t>
        <a:bodyPr/>
        <a:lstStyle/>
        <a:p>
          <a:r>
            <a:rPr lang="en-GB" sz="1600" b="0" dirty="0">
              <a:latin typeface="Century" pitchFamily="18" charset="0"/>
            </a:rPr>
            <a:t>Recruitment and selection</a:t>
          </a:r>
          <a:endParaRPr lang="en-US" sz="1600" b="0" dirty="0">
            <a:latin typeface="Century" pitchFamily="18" charset="0"/>
          </a:endParaRPr>
        </a:p>
      </dgm:t>
    </dgm:pt>
    <dgm:pt modelId="{30F9A4C8-45A5-4F18-B0C4-B88A13FF086B}" type="parTrans" cxnId="{3AD0F225-CD6F-42B8-B23B-B13C1083CE5F}">
      <dgm:prSet/>
      <dgm:spPr/>
      <dgm:t>
        <a:bodyPr/>
        <a:lstStyle/>
        <a:p>
          <a:endParaRPr lang="en-US"/>
        </a:p>
      </dgm:t>
    </dgm:pt>
    <dgm:pt modelId="{9AC9CDDB-72F8-417D-B848-DFBEAD3E1857}" type="sibTrans" cxnId="{3AD0F225-CD6F-42B8-B23B-B13C1083CE5F}">
      <dgm:prSet/>
      <dgm:spPr/>
      <dgm:t>
        <a:bodyPr/>
        <a:lstStyle/>
        <a:p>
          <a:endParaRPr lang="en-US"/>
        </a:p>
      </dgm:t>
    </dgm:pt>
    <dgm:pt modelId="{CAE2D3CD-EE56-41DB-B0C6-8D6FFDC0BD0A}">
      <dgm:prSet custT="1"/>
      <dgm:spPr/>
      <dgm:t>
        <a:bodyPr/>
        <a:lstStyle/>
        <a:p>
          <a:r>
            <a:rPr lang="en-GB" sz="1600" b="0" dirty="0">
              <a:latin typeface="Century" pitchFamily="18" charset="0"/>
            </a:rPr>
            <a:t>Training and development</a:t>
          </a:r>
          <a:endParaRPr lang="en-US" sz="1600" b="0" dirty="0">
            <a:latin typeface="Century" pitchFamily="18" charset="0"/>
          </a:endParaRPr>
        </a:p>
      </dgm:t>
    </dgm:pt>
    <dgm:pt modelId="{88D10992-0466-410D-A8F2-F793EB0506F2}" type="parTrans" cxnId="{E69F24B1-3672-4E68-8398-94C54BFBCF54}">
      <dgm:prSet/>
      <dgm:spPr/>
      <dgm:t>
        <a:bodyPr/>
        <a:lstStyle/>
        <a:p>
          <a:endParaRPr lang="en-US"/>
        </a:p>
      </dgm:t>
    </dgm:pt>
    <dgm:pt modelId="{EB70C3DA-ADED-404D-A6C6-C6D53ACDB859}" type="sibTrans" cxnId="{E69F24B1-3672-4E68-8398-94C54BFBCF54}">
      <dgm:prSet/>
      <dgm:spPr/>
      <dgm:t>
        <a:bodyPr/>
        <a:lstStyle/>
        <a:p>
          <a:endParaRPr lang="en-US"/>
        </a:p>
      </dgm:t>
    </dgm:pt>
    <dgm:pt modelId="{77DA203D-EB63-41DA-BF74-2661FD27C50D}" type="pres">
      <dgm:prSet presAssocID="{01B07B65-BBEF-4D5F-B8C0-EF83B14704B4}" presName="Name0" presStyleCnt="0">
        <dgm:presLayoutVars>
          <dgm:chMax val="7"/>
          <dgm:chPref val="7"/>
          <dgm:dir/>
        </dgm:presLayoutVars>
      </dgm:prSet>
      <dgm:spPr/>
      <dgm:t>
        <a:bodyPr/>
        <a:lstStyle/>
        <a:p>
          <a:endParaRPr lang="en-US"/>
        </a:p>
      </dgm:t>
    </dgm:pt>
    <dgm:pt modelId="{5CCF48D5-39C1-456A-90A0-EC15D0599DFB}" type="pres">
      <dgm:prSet presAssocID="{01B07B65-BBEF-4D5F-B8C0-EF83B14704B4}" presName="Name1" presStyleCnt="0"/>
      <dgm:spPr/>
      <dgm:t>
        <a:bodyPr/>
        <a:lstStyle/>
        <a:p>
          <a:endParaRPr lang="en-US"/>
        </a:p>
      </dgm:t>
    </dgm:pt>
    <dgm:pt modelId="{CE9BDD89-246E-4D28-AE59-2B47E2F2363C}" type="pres">
      <dgm:prSet presAssocID="{01B07B65-BBEF-4D5F-B8C0-EF83B14704B4}" presName="cycle" presStyleCnt="0"/>
      <dgm:spPr/>
      <dgm:t>
        <a:bodyPr/>
        <a:lstStyle/>
        <a:p>
          <a:endParaRPr lang="en-US"/>
        </a:p>
      </dgm:t>
    </dgm:pt>
    <dgm:pt modelId="{6859F5FB-5D97-4B2D-8992-9335045265C9}" type="pres">
      <dgm:prSet presAssocID="{01B07B65-BBEF-4D5F-B8C0-EF83B14704B4}" presName="srcNode" presStyleLbl="node1" presStyleIdx="0" presStyleCnt="4"/>
      <dgm:spPr/>
      <dgm:t>
        <a:bodyPr/>
        <a:lstStyle/>
        <a:p>
          <a:endParaRPr lang="en-US"/>
        </a:p>
      </dgm:t>
    </dgm:pt>
    <dgm:pt modelId="{06ED6042-6CA5-448B-9FFE-7D2087226391}" type="pres">
      <dgm:prSet presAssocID="{01B07B65-BBEF-4D5F-B8C0-EF83B14704B4}" presName="conn" presStyleLbl="parChTrans1D2" presStyleIdx="0" presStyleCnt="1"/>
      <dgm:spPr/>
      <dgm:t>
        <a:bodyPr/>
        <a:lstStyle/>
        <a:p>
          <a:endParaRPr lang="en-US"/>
        </a:p>
      </dgm:t>
    </dgm:pt>
    <dgm:pt modelId="{78597CFE-A9F1-4C7B-9BAC-F424B14A2925}" type="pres">
      <dgm:prSet presAssocID="{01B07B65-BBEF-4D5F-B8C0-EF83B14704B4}" presName="extraNode" presStyleLbl="node1" presStyleIdx="0" presStyleCnt="4"/>
      <dgm:spPr/>
      <dgm:t>
        <a:bodyPr/>
        <a:lstStyle/>
        <a:p>
          <a:endParaRPr lang="en-US"/>
        </a:p>
      </dgm:t>
    </dgm:pt>
    <dgm:pt modelId="{0A5A8FC5-0BFF-42B2-BB73-C136C766E9EB}" type="pres">
      <dgm:prSet presAssocID="{01B07B65-BBEF-4D5F-B8C0-EF83B14704B4}" presName="dstNode" presStyleLbl="node1" presStyleIdx="0" presStyleCnt="4"/>
      <dgm:spPr/>
      <dgm:t>
        <a:bodyPr/>
        <a:lstStyle/>
        <a:p>
          <a:endParaRPr lang="en-US"/>
        </a:p>
      </dgm:t>
    </dgm:pt>
    <dgm:pt modelId="{9A8DC041-09C7-4267-A85E-AD87BE404E5C}" type="pres">
      <dgm:prSet presAssocID="{2ACA5D80-9F03-4179-9B64-F4AB26842E12}" presName="text_1" presStyleLbl="node1" presStyleIdx="0" presStyleCnt="4">
        <dgm:presLayoutVars>
          <dgm:bulletEnabled val="1"/>
        </dgm:presLayoutVars>
      </dgm:prSet>
      <dgm:spPr/>
      <dgm:t>
        <a:bodyPr/>
        <a:lstStyle/>
        <a:p>
          <a:endParaRPr lang="en-US"/>
        </a:p>
      </dgm:t>
    </dgm:pt>
    <dgm:pt modelId="{4B32233E-0914-440F-86AA-C75AE1F78217}" type="pres">
      <dgm:prSet presAssocID="{2ACA5D80-9F03-4179-9B64-F4AB26842E12}" presName="accent_1" presStyleCnt="0"/>
      <dgm:spPr/>
      <dgm:t>
        <a:bodyPr/>
        <a:lstStyle/>
        <a:p>
          <a:endParaRPr lang="en-US"/>
        </a:p>
      </dgm:t>
    </dgm:pt>
    <dgm:pt modelId="{2EAB9129-5972-4ABA-8A9C-A3D8D8EB7BF3}" type="pres">
      <dgm:prSet presAssocID="{2ACA5D80-9F03-4179-9B64-F4AB26842E12}" presName="accentRepeatNode" presStyleLbl="solidFgAcc1" presStyleIdx="0" presStyleCnt="4"/>
      <dgm:spPr/>
      <dgm:t>
        <a:bodyPr/>
        <a:lstStyle/>
        <a:p>
          <a:endParaRPr lang="en-US"/>
        </a:p>
      </dgm:t>
    </dgm:pt>
    <dgm:pt modelId="{9E25FAE8-AFAE-48D6-818A-56133975F744}" type="pres">
      <dgm:prSet presAssocID="{5ADF7D5E-D149-4F14-8EF5-1A73EAB0FDB9}" presName="text_2" presStyleLbl="node1" presStyleIdx="1" presStyleCnt="4">
        <dgm:presLayoutVars>
          <dgm:bulletEnabled val="1"/>
        </dgm:presLayoutVars>
      </dgm:prSet>
      <dgm:spPr/>
      <dgm:t>
        <a:bodyPr/>
        <a:lstStyle/>
        <a:p>
          <a:endParaRPr lang="en-US"/>
        </a:p>
      </dgm:t>
    </dgm:pt>
    <dgm:pt modelId="{65595D6D-2F72-4D7C-8003-AA7484B83557}" type="pres">
      <dgm:prSet presAssocID="{5ADF7D5E-D149-4F14-8EF5-1A73EAB0FDB9}" presName="accent_2" presStyleCnt="0"/>
      <dgm:spPr/>
      <dgm:t>
        <a:bodyPr/>
        <a:lstStyle/>
        <a:p>
          <a:endParaRPr lang="en-US"/>
        </a:p>
      </dgm:t>
    </dgm:pt>
    <dgm:pt modelId="{7C122537-4ED1-4887-B802-2876CA0C31DF}" type="pres">
      <dgm:prSet presAssocID="{5ADF7D5E-D149-4F14-8EF5-1A73EAB0FDB9}" presName="accentRepeatNode" presStyleLbl="solidFgAcc1" presStyleIdx="1" presStyleCnt="4"/>
      <dgm:spPr/>
      <dgm:t>
        <a:bodyPr/>
        <a:lstStyle/>
        <a:p>
          <a:endParaRPr lang="en-US"/>
        </a:p>
      </dgm:t>
    </dgm:pt>
    <dgm:pt modelId="{D4B406B6-7B91-443D-B006-9246EE65ED94}" type="pres">
      <dgm:prSet presAssocID="{5454FC43-68B2-4D16-86B9-FB443A130427}" presName="text_3" presStyleLbl="node1" presStyleIdx="2" presStyleCnt="4">
        <dgm:presLayoutVars>
          <dgm:bulletEnabled val="1"/>
        </dgm:presLayoutVars>
      </dgm:prSet>
      <dgm:spPr/>
      <dgm:t>
        <a:bodyPr/>
        <a:lstStyle/>
        <a:p>
          <a:endParaRPr lang="en-US"/>
        </a:p>
      </dgm:t>
    </dgm:pt>
    <dgm:pt modelId="{6045B411-E931-4A9F-A585-07EEDA69B432}" type="pres">
      <dgm:prSet presAssocID="{5454FC43-68B2-4D16-86B9-FB443A130427}" presName="accent_3" presStyleCnt="0"/>
      <dgm:spPr/>
      <dgm:t>
        <a:bodyPr/>
        <a:lstStyle/>
        <a:p>
          <a:endParaRPr lang="en-US"/>
        </a:p>
      </dgm:t>
    </dgm:pt>
    <dgm:pt modelId="{F4690CC1-5149-4A84-8F06-D982B0345F22}" type="pres">
      <dgm:prSet presAssocID="{5454FC43-68B2-4D16-86B9-FB443A130427}" presName="accentRepeatNode" presStyleLbl="solidFgAcc1" presStyleIdx="2" presStyleCnt="4"/>
      <dgm:spPr/>
      <dgm:t>
        <a:bodyPr/>
        <a:lstStyle/>
        <a:p>
          <a:endParaRPr lang="en-US"/>
        </a:p>
      </dgm:t>
    </dgm:pt>
    <dgm:pt modelId="{0F8FF5C1-6432-4AC5-9958-671A94AC3A4F}" type="pres">
      <dgm:prSet presAssocID="{CAE2D3CD-EE56-41DB-B0C6-8D6FFDC0BD0A}" presName="text_4" presStyleLbl="node1" presStyleIdx="3" presStyleCnt="4">
        <dgm:presLayoutVars>
          <dgm:bulletEnabled val="1"/>
        </dgm:presLayoutVars>
      </dgm:prSet>
      <dgm:spPr/>
      <dgm:t>
        <a:bodyPr/>
        <a:lstStyle/>
        <a:p>
          <a:endParaRPr lang="en-US"/>
        </a:p>
      </dgm:t>
    </dgm:pt>
    <dgm:pt modelId="{65B4684D-4314-4FF0-8E7E-25D1F98EC612}" type="pres">
      <dgm:prSet presAssocID="{CAE2D3CD-EE56-41DB-B0C6-8D6FFDC0BD0A}" presName="accent_4" presStyleCnt="0"/>
      <dgm:spPr/>
      <dgm:t>
        <a:bodyPr/>
        <a:lstStyle/>
        <a:p>
          <a:endParaRPr lang="en-US"/>
        </a:p>
      </dgm:t>
    </dgm:pt>
    <dgm:pt modelId="{3A22ECD8-9BD6-460F-BF1C-8D4DB575180C}" type="pres">
      <dgm:prSet presAssocID="{CAE2D3CD-EE56-41DB-B0C6-8D6FFDC0BD0A}" presName="accentRepeatNode" presStyleLbl="solidFgAcc1" presStyleIdx="3" presStyleCnt="4"/>
      <dgm:spPr/>
      <dgm:t>
        <a:bodyPr/>
        <a:lstStyle/>
        <a:p>
          <a:endParaRPr lang="en-US"/>
        </a:p>
      </dgm:t>
    </dgm:pt>
  </dgm:ptLst>
  <dgm:cxnLst>
    <dgm:cxn modelId="{3AD0F225-CD6F-42B8-B23B-B13C1083CE5F}" srcId="{01B07B65-BBEF-4D5F-B8C0-EF83B14704B4}" destId="{5454FC43-68B2-4D16-86B9-FB443A130427}" srcOrd="2" destOrd="0" parTransId="{30F9A4C8-45A5-4F18-B0C4-B88A13FF086B}" sibTransId="{9AC9CDDB-72F8-417D-B848-DFBEAD3E1857}"/>
    <dgm:cxn modelId="{9C94ED6B-13C0-41F8-AE9D-331306D897AD}" type="presOf" srcId="{CAE2D3CD-EE56-41DB-B0C6-8D6FFDC0BD0A}" destId="{0F8FF5C1-6432-4AC5-9958-671A94AC3A4F}" srcOrd="0" destOrd="0" presId="urn:microsoft.com/office/officeart/2008/layout/VerticalCurvedList"/>
    <dgm:cxn modelId="{F4827F6E-BA49-489D-9134-39645C68B320}" type="presOf" srcId="{2ACA5D80-9F03-4179-9B64-F4AB26842E12}" destId="{9A8DC041-09C7-4267-A85E-AD87BE404E5C}" srcOrd="0" destOrd="0" presId="urn:microsoft.com/office/officeart/2008/layout/VerticalCurvedList"/>
    <dgm:cxn modelId="{8671C82F-16A6-43C3-A743-AD1F2AC0ED5D}" type="presOf" srcId="{01B07B65-BBEF-4D5F-B8C0-EF83B14704B4}" destId="{77DA203D-EB63-41DA-BF74-2661FD27C50D}" srcOrd="0" destOrd="0" presId="urn:microsoft.com/office/officeart/2008/layout/VerticalCurvedList"/>
    <dgm:cxn modelId="{7CA4262B-E786-433A-AD1D-ACCDD58A96E9}" srcId="{01B07B65-BBEF-4D5F-B8C0-EF83B14704B4}" destId="{5ADF7D5E-D149-4F14-8EF5-1A73EAB0FDB9}" srcOrd="1" destOrd="0" parTransId="{2A8274B9-9417-4776-A0FC-1EEF332E60CA}" sibTransId="{6645F472-F91F-41D8-BB48-6D6DE2465F91}"/>
    <dgm:cxn modelId="{E69F24B1-3672-4E68-8398-94C54BFBCF54}" srcId="{01B07B65-BBEF-4D5F-B8C0-EF83B14704B4}" destId="{CAE2D3CD-EE56-41DB-B0C6-8D6FFDC0BD0A}" srcOrd="3" destOrd="0" parTransId="{88D10992-0466-410D-A8F2-F793EB0506F2}" sibTransId="{EB70C3DA-ADED-404D-A6C6-C6D53ACDB859}"/>
    <dgm:cxn modelId="{F72FEEB7-1263-4155-BFB7-55ADD9DE7A6A}" type="presOf" srcId="{3E53D021-A95D-4429-AB43-6380B145B75E}" destId="{06ED6042-6CA5-448B-9FFE-7D2087226391}" srcOrd="0" destOrd="0" presId="urn:microsoft.com/office/officeart/2008/layout/VerticalCurvedList"/>
    <dgm:cxn modelId="{DF86F3AA-205F-42D6-98EF-F6F5F399B74B}" type="presOf" srcId="{5454FC43-68B2-4D16-86B9-FB443A130427}" destId="{D4B406B6-7B91-443D-B006-9246EE65ED94}" srcOrd="0" destOrd="0" presId="urn:microsoft.com/office/officeart/2008/layout/VerticalCurvedList"/>
    <dgm:cxn modelId="{B4A47744-E0E0-47EA-A1B0-D6AE754F2323}" srcId="{01B07B65-BBEF-4D5F-B8C0-EF83B14704B4}" destId="{2ACA5D80-9F03-4179-9B64-F4AB26842E12}" srcOrd="0" destOrd="0" parTransId="{7E8E8BFD-80F8-4AD3-BAFB-A3A91C14C1E8}" sibTransId="{3E53D021-A95D-4429-AB43-6380B145B75E}"/>
    <dgm:cxn modelId="{A398FAC9-FE01-43F2-B215-9366D19E5F19}" type="presOf" srcId="{5ADF7D5E-D149-4F14-8EF5-1A73EAB0FDB9}" destId="{9E25FAE8-AFAE-48D6-818A-56133975F744}" srcOrd="0" destOrd="0" presId="urn:microsoft.com/office/officeart/2008/layout/VerticalCurvedList"/>
    <dgm:cxn modelId="{CF4A07A1-604C-494F-80D9-B20C505C6621}" type="presParOf" srcId="{77DA203D-EB63-41DA-BF74-2661FD27C50D}" destId="{5CCF48D5-39C1-456A-90A0-EC15D0599DFB}" srcOrd="0" destOrd="0" presId="urn:microsoft.com/office/officeart/2008/layout/VerticalCurvedList"/>
    <dgm:cxn modelId="{395AA7F8-E028-48EA-9E48-8DAF0B47AD9C}" type="presParOf" srcId="{5CCF48D5-39C1-456A-90A0-EC15D0599DFB}" destId="{CE9BDD89-246E-4D28-AE59-2B47E2F2363C}" srcOrd="0" destOrd="0" presId="urn:microsoft.com/office/officeart/2008/layout/VerticalCurvedList"/>
    <dgm:cxn modelId="{0C9BB89A-1F66-4CC9-BF54-102525945451}" type="presParOf" srcId="{CE9BDD89-246E-4D28-AE59-2B47E2F2363C}" destId="{6859F5FB-5D97-4B2D-8992-9335045265C9}" srcOrd="0" destOrd="0" presId="urn:microsoft.com/office/officeart/2008/layout/VerticalCurvedList"/>
    <dgm:cxn modelId="{4C2B862C-3E28-4F05-ACF1-4C09B35C648E}" type="presParOf" srcId="{CE9BDD89-246E-4D28-AE59-2B47E2F2363C}" destId="{06ED6042-6CA5-448B-9FFE-7D2087226391}" srcOrd="1" destOrd="0" presId="urn:microsoft.com/office/officeart/2008/layout/VerticalCurvedList"/>
    <dgm:cxn modelId="{52C97DFD-2C06-4FC1-BEC4-B781A93D569E}" type="presParOf" srcId="{CE9BDD89-246E-4D28-AE59-2B47E2F2363C}" destId="{78597CFE-A9F1-4C7B-9BAC-F424B14A2925}" srcOrd="2" destOrd="0" presId="urn:microsoft.com/office/officeart/2008/layout/VerticalCurvedList"/>
    <dgm:cxn modelId="{4EA06E36-3D6C-454C-A90B-75BDB75F8472}" type="presParOf" srcId="{CE9BDD89-246E-4D28-AE59-2B47E2F2363C}" destId="{0A5A8FC5-0BFF-42B2-BB73-C136C766E9EB}" srcOrd="3" destOrd="0" presId="urn:microsoft.com/office/officeart/2008/layout/VerticalCurvedList"/>
    <dgm:cxn modelId="{267C7F4D-AB55-4010-BEC0-3AEDA4FDAA95}" type="presParOf" srcId="{5CCF48D5-39C1-456A-90A0-EC15D0599DFB}" destId="{9A8DC041-09C7-4267-A85E-AD87BE404E5C}" srcOrd="1" destOrd="0" presId="urn:microsoft.com/office/officeart/2008/layout/VerticalCurvedList"/>
    <dgm:cxn modelId="{76534EC6-B32C-4A00-8ACA-000CC435D136}" type="presParOf" srcId="{5CCF48D5-39C1-456A-90A0-EC15D0599DFB}" destId="{4B32233E-0914-440F-86AA-C75AE1F78217}" srcOrd="2" destOrd="0" presId="urn:microsoft.com/office/officeart/2008/layout/VerticalCurvedList"/>
    <dgm:cxn modelId="{F321BEA5-1EF6-40BE-96FD-21FEF8AF9E1E}" type="presParOf" srcId="{4B32233E-0914-440F-86AA-C75AE1F78217}" destId="{2EAB9129-5972-4ABA-8A9C-A3D8D8EB7BF3}" srcOrd="0" destOrd="0" presId="urn:microsoft.com/office/officeart/2008/layout/VerticalCurvedList"/>
    <dgm:cxn modelId="{C6CC9349-8B4B-4950-9344-58A2DFE061E3}" type="presParOf" srcId="{5CCF48D5-39C1-456A-90A0-EC15D0599DFB}" destId="{9E25FAE8-AFAE-48D6-818A-56133975F744}" srcOrd="3" destOrd="0" presId="urn:microsoft.com/office/officeart/2008/layout/VerticalCurvedList"/>
    <dgm:cxn modelId="{AA6BC7EC-749F-40D3-BCD6-0AA60B7157F3}" type="presParOf" srcId="{5CCF48D5-39C1-456A-90A0-EC15D0599DFB}" destId="{65595D6D-2F72-4D7C-8003-AA7484B83557}" srcOrd="4" destOrd="0" presId="urn:microsoft.com/office/officeart/2008/layout/VerticalCurvedList"/>
    <dgm:cxn modelId="{0004ECB8-F5BB-4F5D-9410-4B8EAC095351}" type="presParOf" srcId="{65595D6D-2F72-4D7C-8003-AA7484B83557}" destId="{7C122537-4ED1-4887-B802-2876CA0C31DF}" srcOrd="0" destOrd="0" presId="urn:microsoft.com/office/officeart/2008/layout/VerticalCurvedList"/>
    <dgm:cxn modelId="{F970A406-3585-4618-A9BD-FEA0257A6A8F}" type="presParOf" srcId="{5CCF48D5-39C1-456A-90A0-EC15D0599DFB}" destId="{D4B406B6-7B91-443D-B006-9246EE65ED94}" srcOrd="5" destOrd="0" presId="urn:microsoft.com/office/officeart/2008/layout/VerticalCurvedList"/>
    <dgm:cxn modelId="{1A674CF1-0DDF-4C0E-A57B-F9CBDEE9E8E3}" type="presParOf" srcId="{5CCF48D5-39C1-456A-90A0-EC15D0599DFB}" destId="{6045B411-E931-4A9F-A585-07EEDA69B432}" srcOrd="6" destOrd="0" presId="urn:microsoft.com/office/officeart/2008/layout/VerticalCurvedList"/>
    <dgm:cxn modelId="{C2BB87FD-D22B-4AE9-98F0-70F4B0745DDB}" type="presParOf" srcId="{6045B411-E931-4A9F-A585-07EEDA69B432}" destId="{F4690CC1-5149-4A84-8F06-D982B0345F22}" srcOrd="0" destOrd="0" presId="urn:microsoft.com/office/officeart/2008/layout/VerticalCurvedList"/>
    <dgm:cxn modelId="{9A53C30B-561E-492B-AF23-05A0D0E25A4A}" type="presParOf" srcId="{5CCF48D5-39C1-456A-90A0-EC15D0599DFB}" destId="{0F8FF5C1-6432-4AC5-9958-671A94AC3A4F}" srcOrd="7" destOrd="0" presId="urn:microsoft.com/office/officeart/2008/layout/VerticalCurvedList"/>
    <dgm:cxn modelId="{503F4CD3-63AE-4753-858D-3D37E754E9CE}" type="presParOf" srcId="{5CCF48D5-39C1-456A-90A0-EC15D0599DFB}" destId="{65B4684D-4314-4FF0-8E7E-25D1F98EC612}" srcOrd="8" destOrd="0" presId="urn:microsoft.com/office/officeart/2008/layout/VerticalCurvedList"/>
    <dgm:cxn modelId="{8CDE0755-A978-4FC7-B78F-F5A2E1C57D76}" type="presParOf" srcId="{65B4684D-4314-4FF0-8E7E-25D1F98EC612}" destId="{3A22ECD8-9BD6-460F-BF1C-8D4DB575180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A3FB4D-2D90-4657-9CE2-1ED5377AAC74}"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14F0380-DBBD-4534-AEF7-B3E629DBB6BA}">
      <dgm:prSet phldrT="[Text]" custT="1"/>
      <dgm:spPr/>
      <dgm:t>
        <a:bodyPr/>
        <a:lstStyle/>
        <a:p>
          <a:r>
            <a:rPr lang="en-GB" sz="1600" b="0" dirty="0" smtClean="0">
              <a:latin typeface="Century" pitchFamily="18" charset="0"/>
            </a:rPr>
            <a:t>Division of work</a:t>
          </a:r>
          <a:endParaRPr lang="en-US" sz="1600" b="0" dirty="0">
            <a:latin typeface="Century" pitchFamily="18" charset="0"/>
          </a:endParaRPr>
        </a:p>
      </dgm:t>
    </dgm:pt>
    <dgm:pt modelId="{AB2A14A2-E652-46CB-84FE-4933F85E3102}" type="parTrans" cxnId="{E6D17D0E-EE0F-4A77-AAEE-222BFA9B1338}">
      <dgm:prSet/>
      <dgm:spPr/>
      <dgm:t>
        <a:bodyPr/>
        <a:lstStyle/>
        <a:p>
          <a:endParaRPr lang="en-US"/>
        </a:p>
      </dgm:t>
    </dgm:pt>
    <dgm:pt modelId="{E561036F-DE0F-4E80-B079-09CBF222B4C4}" type="sibTrans" cxnId="{E6D17D0E-EE0F-4A77-AAEE-222BFA9B1338}">
      <dgm:prSet/>
      <dgm:spPr/>
      <dgm:t>
        <a:bodyPr/>
        <a:lstStyle/>
        <a:p>
          <a:endParaRPr lang="en-US"/>
        </a:p>
      </dgm:t>
    </dgm:pt>
    <dgm:pt modelId="{5EBCCE34-8604-4E67-AB4B-2284A0A79256}">
      <dgm:prSet phldrT="[Text]" custT="1"/>
      <dgm:spPr/>
      <dgm:t>
        <a:bodyPr/>
        <a:lstStyle/>
        <a:p>
          <a:r>
            <a:rPr lang="en-GB" sz="1600" b="0" dirty="0" smtClean="0">
              <a:latin typeface="Century" pitchFamily="18" charset="0"/>
            </a:rPr>
            <a:t>Unity of command</a:t>
          </a:r>
          <a:endParaRPr lang="en-US" sz="1600" b="0" dirty="0">
            <a:latin typeface="Century" pitchFamily="18" charset="0"/>
          </a:endParaRPr>
        </a:p>
      </dgm:t>
    </dgm:pt>
    <dgm:pt modelId="{642D0741-2D37-4D2C-8140-6CEE59892167}" type="parTrans" cxnId="{5059DD47-D8B9-458F-99D4-F49ABD2A1D4B}">
      <dgm:prSet/>
      <dgm:spPr/>
      <dgm:t>
        <a:bodyPr/>
        <a:lstStyle/>
        <a:p>
          <a:endParaRPr lang="en-US"/>
        </a:p>
      </dgm:t>
    </dgm:pt>
    <dgm:pt modelId="{20D87AB1-EF82-4B6B-AAC1-16D17BF40338}" type="sibTrans" cxnId="{5059DD47-D8B9-458F-99D4-F49ABD2A1D4B}">
      <dgm:prSet/>
      <dgm:spPr/>
      <dgm:t>
        <a:bodyPr/>
        <a:lstStyle/>
        <a:p>
          <a:endParaRPr lang="en-US"/>
        </a:p>
      </dgm:t>
    </dgm:pt>
    <dgm:pt modelId="{7AD75519-A8AA-4314-A299-B233A2DB3A01}">
      <dgm:prSet phldrT="[Text]" custT="1"/>
      <dgm:spPr/>
      <dgm:t>
        <a:bodyPr/>
        <a:lstStyle/>
        <a:p>
          <a:r>
            <a:rPr lang="en-GB" sz="1600" b="0" dirty="0" smtClean="0">
              <a:latin typeface="Century" pitchFamily="18" charset="0"/>
            </a:rPr>
            <a:t>Principle of </a:t>
          </a:r>
          <a:r>
            <a:rPr lang="en-GB" sz="1600" b="0" dirty="0" err="1" smtClean="0">
              <a:latin typeface="Century" pitchFamily="18" charset="0"/>
            </a:rPr>
            <a:t>departmentation</a:t>
          </a:r>
          <a:endParaRPr lang="en-US" sz="1600" b="0" dirty="0">
            <a:latin typeface="Century" pitchFamily="18" charset="0"/>
          </a:endParaRPr>
        </a:p>
      </dgm:t>
    </dgm:pt>
    <dgm:pt modelId="{D6F6BBA0-A8AB-45BB-BCA9-C9D1E4ADC61A}" type="parTrans" cxnId="{557F0B46-4D86-4680-944E-08DAE3766B01}">
      <dgm:prSet/>
      <dgm:spPr/>
      <dgm:t>
        <a:bodyPr/>
        <a:lstStyle/>
        <a:p>
          <a:endParaRPr lang="en-US"/>
        </a:p>
      </dgm:t>
    </dgm:pt>
    <dgm:pt modelId="{D00673AE-7BDD-47E2-A798-F105103821D2}" type="sibTrans" cxnId="{557F0B46-4D86-4680-944E-08DAE3766B01}">
      <dgm:prSet/>
      <dgm:spPr/>
      <dgm:t>
        <a:bodyPr/>
        <a:lstStyle/>
        <a:p>
          <a:endParaRPr lang="en-US"/>
        </a:p>
      </dgm:t>
    </dgm:pt>
    <dgm:pt modelId="{18026130-D3CE-4576-A7BF-0AC2DB5B90A8}">
      <dgm:prSet phldrT="[Text]" custT="1"/>
      <dgm:spPr/>
      <dgm:t>
        <a:bodyPr/>
        <a:lstStyle/>
        <a:p>
          <a:r>
            <a:rPr lang="en-GB" sz="1600" b="0" dirty="0" smtClean="0">
              <a:latin typeface="Century" pitchFamily="18" charset="0"/>
            </a:rPr>
            <a:t>Principle of authority</a:t>
          </a:r>
          <a:endParaRPr lang="en-US" sz="1600" b="0" dirty="0">
            <a:latin typeface="Century" pitchFamily="18" charset="0"/>
          </a:endParaRPr>
        </a:p>
      </dgm:t>
    </dgm:pt>
    <dgm:pt modelId="{1586F87D-B1A8-4537-B83D-08CFEC345F7C}" type="parTrans" cxnId="{3FE62332-B511-4F42-9B34-19A67BA60546}">
      <dgm:prSet/>
      <dgm:spPr/>
      <dgm:t>
        <a:bodyPr/>
        <a:lstStyle/>
        <a:p>
          <a:endParaRPr lang="en-US"/>
        </a:p>
      </dgm:t>
    </dgm:pt>
    <dgm:pt modelId="{86002A2F-6091-44A3-84FF-B512D91F1DF8}" type="sibTrans" cxnId="{3FE62332-B511-4F42-9B34-19A67BA60546}">
      <dgm:prSet/>
      <dgm:spPr/>
      <dgm:t>
        <a:bodyPr/>
        <a:lstStyle/>
        <a:p>
          <a:endParaRPr lang="en-US"/>
        </a:p>
      </dgm:t>
    </dgm:pt>
    <dgm:pt modelId="{A884038F-455E-4F38-BBDC-99DAB5AA51A4}">
      <dgm:prSet phldrT="[Text]" custT="1"/>
      <dgm:spPr/>
      <dgm:t>
        <a:bodyPr/>
        <a:lstStyle/>
        <a:p>
          <a:r>
            <a:rPr lang="en-GB" sz="1600" b="0" dirty="0" smtClean="0">
              <a:latin typeface="Century" pitchFamily="18" charset="0"/>
            </a:rPr>
            <a:t>Span of management</a:t>
          </a:r>
          <a:endParaRPr lang="en-US" sz="1600" b="0" dirty="0">
            <a:latin typeface="Century" pitchFamily="18" charset="0"/>
          </a:endParaRPr>
        </a:p>
      </dgm:t>
    </dgm:pt>
    <dgm:pt modelId="{8EF0FC6B-04FB-409B-BC6D-84291A487480}" type="parTrans" cxnId="{FCB8D455-0C8E-4989-8F2B-5C1A26E521BF}">
      <dgm:prSet/>
      <dgm:spPr/>
      <dgm:t>
        <a:bodyPr/>
        <a:lstStyle/>
        <a:p>
          <a:endParaRPr lang="en-US"/>
        </a:p>
      </dgm:t>
    </dgm:pt>
    <dgm:pt modelId="{6164A6AC-4398-49F1-BF9E-D4635969D3D5}" type="sibTrans" cxnId="{FCB8D455-0C8E-4989-8F2B-5C1A26E521BF}">
      <dgm:prSet/>
      <dgm:spPr/>
      <dgm:t>
        <a:bodyPr/>
        <a:lstStyle/>
        <a:p>
          <a:endParaRPr lang="en-US"/>
        </a:p>
      </dgm:t>
    </dgm:pt>
    <dgm:pt modelId="{729A2134-65AB-4ADF-A9D2-621A90C581C9}">
      <dgm:prSet phldrT="[Text]" custT="1"/>
      <dgm:spPr/>
      <dgm:t>
        <a:bodyPr/>
        <a:lstStyle/>
        <a:p>
          <a:r>
            <a:rPr lang="en-GB" sz="1600" b="0" dirty="0" smtClean="0">
              <a:latin typeface="Century" pitchFamily="18" charset="0"/>
            </a:rPr>
            <a:t>Scalar chain</a:t>
          </a:r>
          <a:endParaRPr lang="en-US" sz="1600" b="0" dirty="0">
            <a:latin typeface="Century" pitchFamily="18" charset="0"/>
          </a:endParaRPr>
        </a:p>
      </dgm:t>
    </dgm:pt>
    <dgm:pt modelId="{33E2D1B7-3148-4475-BE2D-882365BBEA1F}" type="parTrans" cxnId="{8BC0C253-5F9B-4985-88B3-41FC01806B92}">
      <dgm:prSet/>
      <dgm:spPr/>
      <dgm:t>
        <a:bodyPr/>
        <a:lstStyle/>
        <a:p>
          <a:endParaRPr lang="en-US"/>
        </a:p>
      </dgm:t>
    </dgm:pt>
    <dgm:pt modelId="{16416783-755C-4437-9E46-52CFF0147D07}" type="sibTrans" cxnId="{8BC0C253-5F9B-4985-88B3-41FC01806B92}">
      <dgm:prSet/>
      <dgm:spPr/>
      <dgm:t>
        <a:bodyPr/>
        <a:lstStyle/>
        <a:p>
          <a:endParaRPr lang="en-US"/>
        </a:p>
      </dgm:t>
    </dgm:pt>
    <dgm:pt modelId="{BAD01F47-3132-408B-9FC7-74A0A30135E8}">
      <dgm:prSet phldrT="[Text]" custT="1"/>
      <dgm:spPr/>
      <dgm:t>
        <a:bodyPr/>
        <a:lstStyle/>
        <a:p>
          <a:r>
            <a:rPr lang="en-GB" sz="1600" b="0" dirty="0" smtClean="0">
              <a:latin typeface="Century" pitchFamily="18" charset="0"/>
            </a:rPr>
            <a:t>Unity of purpose</a:t>
          </a:r>
          <a:endParaRPr lang="en-US" sz="1600" b="0" dirty="0">
            <a:latin typeface="Century" pitchFamily="18" charset="0"/>
          </a:endParaRPr>
        </a:p>
      </dgm:t>
    </dgm:pt>
    <dgm:pt modelId="{04AA9CF3-570E-4AFA-95D3-28F2B14DE5B4}" type="parTrans" cxnId="{788A9CD4-4B6B-437D-825D-485D7A638AEA}">
      <dgm:prSet/>
      <dgm:spPr/>
      <dgm:t>
        <a:bodyPr/>
        <a:lstStyle/>
        <a:p>
          <a:endParaRPr lang="en-US"/>
        </a:p>
      </dgm:t>
    </dgm:pt>
    <dgm:pt modelId="{C1E49658-E94C-40F5-B173-422AD636A6B8}" type="sibTrans" cxnId="{788A9CD4-4B6B-437D-825D-485D7A638AEA}">
      <dgm:prSet/>
      <dgm:spPr/>
      <dgm:t>
        <a:bodyPr/>
        <a:lstStyle/>
        <a:p>
          <a:endParaRPr lang="en-US"/>
        </a:p>
      </dgm:t>
    </dgm:pt>
    <dgm:pt modelId="{D21F19B7-2000-477B-AB8B-0045FE48A99E}">
      <dgm:prSet phldrT="[Text]" custT="1"/>
      <dgm:spPr/>
      <dgm:t>
        <a:bodyPr/>
        <a:lstStyle/>
        <a:p>
          <a:r>
            <a:rPr lang="en-GB" sz="1600" b="0" dirty="0" smtClean="0">
              <a:latin typeface="Century" pitchFamily="18" charset="0"/>
            </a:rPr>
            <a:t>Principle of flexibility</a:t>
          </a:r>
          <a:endParaRPr lang="en-US" sz="1600" b="0" dirty="0">
            <a:latin typeface="Century" pitchFamily="18" charset="0"/>
          </a:endParaRPr>
        </a:p>
      </dgm:t>
    </dgm:pt>
    <dgm:pt modelId="{BE761FF9-ABE5-4498-BB1C-CC54553FE618}" type="parTrans" cxnId="{F6067502-EDF7-4220-A31F-5A8DFC387833}">
      <dgm:prSet/>
      <dgm:spPr/>
      <dgm:t>
        <a:bodyPr/>
        <a:lstStyle/>
        <a:p>
          <a:endParaRPr lang="en-US"/>
        </a:p>
      </dgm:t>
    </dgm:pt>
    <dgm:pt modelId="{B0363B37-7910-4651-B4F5-5F1329092847}" type="sibTrans" cxnId="{F6067502-EDF7-4220-A31F-5A8DFC387833}">
      <dgm:prSet/>
      <dgm:spPr/>
      <dgm:t>
        <a:bodyPr/>
        <a:lstStyle/>
        <a:p>
          <a:endParaRPr lang="en-US"/>
        </a:p>
      </dgm:t>
    </dgm:pt>
    <dgm:pt modelId="{1CC145E2-D02E-4FC9-8051-9CAF9C19179F}">
      <dgm:prSet phldrT="[Text]" custT="1"/>
      <dgm:spPr/>
      <dgm:t>
        <a:bodyPr/>
        <a:lstStyle/>
        <a:p>
          <a:r>
            <a:rPr lang="en-GB" sz="1600" b="0" dirty="0" smtClean="0">
              <a:latin typeface="Century" pitchFamily="18" charset="0"/>
            </a:rPr>
            <a:t>Principle of synergy</a:t>
          </a:r>
          <a:endParaRPr lang="en-US" sz="1600" b="0" dirty="0">
            <a:latin typeface="Century" pitchFamily="18" charset="0"/>
          </a:endParaRPr>
        </a:p>
      </dgm:t>
    </dgm:pt>
    <dgm:pt modelId="{C1BAEBB2-346E-429F-B002-E81DA40A57F0}" type="parTrans" cxnId="{E9AE9FB6-2E03-49D9-88A0-066D13B3A844}">
      <dgm:prSet/>
      <dgm:spPr/>
      <dgm:t>
        <a:bodyPr/>
        <a:lstStyle/>
        <a:p>
          <a:endParaRPr lang="en-US"/>
        </a:p>
      </dgm:t>
    </dgm:pt>
    <dgm:pt modelId="{9B870916-24B2-47A6-B365-CE1F43097F17}" type="sibTrans" cxnId="{E9AE9FB6-2E03-49D9-88A0-066D13B3A844}">
      <dgm:prSet/>
      <dgm:spPr/>
      <dgm:t>
        <a:bodyPr/>
        <a:lstStyle/>
        <a:p>
          <a:endParaRPr lang="en-US"/>
        </a:p>
      </dgm:t>
    </dgm:pt>
    <dgm:pt modelId="{14FDE7CD-4F58-408B-834A-AA5187DB0654}">
      <dgm:prSet phldrT="[Text]" custT="1"/>
      <dgm:spPr/>
      <dgm:t>
        <a:bodyPr/>
        <a:lstStyle/>
        <a:p>
          <a:r>
            <a:rPr lang="en-GB" sz="1600" b="0" dirty="0" smtClean="0">
              <a:latin typeface="Century" pitchFamily="18" charset="0"/>
            </a:rPr>
            <a:t>Principle of team spirit</a:t>
          </a:r>
          <a:endParaRPr lang="en-US" sz="1600" b="0" dirty="0">
            <a:latin typeface="Century" pitchFamily="18" charset="0"/>
          </a:endParaRPr>
        </a:p>
      </dgm:t>
    </dgm:pt>
    <dgm:pt modelId="{9E0CB18E-89D7-4E1B-A1E9-3C5F08880FFC}" type="parTrans" cxnId="{02BC67C6-C9C1-486B-BFA3-BDBDF3FC5AEA}">
      <dgm:prSet/>
      <dgm:spPr/>
      <dgm:t>
        <a:bodyPr/>
        <a:lstStyle/>
        <a:p>
          <a:endParaRPr lang="en-US"/>
        </a:p>
      </dgm:t>
    </dgm:pt>
    <dgm:pt modelId="{08DE15C8-B8A7-4443-A97C-26E495955DB0}" type="sibTrans" cxnId="{02BC67C6-C9C1-486B-BFA3-BDBDF3FC5AEA}">
      <dgm:prSet/>
      <dgm:spPr/>
      <dgm:t>
        <a:bodyPr/>
        <a:lstStyle/>
        <a:p>
          <a:endParaRPr lang="en-US"/>
        </a:p>
      </dgm:t>
    </dgm:pt>
    <dgm:pt modelId="{BEB454AA-8171-447F-ADFD-2A1B3E560E19}" type="pres">
      <dgm:prSet presAssocID="{56A3FB4D-2D90-4657-9CE2-1ED5377AAC74}" presName="linear" presStyleCnt="0">
        <dgm:presLayoutVars>
          <dgm:dir/>
          <dgm:animLvl val="lvl"/>
          <dgm:resizeHandles val="exact"/>
        </dgm:presLayoutVars>
      </dgm:prSet>
      <dgm:spPr/>
      <dgm:t>
        <a:bodyPr/>
        <a:lstStyle/>
        <a:p>
          <a:endParaRPr lang="en-US"/>
        </a:p>
      </dgm:t>
    </dgm:pt>
    <dgm:pt modelId="{2905319C-56DC-4DA2-A468-A11628E98FEC}" type="pres">
      <dgm:prSet presAssocID="{E14F0380-DBBD-4534-AEF7-B3E629DBB6BA}" presName="parentLin" presStyleCnt="0"/>
      <dgm:spPr/>
    </dgm:pt>
    <dgm:pt modelId="{2FD44E23-1856-4624-8004-CF4BAEADF6B5}" type="pres">
      <dgm:prSet presAssocID="{E14F0380-DBBD-4534-AEF7-B3E629DBB6BA}" presName="parentLeftMargin" presStyleLbl="node1" presStyleIdx="0" presStyleCnt="10"/>
      <dgm:spPr/>
      <dgm:t>
        <a:bodyPr/>
        <a:lstStyle/>
        <a:p>
          <a:endParaRPr lang="en-US"/>
        </a:p>
      </dgm:t>
    </dgm:pt>
    <dgm:pt modelId="{E1C51112-333C-45E6-9B18-1C0E34AF17DF}" type="pres">
      <dgm:prSet presAssocID="{E14F0380-DBBD-4534-AEF7-B3E629DBB6BA}" presName="parentText" presStyleLbl="node1" presStyleIdx="0" presStyleCnt="10">
        <dgm:presLayoutVars>
          <dgm:chMax val="0"/>
          <dgm:bulletEnabled val="1"/>
        </dgm:presLayoutVars>
      </dgm:prSet>
      <dgm:spPr/>
      <dgm:t>
        <a:bodyPr/>
        <a:lstStyle/>
        <a:p>
          <a:endParaRPr lang="en-US"/>
        </a:p>
      </dgm:t>
    </dgm:pt>
    <dgm:pt modelId="{1F14AA65-F8D8-46BF-97BA-DB80D6773A24}" type="pres">
      <dgm:prSet presAssocID="{E14F0380-DBBD-4534-AEF7-B3E629DBB6BA}" presName="negativeSpace" presStyleCnt="0"/>
      <dgm:spPr/>
    </dgm:pt>
    <dgm:pt modelId="{CC799B0F-2D00-44B6-B910-EA7955886589}" type="pres">
      <dgm:prSet presAssocID="{E14F0380-DBBD-4534-AEF7-B3E629DBB6BA}" presName="childText" presStyleLbl="conFgAcc1" presStyleIdx="0" presStyleCnt="10">
        <dgm:presLayoutVars>
          <dgm:bulletEnabled val="1"/>
        </dgm:presLayoutVars>
      </dgm:prSet>
      <dgm:spPr/>
    </dgm:pt>
    <dgm:pt modelId="{9DAE79EB-A3A0-41CA-AA63-83D253E85344}" type="pres">
      <dgm:prSet presAssocID="{E561036F-DE0F-4E80-B079-09CBF222B4C4}" presName="spaceBetweenRectangles" presStyleCnt="0"/>
      <dgm:spPr/>
    </dgm:pt>
    <dgm:pt modelId="{C8F4AF9B-06B3-4786-AA90-CE02F593EFF9}" type="pres">
      <dgm:prSet presAssocID="{5EBCCE34-8604-4E67-AB4B-2284A0A79256}" presName="parentLin" presStyleCnt="0"/>
      <dgm:spPr/>
    </dgm:pt>
    <dgm:pt modelId="{F03DFD7A-E3D8-4FEF-AD1E-784960E08462}" type="pres">
      <dgm:prSet presAssocID="{5EBCCE34-8604-4E67-AB4B-2284A0A79256}" presName="parentLeftMargin" presStyleLbl="node1" presStyleIdx="0" presStyleCnt="10"/>
      <dgm:spPr/>
      <dgm:t>
        <a:bodyPr/>
        <a:lstStyle/>
        <a:p>
          <a:endParaRPr lang="en-US"/>
        </a:p>
      </dgm:t>
    </dgm:pt>
    <dgm:pt modelId="{E26AE105-476D-4B4C-9BA8-5CB1CE263940}" type="pres">
      <dgm:prSet presAssocID="{5EBCCE34-8604-4E67-AB4B-2284A0A79256}" presName="parentText" presStyleLbl="node1" presStyleIdx="1" presStyleCnt="10">
        <dgm:presLayoutVars>
          <dgm:chMax val="0"/>
          <dgm:bulletEnabled val="1"/>
        </dgm:presLayoutVars>
      </dgm:prSet>
      <dgm:spPr/>
      <dgm:t>
        <a:bodyPr/>
        <a:lstStyle/>
        <a:p>
          <a:endParaRPr lang="en-US"/>
        </a:p>
      </dgm:t>
    </dgm:pt>
    <dgm:pt modelId="{399627AE-B8CB-4A12-8C30-98EB4D66B779}" type="pres">
      <dgm:prSet presAssocID="{5EBCCE34-8604-4E67-AB4B-2284A0A79256}" presName="negativeSpace" presStyleCnt="0"/>
      <dgm:spPr/>
    </dgm:pt>
    <dgm:pt modelId="{BBA38BC9-44A5-4C7E-8014-0C05592E8D5E}" type="pres">
      <dgm:prSet presAssocID="{5EBCCE34-8604-4E67-AB4B-2284A0A79256}" presName="childText" presStyleLbl="conFgAcc1" presStyleIdx="1" presStyleCnt="10">
        <dgm:presLayoutVars>
          <dgm:bulletEnabled val="1"/>
        </dgm:presLayoutVars>
      </dgm:prSet>
      <dgm:spPr/>
    </dgm:pt>
    <dgm:pt modelId="{7D733DFA-72A6-4DA4-AA62-2DAD3909C029}" type="pres">
      <dgm:prSet presAssocID="{20D87AB1-EF82-4B6B-AAC1-16D17BF40338}" presName="spaceBetweenRectangles" presStyleCnt="0"/>
      <dgm:spPr/>
    </dgm:pt>
    <dgm:pt modelId="{2EFD87AB-ADFA-4428-AB27-0C275C048BBD}" type="pres">
      <dgm:prSet presAssocID="{7AD75519-A8AA-4314-A299-B233A2DB3A01}" presName="parentLin" presStyleCnt="0"/>
      <dgm:spPr/>
    </dgm:pt>
    <dgm:pt modelId="{648AAF5C-FFED-491C-B181-C834234D12BC}" type="pres">
      <dgm:prSet presAssocID="{7AD75519-A8AA-4314-A299-B233A2DB3A01}" presName="parentLeftMargin" presStyleLbl="node1" presStyleIdx="1" presStyleCnt="10"/>
      <dgm:spPr/>
      <dgm:t>
        <a:bodyPr/>
        <a:lstStyle/>
        <a:p>
          <a:endParaRPr lang="en-US"/>
        </a:p>
      </dgm:t>
    </dgm:pt>
    <dgm:pt modelId="{234DB044-522F-4BAE-BBC5-4D463A46C29E}" type="pres">
      <dgm:prSet presAssocID="{7AD75519-A8AA-4314-A299-B233A2DB3A01}" presName="parentText" presStyleLbl="node1" presStyleIdx="2" presStyleCnt="10">
        <dgm:presLayoutVars>
          <dgm:chMax val="0"/>
          <dgm:bulletEnabled val="1"/>
        </dgm:presLayoutVars>
      </dgm:prSet>
      <dgm:spPr/>
      <dgm:t>
        <a:bodyPr/>
        <a:lstStyle/>
        <a:p>
          <a:endParaRPr lang="en-US"/>
        </a:p>
      </dgm:t>
    </dgm:pt>
    <dgm:pt modelId="{A4714937-5C07-4CFC-9319-5C12C9716869}" type="pres">
      <dgm:prSet presAssocID="{7AD75519-A8AA-4314-A299-B233A2DB3A01}" presName="negativeSpace" presStyleCnt="0"/>
      <dgm:spPr/>
    </dgm:pt>
    <dgm:pt modelId="{46C25254-B3A8-490E-8298-EB1095F092FA}" type="pres">
      <dgm:prSet presAssocID="{7AD75519-A8AA-4314-A299-B233A2DB3A01}" presName="childText" presStyleLbl="conFgAcc1" presStyleIdx="2" presStyleCnt="10">
        <dgm:presLayoutVars>
          <dgm:bulletEnabled val="1"/>
        </dgm:presLayoutVars>
      </dgm:prSet>
      <dgm:spPr/>
    </dgm:pt>
    <dgm:pt modelId="{4D91581B-4821-4142-986F-F7C91438E6F8}" type="pres">
      <dgm:prSet presAssocID="{D00673AE-7BDD-47E2-A798-F105103821D2}" presName="spaceBetweenRectangles" presStyleCnt="0"/>
      <dgm:spPr/>
    </dgm:pt>
    <dgm:pt modelId="{154DD368-29F9-4AAD-95E5-9A74E9A971BB}" type="pres">
      <dgm:prSet presAssocID="{18026130-D3CE-4576-A7BF-0AC2DB5B90A8}" presName="parentLin" presStyleCnt="0"/>
      <dgm:spPr/>
    </dgm:pt>
    <dgm:pt modelId="{A81A079E-FE5A-4439-81C6-1792A8BF049A}" type="pres">
      <dgm:prSet presAssocID="{18026130-D3CE-4576-A7BF-0AC2DB5B90A8}" presName="parentLeftMargin" presStyleLbl="node1" presStyleIdx="2" presStyleCnt="10"/>
      <dgm:spPr/>
      <dgm:t>
        <a:bodyPr/>
        <a:lstStyle/>
        <a:p>
          <a:endParaRPr lang="en-US"/>
        </a:p>
      </dgm:t>
    </dgm:pt>
    <dgm:pt modelId="{21BA0D98-4BAA-4071-95DE-D72225748463}" type="pres">
      <dgm:prSet presAssocID="{18026130-D3CE-4576-A7BF-0AC2DB5B90A8}" presName="parentText" presStyleLbl="node1" presStyleIdx="3" presStyleCnt="10">
        <dgm:presLayoutVars>
          <dgm:chMax val="0"/>
          <dgm:bulletEnabled val="1"/>
        </dgm:presLayoutVars>
      </dgm:prSet>
      <dgm:spPr/>
      <dgm:t>
        <a:bodyPr/>
        <a:lstStyle/>
        <a:p>
          <a:endParaRPr lang="en-US"/>
        </a:p>
      </dgm:t>
    </dgm:pt>
    <dgm:pt modelId="{C9919CF7-C97D-4792-889B-4FD35E5B964D}" type="pres">
      <dgm:prSet presAssocID="{18026130-D3CE-4576-A7BF-0AC2DB5B90A8}" presName="negativeSpace" presStyleCnt="0"/>
      <dgm:spPr/>
    </dgm:pt>
    <dgm:pt modelId="{0A67799B-C664-41A6-ACC2-4CB39C21FBBC}" type="pres">
      <dgm:prSet presAssocID="{18026130-D3CE-4576-A7BF-0AC2DB5B90A8}" presName="childText" presStyleLbl="conFgAcc1" presStyleIdx="3" presStyleCnt="10">
        <dgm:presLayoutVars>
          <dgm:bulletEnabled val="1"/>
        </dgm:presLayoutVars>
      </dgm:prSet>
      <dgm:spPr/>
    </dgm:pt>
    <dgm:pt modelId="{90260F06-452B-43EE-9191-96F29B1C9F16}" type="pres">
      <dgm:prSet presAssocID="{86002A2F-6091-44A3-84FF-B512D91F1DF8}" presName="spaceBetweenRectangles" presStyleCnt="0"/>
      <dgm:spPr/>
    </dgm:pt>
    <dgm:pt modelId="{FB78C8BC-233C-44A5-89DE-423EC03D5AA1}" type="pres">
      <dgm:prSet presAssocID="{A884038F-455E-4F38-BBDC-99DAB5AA51A4}" presName="parentLin" presStyleCnt="0"/>
      <dgm:spPr/>
    </dgm:pt>
    <dgm:pt modelId="{CCFD0ADA-58FE-46BB-9C89-9D946B316F37}" type="pres">
      <dgm:prSet presAssocID="{A884038F-455E-4F38-BBDC-99DAB5AA51A4}" presName="parentLeftMargin" presStyleLbl="node1" presStyleIdx="3" presStyleCnt="10"/>
      <dgm:spPr/>
      <dgm:t>
        <a:bodyPr/>
        <a:lstStyle/>
        <a:p>
          <a:endParaRPr lang="en-US"/>
        </a:p>
      </dgm:t>
    </dgm:pt>
    <dgm:pt modelId="{1E76948D-456C-4B5A-84D7-30746857ACEE}" type="pres">
      <dgm:prSet presAssocID="{A884038F-455E-4F38-BBDC-99DAB5AA51A4}" presName="parentText" presStyleLbl="node1" presStyleIdx="4" presStyleCnt="10">
        <dgm:presLayoutVars>
          <dgm:chMax val="0"/>
          <dgm:bulletEnabled val="1"/>
        </dgm:presLayoutVars>
      </dgm:prSet>
      <dgm:spPr/>
      <dgm:t>
        <a:bodyPr/>
        <a:lstStyle/>
        <a:p>
          <a:endParaRPr lang="en-US"/>
        </a:p>
      </dgm:t>
    </dgm:pt>
    <dgm:pt modelId="{D3E1C18F-2D76-4444-8AFD-0D73FD61DD04}" type="pres">
      <dgm:prSet presAssocID="{A884038F-455E-4F38-BBDC-99DAB5AA51A4}" presName="negativeSpace" presStyleCnt="0"/>
      <dgm:spPr/>
    </dgm:pt>
    <dgm:pt modelId="{0C411DA8-FF1E-44D6-A821-03E7B48F7585}" type="pres">
      <dgm:prSet presAssocID="{A884038F-455E-4F38-BBDC-99DAB5AA51A4}" presName="childText" presStyleLbl="conFgAcc1" presStyleIdx="4" presStyleCnt="10">
        <dgm:presLayoutVars>
          <dgm:bulletEnabled val="1"/>
        </dgm:presLayoutVars>
      </dgm:prSet>
      <dgm:spPr/>
    </dgm:pt>
    <dgm:pt modelId="{A444129D-EA25-409A-A5AF-0051B1D68BC7}" type="pres">
      <dgm:prSet presAssocID="{6164A6AC-4398-49F1-BF9E-D4635969D3D5}" presName="spaceBetweenRectangles" presStyleCnt="0"/>
      <dgm:spPr/>
    </dgm:pt>
    <dgm:pt modelId="{A0FB8719-868B-40B6-A1AF-45573437A836}" type="pres">
      <dgm:prSet presAssocID="{729A2134-65AB-4ADF-A9D2-621A90C581C9}" presName="parentLin" presStyleCnt="0"/>
      <dgm:spPr/>
    </dgm:pt>
    <dgm:pt modelId="{EE8D9751-972A-4474-82A5-544435EAFFFA}" type="pres">
      <dgm:prSet presAssocID="{729A2134-65AB-4ADF-A9D2-621A90C581C9}" presName="parentLeftMargin" presStyleLbl="node1" presStyleIdx="4" presStyleCnt="10"/>
      <dgm:spPr/>
      <dgm:t>
        <a:bodyPr/>
        <a:lstStyle/>
        <a:p>
          <a:endParaRPr lang="en-US"/>
        </a:p>
      </dgm:t>
    </dgm:pt>
    <dgm:pt modelId="{6277DDFA-8E48-40E3-9309-C1292E595DD0}" type="pres">
      <dgm:prSet presAssocID="{729A2134-65AB-4ADF-A9D2-621A90C581C9}" presName="parentText" presStyleLbl="node1" presStyleIdx="5" presStyleCnt="10">
        <dgm:presLayoutVars>
          <dgm:chMax val="0"/>
          <dgm:bulletEnabled val="1"/>
        </dgm:presLayoutVars>
      </dgm:prSet>
      <dgm:spPr/>
      <dgm:t>
        <a:bodyPr/>
        <a:lstStyle/>
        <a:p>
          <a:endParaRPr lang="en-US"/>
        </a:p>
      </dgm:t>
    </dgm:pt>
    <dgm:pt modelId="{AAF7C3C2-7230-4440-87CD-827ABE90CA09}" type="pres">
      <dgm:prSet presAssocID="{729A2134-65AB-4ADF-A9D2-621A90C581C9}" presName="negativeSpace" presStyleCnt="0"/>
      <dgm:spPr/>
    </dgm:pt>
    <dgm:pt modelId="{27263E36-D8F7-4334-B3AE-1E6E04C8D1D3}" type="pres">
      <dgm:prSet presAssocID="{729A2134-65AB-4ADF-A9D2-621A90C581C9}" presName="childText" presStyleLbl="conFgAcc1" presStyleIdx="5" presStyleCnt="10">
        <dgm:presLayoutVars>
          <dgm:bulletEnabled val="1"/>
        </dgm:presLayoutVars>
      </dgm:prSet>
      <dgm:spPr/>
    </dgm:pt>
    <dgm:pt modelId="{F8CC53F2-7E10-41DB-B0CA-9A97A4492C1C}" type="pres">
      <dgm:prSet presAssocID="{16416783-755C-4437-9E46-52CFF0147D07}" presName="spaceBetweenRectangles" presStyleCnt="0"/>
      <dgm:spPr/>
    </dgm:pt>
    <dgm:pt modelId="{E4CB00EC-CFFD-40D2-A5AE-C624B406A66E}" type="pres">
      <dgm:prSet presAssocID="{BAD01F47-3132-408B-9FC7-74A0A30135E8}" presName="parentLin" presStyleCnt="0"/>
      <dgm:spPr/>
    </dgm:pt>
    <dgm:pt modelId="{D1D9B32F-3E1A-4D29-B27D-D72DE2D40DF4}" type="pres">
      <dgm:prSet presAssocID="{BAD01F47-3132-408B-9FC7-74A0A30135E8}" presName="parentLeftMargin" presStyleLbl="node1" presStyleIdx="5" presStyleCnt="10"/>
      <dgm:spPr/>
      <dgm:t>
        <a:bodyPr/>
        <a:lstStyle/>
        <a:p>
          <a:endParaRPr lang="en-US"/>
        </a:p>
      </dgm:t>
    </dgm:pt>
    <dgm:pt modelId="{084CC0CD-548B-40A3-8E4E-88B09E3C04E8}" type="pres">
      <dgm:prSet presAssocID="{BAD01F47-3132-408B-9FC7-74A0A30135E8}" presName="parentText" presStyleLbl="node1" presStyleIdx="6" presStyleCnt="10">
        <dgm:presLayoutVars>
          <dgm:chMax val="0"/>
          <dgm:bulletEnabled val="1"/>
        </dgm:presLayoutVars>
      </dgm:prSet>
      <dgm:spPr/>
      <dgm:t>
        <a:bodyPr/>
        <a:lstStyle/>
        <a:p>
          <a:endParaRPr lang="en-US"/>
        </a:p>
      </dgm:t>
    </dgm:pt>
    <dgm:pt modelId="{83F67793-0E5E-47F3-8328-7CFB35F5A981}" type="pres">
      <dgm:prSet presAssocID="{BAD01F47-3132-408B-9FC7-74A0A30135E8}" presName="negativeSpace" presStyleCnt="0"/>
      <dgm:spPr/>
    </dgm:pt>
    <dgm:pt modelId="{EBFA2213-6978-42F4-A71F-69E40FE862C2}" type="pres">
      <dgm:prSet presAssocID="{BAD01F47-3132-408B-9FC7-74A0A30135E8}" presName="childText" presStyleLbl="conFgAcc1" presStyleIdx="6" presStyleCnt="10">
        <dgm:presLayoutVars>
          <dgm:bulletEnabled val="1"/>
        </dgm:presLayoutVars>
      </dgm:prSet>
      <dgm:spPr/>
    </dgm:pt>
    <dgm:pt modelId="{90A46EAA-2240-49A5-8A18-09C19A81C94F}" type="pres">
      <dgm:prSet presAssocID="{C1E49658-E94C-40F5-B173-422AD636A6B8}" presName="spaceBetweenRectangles" presStyleCnt="0"/>
      <dgm:spPr/>
    </dgm:pt>
    <dgm:pt modelId="{547A5429-D899-43C3-A7DD-EF2462AC836C}" type="pres">
      <dgm:prSet presAssocID="{D21F19B7-2000-477B-AB8B-0045FE48A99E}" presName="parentLin" presStyleCnt="0"/>
      <dgm:spPr/>
    </dgm:pt>
    <dgm:pt modelId="{095BD4A0-7E10-4AD8-9736-4ECEBE54363A}" type="pres">
      <dgm:prSet presAssocID="{D21F19B7-2000-477B-AB8B-0045FE48A99E}" presName="parentLeftMargin" presStyleLbl="node1" presStyleIdx="6" presStyleCnt="10"/>
      <dgm:spPr/>
      <dgm:t>
        <a:bodyPr/>
        <a:lstStyle/>
        <a:p>
          <a:endParaRPr lang="en-US"/>
        </a:p>
      </dgm:t>
    </dgm:pt>
    <dgm:pt modelId="{3885FF1E-5338-4C4F-8153-21A26624F06B}" type="pres">
      <dgm:prSet presAssocID="{D21F19B7-2000-477B-AB8B-0045FE48A99E}" presName="parentText" presStyleLbl="node1" presStyleIdx="7" presStyleCnt="10">
        <dgm:presLayoutVars>
          <dgm:chMax val="0"/>
          <dgm:bulletEnabled val="1"/>
        </dgm:presLayoutVars>
      </dgm:prSet>
      <dgm:spPr/>
      <dgm:t>
        <a:bodyPr/>
        <a:lstStyle/>
        <a:p>
          <a:endParaRPr lang="en-US"/>
        </a:p>
      </dgm:t>
    </dgm:pt>
    <dgm:pt modelId="{6785941A-6FFE-489F-88EE-4A4862B6C53B}" type="pres">
      <dgm:prSet presAssocID="{D21F19B7-2000-477B-AB8B-0045FE48A99E}" presName="negativeSpace" presStyleCnt="0"/>
      <dgm:spPr/>
    </dgm:pt>
    <dgm:pt modelId="{68576EC0-AF15-46F1-87EC-AA4D2138894E}" type="pres">
      <dgm:prSet presAssocID="{D21F19B7-2000-477B-AB8B-0045FE48A99E}" presName="childText" presStyleLbl="conFgAcc1" presStyleIdx="7" presStyleCnt="10">
        <dgm:presLayoutVars>
          <dgm:bulletEnabled val="1"/>
        </dgm:presLayoutVars>
      </dgm:prSet>
      <dgm:spPr/>
    </dgm:pt>
    <dgm:pt modelId="{1F045338-04C7-46FE-99B1-33700CF76F51}" type="pres">
      <dgm:prSet presAssocID="{B0363B37-7910-4651-B4F5-5F1329092847}" presName="spaceBetweenRectangles" presStyleCnt="0"/>
      <dgm:spPr/>
    </dgm:pt>
    <dgm:pt modelId="{13052AD4-E54C-4600-AB9C-8BE7EF0E6666}" type="pres">
      <dgm:prSet presAssocID="{1CC145E2-D02E-4FC9-8051-9CAF9C19179F}" presName="parentLin" presStyleCnt="0"/>
      <dgm:spPr/>
    </dgm:pt>
    <dgm:pt modelId="{1AA01B92-41C6-43E0-9C3F-E8CA0440839B}" type="pres">
      <dgm:prSet presAssocID="{1CC145E2-D02E-4FC9-8051-9CAF9C19179F}" presName="parentLeftMargin" presStyleLbl="node1" presStyleIdx="7" presStyleCnt="10"/>
      <dgm:spPr/>
      <dgm:t>
        <a:bodyPr/>
        <a:lstStyle/>
        <a:p>
          <a:endParaRPr lang="en-US"/>
        </a:p>
      </dgm:t>
    </dgm:pt>
    <dgm:pt modelId="{797F3EB7-D6ED-4DDE-A217-0FEEBDE5940D}" type="pres">
      <dgm:prSet presAssocID="{1CC145E2-D02E-4FC9-8051-9CAF9C19179F}" presName="parentText" presStyleLbl="node1" presStyleIdx="8" presStyleCnt="10">
        <dgm:presLayoutVars>
          <dgm:chMax val="0"/>
          <dgm:bulletEnabled val="1"/>
        </dgm:presLayoutVars>
      </dgm:prSet>
      <dgm:spPr/>
      <dgm:t>
        <a:bodyPr/>
        <a:lstStyle/>
        <a:p>
          <a:endParaRPr lang="en-US"/>
        </a:p>
      </dgm:t>
    </dgm:pt>
    <dgm:pt modelId="{73A5323E-7982-4485-AF9D-35A1543B2EAC}" type="pres">
      <dgm:prSet presAssocID="{1CC145E2-D02E-4FC9-8051-9CAF9C19179F}" presName="negativeSpace" presStyleCnt="0"/>
      <dgm:spPr/>
    </dgm:pt>
    <dgm:pt modelId="{6922E478-FA7A-4972-BF74-E37963CD60FF}" type="pres">
      <dgm:prSet presAssocID="{1CC145E2-D02E-4FC9-8051-9CAF9C19179F}" presName="childText" presStyleLbl="conFgAcc1" presStyleIdx="8" presStyleCnt="10">
        <dgm:presLayoutVars>
          <dgm:bulletEnabled val="1"/>
        </dgm:presLayoutVars>
      </dgm:prSet>
      <dgm:spPr/>
    </dgm:pt>
    <dgm:pt modelId="{1EAF94C2-A8AC-4BE4-B46D-91F352F793CE}" type="pres">
      <dgm:prSet presAssocID="{9B870916-24B2-47A6-B365-CE1F43097F17}" presName="spaceBetweenRectangles" presStyleCnt="0"/>
      <dgm:spPr/>
    </dgm:pt>
    <dgm:pt modelId="{A43FEA03-05FE-4406-964B-D49EDD42A86E}" type="pres">
      <dgm:prSet presAssocID="{14FDE7CD-4F58-408B-834A-AA5187DB0654}" presName="parentLin" presStyleCnt="0"/>
      <dgm:spPr/>
    </dgm:pt>
    <dgm:pt modelId="{722559B3-0014-40EC-A17B-7EE2AFD20B0B}" type="pres">
      <dgm:prSet presAssocID="{14FDE7CD-4F58-408B-834A-AA5187DB0654}" presName="parentLeftMargin" presStyleLbl="node1" presStyleIdx="8" presStyleCnt="10"/>
      <dgm:spPr/>
      <dgm:t>
        <a:bodyPr/>
        <a:lstStyle/>
        <a:p>
          <a:endParaRPr lang="en-US"/>
        </a:p>
      </dgm:t>
    </dgm:pt>
    <dgm:pt modelId="{86201C59-2B6C-4123-8F9D-00BA33124954}" type="pres">
      <dgm:prSet presAssocID="{14FDE7CD-4F58-408B-834A-AA5187DB0654}" presName="parentText" presStyleLbl="node1" presStyleIdx="9" presStyleCnt="10">
        <dgm:presLayoutVars>
          <dgm:chMax val="0"/>
          <dgm:bulletEnabled val="1"/>
        </dgm:presLayoutVars>
      </dgm:prSet>
      <dgm:spPr/>
      <dgm:t>
        <a:bodyPr/>
        <a:lstStyle/>
        <a:p>
          <a:endParaRPr lang="en-US"/>
        </a:p>
      </dgm:t>
    </dgm:pt>
    <dgm:pt modelId="{3DFA6881-F8A9-4891-A942-5E43111C0321}" type="pres">
      <dgm:prSet presAssocID="{14FDE7CD-4F58-408B-834A-AA5187DB0654}" presName="negativeSpace" presStyleCnt="0"/>
      <dgm:spPr/>
    </dgm:pt>
    <dgm:pt modelId="{A9A603B1-B293-46FC-8404-24AF9EB27F1D}" type="pres">
      <dgm:prSet presAssocID="{14FDE7CD-4F58-408B-834A-AA5187DB0654}" presName="childText" presStyleLbl="conFgAcc1" presStyleIdx="9" presStyleCnt="10">
        <dgm:presLayoutVars>
          <dgm:bulletEnabled val="1"/>
        </dgm:presLayoutVars>
      </dgm:prSet>
      <dgm:spPr/>
    </dgm:pt>
  </dgm:ptLst>
  <dgm:cxnLst>
    <dgm:cxn modelId="{5E7641A0-F06A-45A6-8A35-A2A49061A958}" type="presOf" srcId="{A884038F-455E-4F38-BBDC-99DAB5AA51A4}" destId="{1E76948D-456C-4B5A-84D7-30746857ACEE}" srcOrd="1" destOrd="0" presId="urn:microsoft.com/office/officeart/2005/8/layout/list1"/>
    <dgm:cxn modelId="{F6067502-EDF7-4220-A31F-5A8DFC387833}" srcId="{56A3FB4D-2D90-4657-9CE2-1ED5377AAC74}" destId="{D21F19B7-2000-477B-AB8B-0045FE48A99E}" srcOrd="7" destOrd="0" parTransId="{BE761FF9-ABE5-4498-BB1C-CC54553FE618}" sibTransId="{B0363B37-7910-4651-B4F5-5F1329092847}"/>
    <dgm:cxn modelId="{FCB8D455-0C8E-4989-8F2B-5C1A26E521BF}" srcId="{56A3FB4D-2D90-4657-9CE2-1ED5377AAC74}" destId="{A884038F-455E-4F38-BBDC-99DAB5AA51A4}" srcOrd="4" destOrd="0" parTransId="{8EF0FC6B-04FB-409B-BC6D-84291A487480}" sibTransId="{6164A6AC-4398-49F1-BF9E-D4635969D3D5}"/>
    <dgm:cxn modelId="{3016B909-478F-4B6C-952B-AA463917C7CF}" type="presOf" srcId="{5EBCCE34-8604-4E67-AB4B-2284A0A79256}" destId="{E26AE105-476D-4B4C-9BA8-5CB1CE263940}" srcOrd="1" destOrd="0" presId="urn:microsoft.com/office/officeart/2005/8/layout/list1"/>
    <dgm:cxn modelId="{3197A5D4-3A56-4103-8E8D-CE0966CA10B4}" type="presOf" srcId="{BAD01F47-3132-408B-9FC7-74A0A30135E8}" destId="{084CC0CD-548B-40A3-8E4E-88B09E3C04E8}" srcOrd="1" destOrd="0" presId="urn:microsoft.com/office/officeart/2005/8/layout/list1"/>
    <dgm:cxn modelId="{29FC0A6E-7844-4A3E-80A9-D0BA9B79FEEE}" type="presOf" srcId="{E14F0380-DBBD-4534-AEF7-B3E629DBB6BA}" destId="{E1C51112-333C-45E6-9B18-1C0E34AF17DF}" srcOrd="1" destOrd="0" presId="urn:microsoft.com/office/officeart/2005/8/layout/list1"/>
    <dgm:cxn modelId="{48EFBD93-CC2B-4AF2-81C0-6953C36056E6}" type="presOf" srcId="{1CC145E2-D02E-4FC9-8051-9CAF9C19179F}" destId="{797F3EB7-D6ED-4DDE-A217-0FEEBDE5940D}" srcOrd="1" destOrd="0" presId="urn:microsoft.com/office/officeart/2005/8/layout/list1"/>
    <dgm:cxn modelId="{4DA5FBD1-4590-4486-AB10-83E99CB29ED7}" type="presOf" srcId="{729A2134-65AB-4ADF-A9D2-621A90C581C9}" destId="{6277DDFA-8E48-40E3-9309-C1292E595DD0}" srcOrd="1" destOrd="0" presId="urn:microsoft.com/office/officeart/2005/8/layout/list1"/>
    <dgm:cxn modelId="{E6D17D0E-EE0F-4A77-AAEE-222BFA9B1338}" srcId="{56A3FB4D-2D90-4657-9CE2-1ED5377AAC74}" destId="{E14F0380-DBBD-4534-AEF7-B3E629DBB6BA}" srcOrd="0" destOrd="0" parTransId="{AB2A14A2-E652-46CB-84FE-4933F85E3102}" sibTransId="{E561036F-DE0F-4E80-B079-09CBF222B4C4}"/>
    <dgm:cxn modelId="{BE0436E1-8E73-496D-9350-05742753DBFE}" type="presOf" srcId="{56A3FB4D-2D90-4657-9CE2-1ED5377AAC74}" destId="{BEB454AA-8171-447F-ADFD-2A1B3E560E19}" srcOrd="0" destOrd="0" presId="urn:microsoft.com/office/officeart/2005/8/layout/list1"/>
    <dgm:cxn modelId="{8BC0C253-5F9B-4985-88B3-41FC01806B92}" srcId="{56A3FB4D-2D90-4657-9CE2-1ED5377AAC74}" destId="{729A2134-65AB-4ADF-A9D2-621A90C581C9}" srcOrd="5" destOrd="0" parTransId="{33E2D1B7-3148-4475-BE2D-882365BBEA1F}" sibTransId="{16416783-755C-4437-9E46-52CFF0147D07}"/>
    <dgm:cxn modelId="{1C1D2B66-DDA1-4347-BA6C-E9435DB96467}" type="presOf" srcId="{18026130-D3CE-4576-A7BF-0AC2DB5B90A8}" destId="{A81A079E-FE5A-4439-81C6-1792A8BF049A}" srcOrd="0" destOrd="0" presId="urn:microsoft.com/office/officeart/2005/8/layout/list1"/>
    <dgm:cxn modelId="{798DC484-EF27-470A-B60C-2D5E5C42B5CE}" type="presOf" srcId="{D21F19B7-2000-477B-AB8B-0045FE48A99E}" destId="{095BD4A0-7E10-4AD8-9736-4ECEBE54363A}" srcOrd="0" destOrd="0" presId="urn:microsoft.com/office/officeart/2005/8/layout/list1"/>
    <dgm:cxn modelId="{50F877FA-673A-4C46-B389-89C11DC7B6CC}" type="presOf" srcId="{E14F0380-DBBD-4534-AEF7-B3E629DBB6BA}" destId="{2FD44E23-1856-4624-8004-CF4BAEADF6B5}" srcOrd="0" destOrd="0" presId="urn:microsoft.com/office/officeart/2005/8/layout/list1"/>
    <dgm:cxn modelId="{02BC67C6-C9C1-486B-BFA3-BDBDF3FC5AEA}" srcId="{56A3FB4D-2D90-4657-9CE2-1ED5377AAC74}" destId="{14FDE7CD-4F58-408B-834A-AA5187DB0654}" srcOrd="9" destOrd="0" parTransId="{9E0CB18E-89D7-4E1B-A1E9-3C5F08880FFC}" sibTransId="{08DE15C8-B8A7-4443-A97C-26E495955DB0}"/>
    <dgm:cxn modelId="{E9AE9FB6-2E03-49D9-88A0-066D13B3A844}" srcId="{56A3FB4D-2D90-4657-9CE2-1ED5377AAC74}" destId="{1CC145E2-D02E-4FC9-8051-9CAF9C19179F}" srcOrd="8" destOrd="0" parTransId="{C1BAEBB2-346E-429F-B002-E81DA40A57F0}" sibTransId="{9B870916-24B2-47A6-B365-CE1F43097F17}"/>
    <dgm:cxn modelId="{93932722-87C3-441F-9A4F-41A02B55269F}" type="presOf" srcId="{7AD75519-A8AA-4314-A299-B233A2DB3A01}" destId="{234DB044-522F-4BAE-BBC5-4D463A46C29E}" srcOrd="1" destOrd="0" presId="urn:microsoft.com/office/officeart/2005/8/layout/list1"/>
    <dgm:cxn modelId="{5059DD47-D8B9-458F-99D4-F49ABD2A1D4B}" srcId="{56A3FB4D-2D90-4657-9CE2-1ED5377AAC74}" destId="{5EBCCE34-8604-4E67-AB4B-2284A0A79256}" srcOrd="1" destOrd="0" parTransId="{642D0741-2D37-4D2C-8140-6CEE59892167}" sibTransId="{20D87AB1-EF82-4B6B-AAC1-16D17BF40338}"/>
    <dgm:cxn modelId="{3CEAEC3A-805E-4712-81F1-27F321B051EE}" type="presOf" srcId="{5EBCCE34-8604-4E67-AB4B-2284A0A79256}" destId="{F03DFD7A-E3D8-4FEF-AD1E-784960E08462}" srcOrd="0" destOrd="0" presId="urn:microsoft.com/office/officeart/2005/8/layout/list1"/>
    <dgm:cxn modelId="{788A9CD4-4B6B-437D-825D-485D7A638AEA}" srcId="{56A3FB4D-2D90-4657-9CE2-1ED5377AAC74}" destId="{BAD01F47-3132-408B-9FC7-74A0A30135E8}" srcOrd="6" destOrd="0" parTransId="{04AA9CF3-570E-4AFA-95D3-28F2B14DE5B4}" sibTransId="{C1E49658-E94C-40F5-B173-422AD636A6B8}"/>
    <dgm:cxn modelId="{39B70B65-DEA0-4A15-8D46-837C7A1AD8FF}" type="presOf" srcId="{D21F19B7-2000-477B-AB8B-0045FE48A99E}" destId="{3885FF1E-5338-4C4F-8153-21A26624F06B}" srcOrd="1" destOrd="0" presId="urn:microsoft.com/office/officeart/2005/8/layout/list1"/>
    <dgm:cxn modelId="{61466721-0861-4B0A-8B7E-506DE1501498}" type="presOf" srcId="{1CC145E2-D02E-4FC9-8051-9CAF9C19179F}" destId="{1AA01B92-41C6-43E0-9C3F-E8CA0440839B}" srcOrd="0" destOrd="0" presId="urn:microsoft.com/office/officeart/2005/8/layout/list1"/>
    <dgm:cxn modelId="{7F273BF7-096A-4440-A5CB-BB025113D9AC}" type="presOf" srcId="{14FDE7CD-4F58-408B-834A-AA5187DB0654}" destId="{722559B3-0014-40EC-A17B-7EE2AFD20B0B}" srcOrd="0" destOrd="0" presId="urn:microsoft.com/office/officeart/2005/8/layout/list1"/>
    <dgm:cxn modelId="{557F0B46-4D86-4680-944E-08DAE3766B01}" srcId="{56A3FB4D-2D90-4657-9CE2-1ED5377AAC74}" destId="{7AD75519-A8AA-4314-A299-B233A2DB3A01}" srcOrd="2" destOrd="0" parTransId="{D6F6BBA0-A8AB-45BB-BCA9-C9D1E4ADC61A}" sibTransId="{D00673AE-7BDD-47E2-A798-F105103821D2}"/>
    <dgm:cxn modelId="{C255108F-E146-46F7-B407-D04BF6B7851A}" type="presOf" srcId="{BAD01F47-3132-408B-9FC7-74A0A30135E8}" destId="{D1D9B32F-3E1A-4D29-B27D-D72DE2D40DF4}" srcOrd="0" destOrd="0" presId="urn:microsoft.com/office/officeart/2005/8/layout/list1"/>
    <dgm:cxn modelId="{81EF4D91-F1AE-48B0-804D-1D148327BF2C}" type="presOf" srcId="{14FDE7CD-4F58-408B-834A-AA5187DB0654}" destId="{86201C59-2B6C-4123-8F9D-00BA33124954}" srcOrd="1" destOrd="0" presId="urn:microsoft.com/office/officeart/2005/8/layout/list1"/>
    <dgm:cxn modelId="{C46DB3D1-FD70-4566-B125-63D59C40BCC9}" type="presOf" srcId="{18026130-D3CE-4576-A7BF-0AC2DB5B90A8}" destId="{21BA0D98-4BAA-4071-95DE-D72225748463}" srcOrd="1" destOrd="0" presId="urn:microsoft.com/office/officeart/2005/8/layout/list1"/>
    <dgm:cxn modelId="{6A9165E2-2AEB-4DC9-87ED-E9456D9F671C}" type="presOf" srcId="{A884038F-455E-4F38-BBDC-99DAB5AA51A4}" destId="{CCFD0ADA-58FE-46BB-9C89-9D946B316F37}" srcOrd="0" destOrd="0" presId="urn:microsoft.com/office/officeart/2005/8/layout/list1"/>
    <dgm:cxn modelId="{4FFEB778-760D-4927-ABE5-2A54890FC0B0}" type="presOf" srcId="{729A2134-65AB-4ADF-A9D2-621A90C581C9}" destId="{EE8D9751-972A-4474-82A5-544435EAFFFA}" srcOrd="0" destOrd="0" presId="urn:microsoft.com/office/officeart/2005/8/layout/list1"/>
    <dgm:cxn modelId="{3FE62332-B511-4F42-9B34-19A67BA60546}" srcId="{56A3FB4D-2D90-4657-9CE2-1ED5377AAC74}" destId="{18026130-D3CE-4576-A7BF-0AC2DB5B90A8}" srcOrd="3" destOrd="0" parTransId="{1586F87D-B1A8-4537-B83D-08CFEC345F7C}" sibTransId="{86002A2F-6091-44A3-84FF-B512D91F1DF8}"/>
    <dgm:cxn modelId="{442FBBBE-B365-432C-9D98-5087C0A3CF1B}" type="presOf" srcId="{7AD75519-A8AA-4314-A299-B233A2DB3A01}" destId="{648AAF5C-FFED-491C-B181-C834234D12BC}" srcOrd="0" destOrd="0" presId="urn:microsoft.com/office/officeart/2005/8/layout/list1"/>
    <dgm:cxn modelId="{3ED375E2-A15B-4268-8961-9D7B68C55674}" type="presParOf" srcId="{BEB454AA-8171-447F-ADFD-2A1B3E560E19}" destId="{2905319C-56DC-4DA2-A468-A11628E98FEC}" srcOrd="0" destOrd="0" presId="urn:microsoft.com/office/officeart/2005/8/layout/list1"/>
    <dgm:cxn modelId="{38728950-FB64-4B48-AE5D-FE305BE976F0}" type="presParOf" srcId="{2905319C-56DC-4DA2-A468-A11628E98FEC}" destId="{2FD44E23-1856-4624-8004-CF4BAEADF6B5}" srcOrd="0" destOrd="0" presId="urn:microsoft.com/office/officeart/2005/8/layout/list1"/>
    <dgm:cxn modelId="{47557E17-F4F8-45A0-88AB-7820817A3D0D}" type="presParOf" srcId="{2905319C-56DC-4DA2-A468-A11628E98FEC}" destId="{E1C51112-333C-45E6-9B18-1C0E34AF17DF}" srcOrd="1" destOrd="0" presId="urn:microsoft.com/office/officeart/2005/8/layout/list1"/>
    <dgm:cxn modelId="{A37988DE-5676-4439-BCF7-A6305A4842AF}" type="presParOf" srcId="{BEB454AA-8171-447F-ADFD-2A1B3E560E19}" destId="{1F14AA65-F8D8-46BF-97BA-DB80D6773A24}" srcOrd="1" destOrd="0" presId="urn:microsoft.com/office/officeart/2005/8/layout/list1"/>
    <dgm:cxn modelId="{FCE45AA9-7DBE-4CE9-BE70-9A9533F1EB7E}" type="presParOf" srcId="{BEB454AA-8171-447F-ADFD-2A1B3E560E19}" destId="{CC799B0F-2D00-44B6-B910-EA7955886589}" srcOrd="2" destOrd="0" presId="urn:microsoft.com/office/officeart/2005/8/layout/list1"/>
    <dgm:cxn modelId="{9415983A-1244-4DD3-9F24-8616D21DE59B}" type="presParOf" srcId="{BEB454AA-8171-447F-ADFD-2A1B3E560E19}" destId="{9DAE79EB-A3A0-41CA-AA63-83D253E85344}" srcOrd="3" destOrd="0" presId="urn:microsoft.com/office/officeart/2005/8/layout/list1"/>
    <dgm:cxn modelId="{69FBE828-404F-4255-9688-6C7C38160D93}" type="presParOf" srcId="{BEB454AA-8171-447F-ADFD-2A1B3E560E19}" destId="{C8F4AF9B-06B3-4786-AA90-CE02F593EFF9}" srcOrd="4" destOrd="0" presId="urn:microsoft.com/office/officeart/2005/8/layout/list1"/>
    <dgm:cxn modelId="{DD5A5514-6286-4737-B547-09D5150BA728}" type="presParOf" srcId="{C8F4AF9B-06B3-4786-AA90-CE02F593EFF9}" destId="{F03DFD7A-E3D8-4FEF-AD1E-784960E08462}" srcOrd="0" destOrd="0" presId="urn:microsoft.com/office/officeart/2005/8/layout/list1"/>
    <dgm:cxn modelId="{F6CA4627-08D1-4A4E-A763-6EE69D9690D8}" type="presParOf" srcId="{C8F4AF9B-06B3-4786-AA90-CE02F593EFF9}" destId="{E26AE105-476D-4B4C-9BA8-5CB1CE263940}" srcOrd="1" destOrd="0" presId="urn:microsoft.com/office/officeart/2005/8/layout/list1"/>
    <dgm:cxn modelId="{4C22C5CE-0F90-418D-9BBB-5F04B7FD3637}" type="presParOf" srcId="{BEB454AA-8171-447F-ADFD-2A1B3E560E19}" destId="{399627AE-B8CB-4A12-8C30-98EB4D66B779}" srcOrd="5" destOrd="0" presId="urn:microsoft.com/office/officeart/2005/8/layout/list1"/>
    <dgm:cxn modelId="{424BECC5-A19A-426A-952E-C90B59EF0C5A}" type="presParOf" srcId="{BEB454AA-8171-447F-ADFD-2A1B3E560E19}" destId="{BBA38BC9-44A5-4C7E-8014-0C05592E8D5E}" srcOrd="6" destOrd="0" presId="urn:microsoft.com/office/officeart/2005/8/layout/list1"/>
    <dgm:cxn modelId="{D92A402C-836D-40F4-9214-3F1FC6F74E46}" type="presParOf" srcId="{BEB454AA-8171-447F-ADFD-2A1B3E560E19}" destId="{7D733DFA-72A6-4DA4-AA62-2DAD3909C029}" srcOrd="7" destOrd="0" presId="urn:microsoft.com/office/officeart/2005/8/layout/list1"/>
    <dgm:cxn modelId="{52D3FA8F-2FB5-4168-9C7F-826C9CE567AD}" type="presParOf" srcId="{BEB454AA-8171-447F-ADFD-2A1B3E560E19}" destId="{2EFD87AB-ADFA-4428-AB27-0C275C048BBD}" srcOrd="8" destOrd="0" presId="urn:microsoft.com/office/officeart/2005/8/layout/list1"/>
    <dgm:cxn modelId="{A6D1F425-E59B-4466-981D-415FA5D4A53A}" type="presParOf" srcId="{2EFD87AB-ADFA-4428-AB27-0C275C048BBD}" destId="{648AAF5C-FFED-491C-B181-C834234D12BC}" srcOrd="0" destOrd="0" presId="urn:microsoft.com/office/officeart/2005/8/layout/list1"/>
    <dgm:cxn modelId="{B5B00226-FCAF-4BD9-91E2-359BADB2C80A}" type="presParOf" srcId="{2EFD87AB-ADFA-4428-AB27-0C275C048BBD}" destId="{234DB044-522F-4BAE-BBC5-4D463A46C29E}" srcOrd="1" destOrd="0" presId="urn:microsoft.com/office/officeart/2005/8/layout/list1"/>
    <dgm:cxn modelId="{904F8A08-C2B2-421E-869D-88EBEDA89931}" type="presParOf" srcId="{BEB454AA-8171-447F-ADFD-2A1B3E560E19}" destId="{A4714937-5C07-4CFC-9319-5C12C9716869}" srcOrd="9" destOrd="0" presId="urn:microsoft.com/office/officeart/2005/8/layout/list1"/>
    <dgm:cxn modelId="{A3A930C5-87E4-4EDC-BFB2-165F6F453BCC}" type="presParOf" srcId="{BEB454AA-8171-447F-ADFD-2A1B3E560E19}" destId="{46C25254-B3A8-490E-8298-EB1095F092FA}" srcOrd="10" destOrd="0" presId="urn:microsoft.com/office/officeart/2005/8/layout/list1"/>
    <dgm:cxn modelId="{627F6D66-A827-4CD4-AE4A-11B027500FB0}" type="presParOf" srcId="{BEB454AA-8171-447F-ADFD-2A1B3E560E19}" destId="{4D91581B-4821-4142-986F-F7C91438E6F8}" srcOrd="11" destOrd="0" presId="urn:microsoft.com/office/officeart/2005/8/layout/list1"/>
    <dgm:cxn modelId="{43E11971-9287-4C2A-8525-E0422BD6C59D}" type="presParOf" srcId="{BEB454AA-8171-447F-ADFD-2A1B3E560E19}" destId="{154DD368-29F9-4AAD-95E5-9A74E9A971BB}" srcOrd="12" destOrd="0" presId="urn:microsoft.com/office/officeart/2005/8/layout/list1"/>
    <dgm:cxn modelId="{455CC760-07D6-41EF-A36D-09FEF3897EB8}" type="presParOf" srcId="{154DD368-29F9-4AAD-95E5-9A74E9A971BB}" destId="{A81A079E-FE5A-4439-81C6-1792A8BF049A}" srcOrd="0" destOrd="0" presId="urn:microsoft.com/office/officeart/2005/8/layout/list1"/>
    <dgm:cxn modelId="{3311919B-B958-49E4-978F-7272F67554AA}" type="presParOf" srcId="{154DD368-29F9-4AAD-95E5-9A74E9A971BB}" destId="{21BA0D98-4BAA-4071-95DE-D72225748463}" srcOrd="1" destOrd="0" presId="urn:microsoft.com/office/officeart/2005/8/layout/list1"/>
    <dgm:cxn modelId="{13F82136-6127-4F9D-9B67-CEF1C7445F56}" type="presParOf" srcId="{BEB454AA-8171-447F-ADFD-2A1B3E560E19}" destId="{C9919CF7-C97D-4792-889B-4FD35E5B964D}" srcOrd="13" destOrd="0" presId="urn:microsoft.com/office/officeart/2005/8/layout/list1"/>
    <dgm:cxn modelId="{CF61568E-B03F-43D8-9828-155B632424C4}" type="presParOf" srcId="{BEB454AA-8171-447F-ADFD-2A1B3E560E19}" destId="{0A67799B-C664-41A6-ACC2-4CB39C21FBBC}" srcOrd="14" destOrd="0" presId="urn:microsoft.com/office/officeart/2005/8/layout/list1"/>
    <dgm:cxn modelId="{311B4CE6-E3AA-4866-9D15-A84FBFC34E50}" type="presParOf" srcId="{BEB454AA-8171-447F-ADFD-2A1B3E560E19}" destId="{90260F06-452B-43EE-9191-96F29B1C9F16}" srcOrd="15" destOrd="0" presId="urn:microsoft.com/office/officeart/2005/8/layout/list1"/>
    <dgm:cxn modelId="{3837EC18-D92C-4D64-B425-79D3FE975A6A}" type="presParOf" srcId="{BEB454AA-8171-447F-ADFD-2A1B3E560E19}" destId="{FB78C8BC-233C-44A5-89DE-423EC03D5AA1}" srcOrd="16" destOrd="0" presId="urn:microsoft.com/office/officeart/2005/8/layout/list1"/>
    <dgm:cxn modelId="{4681CAEC-47E9-4614-A8A2-D0F9EC804FDB}" type="presParOf" srcId="{FB78C8BC-233C-44A5-89DE-423EC03D5AA1}" destId="{CCFD0ADA-58FE-46BB-9C89-9D946B316F37}" srcOrd="0" destOrd="0" presId="urn:microsoft.com/office/officeart/2005/8/layout/list1"/>
    <dgm:cxn modelId="{7FC91979-F447-4009-A882-223F397B6D3C}" type="presParOf" srcId="{FB78C8BC-233C-44A5-89DE-423EC03D5AA1}" destId="{1E76948D-456C-4B5A-84D7-30746857ACEE}" srcOrd="1" destOrd="0" presId="urn:microsoft.com/office/officeart/2005/8/layout/list1"/>
    <dgm:cxn modelId="{34B8C522-997A-4D0B-B701-B6C3AF815C5D}" type="presParOf" srcId="{BEB454AA-8171-447F-ADFD-2A1B3E560E19}" destId="{D3E1C18F-2D76-4444-8AFD-0D73FD61DD04}" srcOrd="17" destOrd="0" presId="urn:microsoft.com/office/officeart/2005/8/layout/list1"/>
    <dgm:cxn modelId="{FB9E49CF-69A3-4EDF-94AF-AD0986C09EF3}" type="presParOf" srcId="{BEB454AA-8171-447F-ADFD-2A1B3E560E19}" destId="{0C411DA8-FF1E-44D6-A821-03E7B48F7585}" srcOrd="18" destOrd="0" presId="urn:microsoft.com/office/officeart/2005/8/layout/list1"/>
    <dgm:cxn modelId="{6103EF30-974F-45A1-B766-3FB3B82699D6}" type="presParOf" srcId="{BEB454AA-8171-447F-ADFD-2A1B3E560E19}" destId="{A444129D-EA25-409A-A5AF-0051B1D68BC7}" srcOrd="19" destOrd="0" presId="urn:microsoft.com/office/officeart/2005/8/layout/list1"/>
    <dgm:cxn modelId="{3C614114-C01B-49EA-BEF5-E62F66F9A7D8}" type="presParOf" srcId="{BEB454AA-8171-447F-ADFD-2A1B3E560E19}" destId="{A0FB8719-868B-40B6-A1AF-45573437A836}" srcOrd="20" destOrd="0" presId="urn:microsoft.com/office/officeart/2005/8/layout/list1"/>
    <dgm:cxn modelId="{7C72D4B0-025A-4EAB-B9B5-D8EAEE7A76CA}" type="presParOf" srcId="{A0FB8719-868B-40B6-A1AF-45573437A836}" destId="{EE8D9751-972A-4474-82A5-544435EAFFFA}" srcOrd="0" destOrd="0" presId="urn:microsoft.com/office/officeart/2005/8/layout/list1"/>
    <dgm:cxn modelId="{2166B76A-89F0-4011-B71D-C1953634822F}" type="presParOf" srcId="{A0FB8719-868B-40B6-A1AF-45573437A836}" destId="{6277DDFA-8E48-40E3-9309-C1292E595DD0}" srcOrd="1" destOrd="0" presId="urn:microsoft.com/office/officeart/2005/8/layout/list1"/>
    <dgm:cxn modelId="{03E1E3E3-FC1E-4FA5-B7AB-713E54669B85}" type="presParOf" srcId="{BEB454AA-8171-447F-ADFD-2A1B3E560E19}" destId="{AAF7C3C2-7230-4440-87CD-827ABE90CA09}" srcOrd="21" destOrd="0" presId="urn:microsoft.com/office/officeart/2005/8/layout/list1"/>
    <dgm:cxn modelId="{F38F5AC2-F1D9-458F-B442-5536D2952927}" type="presParOf" srcId="{BEB454AA-8171-447F-ADFD-2A1B3E560E19}" destId="{27263E36-D8F7-4334-B3AE-1E6E04C8D1D3}" srcOrd="22" destOrd="0" presId="urn:microsoft.com/office/officeart/2005/8/layout/list1"/>
    <dgm:cxn modelId="{3E924AFB-7F71-46ED-8927-33DF513736B0}" type="presParOf" srcId="{BEB454AA-8171-447F-ADFD-2A1B3E560E19}" destId="{F8CC53F2-7E10-41DB-B0CA-9A97A4492C1C}" srcOrd="23" destOrd="0" presId="urn:microsoft.com/office/officeart/2005/8/layout/list1"/>
    <dgm:cxn modelId="{E8FC2EBB-327F-4105-B1F0-2D7BE7775279}" type="presParOf" srcId="{BEB454AA-8171-447F-ADFD-2A1B3E560E19}" destId="{E4CB00EC-CFFD-40D2-A5AE-C624B406A66E}" srcOrd="24" destOrd="0" presId="urn:microsoft.com/office/officeart/2005/8/layout/list1"/>
    <dgm:cxn modelId="{6E0A476A-E7BA-4625-8EDD-6B7B9A420FE2}" type="presParOf" srcId="{E4CB00EC-CFFD-40D2-A5AE-C624B406A66E}" destId="{D1D9B32F-3E1A-4D29-B27D-D72DE2D40DF4}" srcOrd="0" destOrd="0" presId="urn:microsoft.com/office/officeart/2005/8/layout/list1"/>
    <dgm:cxn modelId="{6548EE67-7E31-4087-A00D-42A963D241DB}" type="presParOf" srcId="{E4CB00EC-CFFD-40D2-A5AE-C624B406A66E}" destId="{084CC0CD-548B-40A3-8E4E-88B09E3C04E8}" srcOrd="1" destOrd="0" presId="urn:microsoft.com/office/officeart/2005/8/layout/list1"/>
    <dgm:cxn modelId="{CD801897-D436-40A0-8381-529385BDD428}" type="presParOf" srcId="{BEB454AA-8171-447F-ADFD-2A1B3E560E19}" destId="{83F67793-0E5E-47F3-8328-7CFB35F5A981}" srcOrd="25" destOrd="0" presId="urn:microsoft.com/office/officeart/2005/8/layout/list1"/>
    <dgm:cxn modelId="{9743E947-5714-44B8-A5D3-0407A05F734E}" type="presParOf" srcId="{BEB454AA-8171-447F-ADFD-2A1B3E560E19}" destId="{EBFA2213-6978-42F4-A71F-69E40FE862C2}" srcOrd="26" destOrd="0" presId="urn:microsoft.com/office/officeart/2005/8/layout/list1"/>
    <dgm:cxn modelId="{3F064F67-E6D2-415B-A34C-7F296B7F175B}" type="presParOf" srcId="{BEB454AA-8171-447F-ADFD-2A1B3E560E19}" destId="{90A46EAA-2240-49A5-8A18-09C19A81C94F}" srcOrd="27" destOrd="0" presId="urn:microsoft.com/office/officeart/2005/8/layout/list1"/>
    <dgm:cxn modelId="{D2152209-79A7-49CF-971E-071A392C73EF}" type="presParOf" srcId="{BEB454AA-8171-447F-ADFD-2A1B3E560E19}" destId="{547A5429-D899-43C3-A7DD-EF2462AC836C}" srcOrd="28" destOrd="0" presId="urn:microsoft.com/office/officeart/2005/8/layout/list1"/>
    <dgm:cxn modelId="{F6034A1D-2670-4F86-8132-7C2D1EBCF620}" type="presParOf" srcId="{547A5429-D899-43C3-A7DD-EF2462AC836C}" destId="{095BD4A0-7E10-4AD8-9736-4ECEBE54363A}" srcOrd="0" destOrd="0" presId="urn:microsoft.com/office/officeart/2005/8/layout/list1"/>
    <dgm:cxn modelId="{8125B656-5A62-4E3D-9193-AE8F700EFD6C}" type="presParOf" srcId="{547A5429-D899-43C3-A7DD-EF2462AC836C}" destId="{3885FF1E-5338-4C4F-8153-21A26624F06B}" srcOrd="1" destOrd="0" presId="urn:microsoft.com/office/officeart/2005/8/layout/list1"/>
    <dgm:cxn modelId="{F1B8910D-6005-4859-B21D-D91F8A9ADC22}" type="presParOf" srcId="{BEB454AA-8171-447F-ADFD-2A1B3E560E19}" destId="{6785941A-6FFE-489F-88EE-4A4862B6C53B}" srcOrd="29" destOrd="0" presId="urn:microsoft.com/office/officeart/2005/8/layout/list1"/>
    <dgm:cxn modelId="{82AFB249-18EC-453C-93DB-6DF12BF1C06B}" type="presParOf" srcId="{BEB454AA-8171-447F-ADFD-2A1B3E560E19}" destId="{68576EC0-AF15-46F1-87EC-AA4D2138894E}" srcOrd="30" destOrd="0" presId="urn:microsoft.com/office/officeart/2005/8/layout/list1"/>
    <dgm:cxn modelId="{E4AD30D8-345E-4E89-B89F-1C2448657249}" type="presParOf" srcId="{BEB454AA-8171-447F-ADFD-2A1B3E560E19}" destId="{1F045338-04C7-46FE-99B1-33700CF76F51}" srcOrd="31" destOrd="0" presId="urn:microsoft.com/office/officeart/2005/8/layout/list1"/>
    <dgm:cxn modelId="{7C7E5A54-1DA2-445D-B6A9-80B05477C794}" type="presParOf" srcId="{BEB454AA-8171-447F-ADFD-2A1B3E560E19}" destId="{13052AD4-E54C-4600-AB9C-8BE7EF0E6666}" srcOrd="32" destOrd="0" presId="urn:microsoft.com/office/officeart/2005/8/layout/list1"/>
    <dgm:cxn modelId="{194BA8DB-768B-4557-91DF-DC6038F5FEFC}" type="presParOf" srcId="{13052AD4-E54C-4600-AB9C-8BE7EF0E6666}" destId="{1AA01B92-41C6-43E0-9C3F-E8CA0440839B}" srcOrd="0" destOrd="0" presId="urn:microsoft.com/office/officeart/2005/8/layout/list1"/>
    <dgm:cxn modelId="{030583C8-9CF5-4C3A-A7EB-4A6217755D4A}" type="presParOf" srcId="{13052AD4-E54C-4600-AB9C-8BE7EF0E6666}" destId="{797F3EB7-D6ED-4DDE-A217-0FEEBDE5940D}" srcOrd="1" destOrd="0" presId="urn:microsoft.com/office/officeart/2005/8/layout/list1"/>
    <dgm:cxn modelId="{15423D97-92D8-479A-97E5-AC214277B82D}" type="presParOf" srcId="{BEB454AA-8171-447F-ADFD-2A1B3E560E19}" destId="{73A5323E-7982-4485-AF9D-35A1543B2EAC}" srcOrd="33" destOrd="0" presId="urn:microsoft.com/office/officeart/2005/8/layout/list1"/>
    <dgm:cxn modelId="{D6920EE5-0545-4CE0-B64F-30F3A1C05B4D}" type="presParOf" srcId="{BEB454AA-8171-447F-ADFD-2A1B3E560E19}" destId="{6922E478-FA7A-4972-BF74-E37963CD60FF}" srcOrd="34" destOrd="0" presId="urn:microsoft.com/office/officeart/2005/8/layout/list1"/>
    <dgm:cxn modelId="{B5D8EF3B-8177-4DA9-B831-B3F4C5FA829C}" type="presParOf" srcId="{BEB454AA-8171-447F-ADFD-2A1B3E560E19}" destId="{1EAF94C2-A8AC-4BE4-B46D-91F352F793CE}" srcOrd="35" destOrd="0" presId="urn:microsoft.com/office/officeart/2005/8/layout/list1"/>
    <dgm:cxn modelId="{EC1BCE9B-D893-4230-946F-597AEC38182A}" type="presParOf" srcId="{BEB454AA-8171-447F-ADFD-2A1B3E560E19}" destId="{A43FEA03-05FE-4406-964B-D49EDD42A86E}" srcOrd="36" destOrd="0" presId="urn:microsoft.com/office/officeart/2005/8/layout/list1"/>
    <dgm:cxn modelId="{D22C2EB2-3802-4E24-8FD2-938676957201}" type="presParOf" srcId="{A43FEA03-05FE-4406-964B-D49EDD42A86E}" destId="{722559B3-0014-40EC-A17B-7EE2AFD20B0B}" srcOrd="0" destOrd="0" presId="urn:microsoft.com/office/officeart/2005/8/layout/list1"/>
    <dgm:cxn modelId="{5880FF03-8842-4511-8F86-19BCFFB8AD2B}" type="presParOf" srcId="{A43FEA03-05FE-4406-964B-D49EDD42A86E}" destId="{86201C59-2B6C-4123-8F9D-00BA33124954}" srcOrd="1" destOrd="0" presId="urn:microsoft.com/office/officeart/2005/8/layout/list1"/>
    <dgm:cxn modelId="{84949E1E-2985-4B02-B010-9DD60731F551}" type="presParOf" srcId="{BEB454AA-8171-447F-ADFD-2A1B3E560E19}" destId="{3DFA6881-F8A9-4891-A942-5E43111C0321}" srcOrd="37" destOrd="0" presId="urn:microsoft.com/office/officeart/2005/8/layout/list1"/>
    <dgm:cxn modelId="{41A72078-B313-4888-B63C-4B6D33114A7C}" type="presParOf" srcId="{BEB454AA-8171-447F-ADFD-2A1B3E560E19}" destId="{A9A603B1-B293-46FC-8404-24AF9EB27F1D}" srcOrd="3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B110E8-41ED-4D62-BEB8-1A3F438B6CD8}" type="doc">
      <dgm:prSet loTypeId="urn:microsoft.com/office/officeart/2005/8/layout/radial6" loCatId="cycle" qsTypeId="urn:microsoft.com/office/officeart/2005/8/quickstyle/3d1" qsCatId="3D" csTypeId="urn:microsoft.com/office/officeart/2005/8/colors/accent2_5" csCatId="accent2" phldr="1"/>
      <dgm:spPr/>
      <dgm:t>
        <a:bodyPr/>
        <a:lstStyle/>
        <a:p>
          <a:endParaRPr lang="en-US"/>
        </a:p>
      </dgm:t>
    </dgm:pt>
    <dgm:pt modelId="{168362D8-82AD-421D-A6D0-C718929F7572}">
      <dgm:prSet phldrT="[Text]" custT="1"/>
      <dgm:spPr/>
      <dgm:t>
        <a:bodyPr/>
        <a:lstStyle/>
        <a:p>
          <a:pPr algn="ctr"/>
          <a:r>
            <a:rPr lang="en-GB" sz="1600" b="0" dirty="0">
              <a:latin typeface="Century" pitchFamily="18" charset="0"/>
            </a:rPr>
            <a:t>Factors influencing organisational design</a:t>
          </a:r>
          <a:endParaRPr lang="en-US" sz="1600" b="0" dirty="0">
            <a:latin typeface="Century" pitchFamily="18" charset="0"/>
          </a:endParaRPr>
        </a:p>
      </dgm:t>
    </dgm:pt>
    <dgm:pt modelId="{91E183AC-9BC8-4224-91E2-7FF3877333A2}" type="parTrans" cxnId="{BC1BD82B-F942-4934-99A7-41FE2743F224}">
      <dgm:prSet/>
      <dgm:spPr/>
      <dgm:t>
        <a:bodyPr/>
        <a:lstStyle/>
        <a:p>
          <a:pPr algn="ctr"/>
          <a:endParaRPr lang="en-US" sz="1600"/>
        </a:p>
      </dgm:t>
    </dgm:pt>
    <dgm:pt modelId="{CB61FC08-666C-4984-B9DD-0998944F2D54}" type="sibTrans" cxnId="{BC1BD82B-F942-4934-99A7-41FE2743F224}">
      <dgm:prSet/>
      <dgm:spPr/>
      <dgm:t>
        <a:bodyPr/>
        <a:lstStyle/>
        <a:p>
          <a:pPr algn="ctr"/>
          <a:endParaRPr lang="en-US" sz="1600"/>
        </a:p>
      </dgm:t>
    </dgm:pt>
    <dgm:pt modelId="{D9B12893-B24D-4222-9174-BA0CA0B56265}">
      <dgm:prSet phldrT="[Text]" custT="1"/>
      <dgm:spPr/>
      <dgm:t>
        <a:bodyPr/>
        <a:lstStyle/>
        <a:p>
          <a:pPr algn="ctr"/>
          <a:r>
            <a:rPr lang="en-US" sz="1600" b="0" dirty="0" smtClean="0">
              <a:latin typeface="Century" pitchFamily="18" charset="0"/>
            </a:rPr>
            <a:t>Organisation's Strategy </a:t>
          </a:r>
          <a:endParaRPr lang="en-US" sz="1600" b="0" dirty="0">
            <a:latin typeface="Century" pitchFamily="18" charset="0"/>
          </a:endParaRPr>
        </a:p>
      </dgm:t>
    </dgm:pt>
    <dgm:pt modelId="{B11D18B2-FFEB-48FC-9CC5-4378A2AD5C14}" type="parTrans" cxnId="{F32D097C-00DC-46D5-A832-3A8278BE6985}">
      <dgm:prSet/>
      <dgm:spPr/>
      <dgm:t>
        <a:bodyPr/>
        <a:lstStyle/>
        <a:p>
          <a:pPr algn="ctr"/>
          <a:endParaRPr lang="en-US" sz="1600"/>
        </a:p>
      </dgm:t>
    </dgm:pt>
    <dgm:pt modelId="{ADDF23E7-77EE-47B3-8688-70FB812BC045}" type="sibTrans" cxnId="{F32D097C-00DC-46D5-A832-3A8278BE6985}">
      <dgm:prSet/>
      <dgm:spPr/>
      <dgm:t>
        <a:bodyPr/>
        <a:lstStyle/>
        <a:p>
          <a:pPr algn="ctr"/>
          <a:endParaRPr lang="en-US" sz="1600"/>
        </a:p>
      </dgm:t>
    </dgm:pt>
    <dgm:pt modelId="{47A371D1-40B8-4BF8-AC4F-1080764396CF}">
      <dgm:prSet phldrT="[Text]" custT="1"/>
      <dgm:spPr/>
      <dgm:t>
        <a:bodyPr/>
        <a:lstStyle/>
        <a:p>
          <a:pPr algn="ctr"/>
          <a:r>
            <a:rPr lang="en-US" sz="1600" b="0" dirty="0" err="1" smtClean="0">
              <a:latin typeface="Century" pitchFamily="18" charset="0"/>
            </a:rPr>
            <a:t>Organisational</a:t>
          </a:r>
          <a:r>
            <a:rPr lang="en-US" sz="1600" b="0" dirty="0" smtClean="0">
              <a:latin typeface="Century" pitchFamily="18" charset="0"/>
            </a:rPr>
            <a:t> Size</a:t>
          </a:r>
          <a:endParaRPr lang="en-US" sz="1600" b="0" dirty="0">
            <a:latin typeface="Century" pitchFamily="18" charset="0"/>
          </a:endParaRPr>
        </a:p>
      </dgm:t>
    </dgm:pt>
    <dgm:pt modelId="{1991941F-558F-42F4-8ACE-0E16730B98A6}" type="parTrans" cxnId="{920283F9-23A4-42EF-9204-1833FC811DFF}">
      <dgm:prSet/>
      <dgm:spPr/>
      <dgm:t>
        <a:bodyPr/>
        <a:lstStyle/>
        <a:p>
          <a:pPr algn="ctr"/>
          <a:endParaRPr lang="en-US" sz="1600"/>
        </a:p>
      </dgm:t>
    </dgm:pt>
    <dgm:pt modelId="{3655A58A-120F-4012-9740-BBC242AB0C03}" type="sibTrans" cxnId="{920283F9-23A4-42EF-9204-1833FC811DFF}">
      <dgm:prSet/>
      <dgm:spPr/>
      <dgm:t>
        <a:bodyPr/>
        <a:lstStyle/>
        <a:p>
          <a:pPr algn="ctr"/>
          <a:endParaRPr lang="en-US" sz="1600"/>
        </a:p>
      </dgm:t>
    </dgm:pt>
    <dgm:pt modelId="{8FE427B4-0708-4124-B646-60620D16E680}">
      <dgm:prSet phldrT="[Text]" custT="1"/>
      <dgm:spPr/>
      <dgm:t>
        <a:bodyPr/>
        <a:lstStyle/>
        <a:p>
          <a:pPr algn="ctr"/>
          <a:r>
            <a:rPr lang="en-US" sz="1600" b="0" dirty="0" smtClean="0">
              <a:latin typeface="Century" pitchFamily="18" charset="0"/>
            </a:rPr>
            <a:t>Technology</a:t>
          </a:r>
          <a:endParaRPr lang="en-US" sz="1600" b="0" dirty="0">
            <a:latin typeface="Century" pitchFamily="18" charset="0"/>
          </a:endParaRPr>
        </a:p>
      </dgm:t>
    </dgm:pt>
    <dgm:pt modelId="{B5A46015-35C6-47CC-A229-184483748B34}" type="parTrans" cxnId="{0A463644-2CE7-415F-BCC6-988028D5A75C}">
      <dgm:prSet/>
      <dgm:spPr/>
      <dgm:t>
        <a:bodyPr/>
        <a:lstStyle/>
        <a:p>
          <a:pPr algn="ctr"/>
          <a:endParaRPr lang="en-US" sz="1600"/>
        </a:p>
      </dgm:t>
    </dgm:pt>
    <dgm:pt modelId="{D90F66C8-BA2E-42E3-A5C0-956CBD5318EB}" type="sibTrans" cxnId="{0A463644-2CE7-415F-BCC6-988028D5A75C}">
      <dgm:prSet/>
      <dgm:spPr/>
      <dgm:t>
        <a:bodyPr/>
        <a:lstStyle/>
        <a:p>
          <a:pPr algn="ctr"/>
          <a:endParaRPr lang="en-US" sz="1600"/>
        </a:p>
      </dgm:t>
    </dgm:pt>
    <dgm:pt modelId="{2BE846F0-CDB8-4397-8E14-47E9CBC45C8A}">
      <dgm:prSet custT="1"/>
      <dgm:spPr/>
      <dgm:t>
        <a:bodyPr/>
        <a:lstStyle/>
        <a:p>
          <a:pPr algn="ctr"/>
          <a:r>
            <a:rPr lang="en-US" sz="1600" b="0" dirty="0" smtClean="0">
              <a:latin typeface="Century" pitchFamily="18" charset="0"/>
            </a:rPr>
            <a:t>Environment </a:t>
          </a:r>
          <a:endParaRPr lang="en-US" sz="1600" b="0" dirty="0">
            <a:latin typeface="Century" pitchFamily="18" charset="0"/>
          </a:endParaRPr>
        </a:p>
      </dgm:t>
    </dgm:pt>
    <dgm:pt modelId="{ABA2F066-59C0-405A-B232-4B13FA45B990}" type="parTrans" cxnId="{4C673631-4886-479C-AD1D-BEFA36863734}">
      <dgm:prSet/>
      <dgm:spPr/>
      <dgm:t>
        <a:bodyPr/>
        <a:lstStyle/>
        <a:p>
          <a:pPr algn="ctr"/>
          <a:endParaRPr lang="en-US" sz="1600"/>
        </a:p>
      </dgm:t>
    </dgm:pt>
    <dgm:pt modelId="{B46C64E3-9B18-40F8-AD10-F904B7A45BDD}" type="sibTrans" cxnId="{4C673631-4886-479C-AD1D-BEFA36863734}">
      <dgm:prSet/>
      <dgm:spPr/>
      <dgm:t>
        <a:bodyPr/>
        <a:lstStyle/>
        <a:p>
          <a:pPr algn="ctr"/>
          <a:endParaRPr lang="en-US" sz="1600"/>
        </a:p>
      </dgm:t>
    </dgm:pt>
    <dgm:pt modelId="{688B4FC1-0199-40C6-AEF4-20C83C91358F}" type="pres">
      <dgm:prSet presAssocID="{06B110E8-41ED-4D62-BEB8-1A3F438B6CD8}" presName="Name0" presStyleCnt="0">
        <dgm:presLayoutVars>
          <dgm:chMax val="1"/>
          <dgm:dir/>
          <dgm:animLvl val="ctr"/>
          <dgm:resizeHandles val="exact"/>
        </dgm:presLayoutVars>
      </dgm:prSet>
      <dgm:spPr/>
      <dgm:t>
        <a:bodyPr/>
        <a:lstStyle/>
        <a:p>
          <a:endParaRPr lang="en-US"/>
        </a:p>
      </dgm:t>
    </dgm:pt>
    <dgm:pt modelId="{9A05A5D9-3BE1-43E9-BED3-E72D60444F8D}" type="pres">
      <dgm:prSet presAssocID="{168362D8-82AD-421D-A6D0-C718929F7572}" presName="centerShape" presStyleLbl="node0" presStyleIdx="0" presStyleCnt="1" custScaleX="141143"/>
      <dgm:spPr/>
      <dgm:t>
        <a:bodyPr/>
        <a:lstStyle/>
        <a:p>
          <a:endParaRPr lang="en-US"/>
        </a:p>
      </dgm:t>
    </dgm:pt>
    <dgm:pt modelId="{788A8A71-3AB0-47E0-9203-D5EC57D4152D}" type="pres">
      <dgm:prSet presAssocID="{D9B12893-B24D-4222-9174-BA0CA0B56265}" presName="node" presStyleLbl="node1" presStyleIdx="0" presStyleCnt="4" custScaleX="197730" custRadScaleRad="94492" custRadScaleInc="1562">
        <dgm:presLayoutVars>
          <dgm:bulletEnabled val="1"/>
        </dgm:presLayoutVars>
      </dgm:prSet>
      <dgm:spPr/>
      <dgm:t>
        <a:bodyPr/>
        <a:lstStyle/>
        <a:p>
          <a:endParaRPr lang="en-US"/>
        </a:p>
      </dgm:t>
    </dgm:pt>
    <dgm:pt modelId="{743F0E13-2573-4ED8-B7C1-759F975ABF42}" type="pres">
      <dgm:prSet presAssocID="{D9B12893-B24D-4222-9174-BA0CA0B56265}" presName="dummy" presStyleCnt="0"/>
      <dgm:spPr/>
      <dgm:t>
        <a:bodyPr/>
        <a:lstStyle/>
        <a:p>
          <a:endParaRPr lang="en-US"/>
        </a:p>
      </dgm:t>
    </dgm:pt>
    <dgm:pt modelId="{3D229611-F8FC-4F12-83D8-B4295F53841B}" type="pres">
      <dgm:prSet presAssocID="{ADDF23E7-77EE-47B3-8688-70FB812BC045}" presName="sibTrans" presStyleLbl="sibTrans2D1" presStyleIdx="0" presStyleCnt="4"/>
      <dgm:spPr/>
      <dgm:t>
        <a:bodyPr/>
        <a:lstStyle/>
        <a:p>
          <a:endParaRPr lang="en-US"/>
        </a:p>
      </dgm:t>
    </dgm:pt>
    <dgm:pt modelId="{0BFDEC88-71DD-4C18-887C-842C09A7B631}" type="pres">
      <dgm:prSet presAssocID="{47A371D1-40B8-4BF8-AC4F-1080764396CF}" presName="node" presStyleLbl="node1" presStyleIdx="1" presStyleCnt="4" custScaleX="181554" custScaleY="89810" custRadScaleRad="129643" custRadScaleInc="3027">
        <dgm:presLayoutVars>
          <dgm:bulletEnabled val="1"/>
        </dgm:presLayoutVars>
      </dgm:prSet>
      <dgm:spPr/>
      <dgm:t>
        <a:bodyPr/>
        <a:lstStyle/>
        <a:p>
          <a:endParaRPr lang="en-US"/>
        </a:p>
      </dgm:t>
    </dgm:pt>
    <dgm:pt modelId="{821446F7-30ED-47C9-85A9-FC5C4333933A}" type="pres">
      <dgm:prSet presAssocID="{47A371D1-40B8-4BF8-AC4F-1080764396CF}" presName="dummy" presStyleCnt="0"/>
      <dgm:spPr/>
      <dgm:t>
        <a:bodyPr/>
        <a:lstStyle/>
        <a:p>
          <a:endParaRPr lang="en-US"/>
        </a:p>
      </dgm:t>
    </dgm:pt>
    <dgm:pt modelId="{A5FCB347-1FD1-4D9B-B606-EAE5B1CC3FBC}" type="pres">
      <dgm:prSet presAssocID="{3655A58A-120F-4012-9740-BBC242AB0C03}" presName="sibTrans" presStyleLbl="sibTrans2D1" presStyleIdx="1" presStyleCnt="4"/>
      <dgm:spPr/>
      <dgm:t>
        <a:bodyPr/>
        <a:lstStyle/>
        <a:p>
          <a:endParaRPr lang="en-US"/>
        </a:p>
      </dgm:t>
    </dgm:pt>
    <dgm:pt modelId="{E0305C7D-68A8-4BA0-8416-A8D5CEE22372}" type="pres">
      <dgm:prSet presAssocID="{8FE427B4-0708-4124-B646-60620D16E680}" presName="node" presStyleLbl="node1" presStyleIdx="2" presStyleCnt="4" custScaleX="171179" custRadScaleRad="88926">
        <dgm:presLayoutVars>
          <dgm:bulletEnabled val="1"/>
        </dgm:presLayoutVars>
      </dgm:prSet>
      <dgm:spPr/>
      <dgm:t>
        <a:bodyPr/>
        <a:lstStyle/>
        <a:p>
          <a:endParaRPr lang="en-US"/>
        </a:p>
      </dgm:t>
    </dgm:pt>
    <dgm:pt modelId="{273C6498-9255-466F-AED2-FD48EF96EA7C}" type="pres">
      <dgm:prSet presAssocID="{8FE427B4-0708-4124-B646-60620D16E680}" presName="dummy" presStyleCnt="0"/>
      <dgm:spPr/>
      <dgm:t>
        <a:bodyPr/>
        <a:lstStyle/>
        <a:p>
          <a:endParaRPr lang="en-US"/>
        </a:p>
      </dgm:t>
    </dgm:pt>
    <dgm:pt modelId="{3D72EF59-6E8A-4DA0-B261-5AFE55E83872}" type="pres">
      <dgm:prSet presAssocID="{D90F66C8-BA2E-42E3-A5C0-956CBD5318EB}" presName="sibTrans" presStyleLbl="sibTrans2D1" presStyleIdx="2" presStyleCnt="4"/>
      <dgm:spPr/>
      <dgm:t>
        <a:bodyPr/>
        <a:lstStyle/>
        <a:p>
          <a:endParaRPr lang="en-US"/>
        </a:p>
      </dgm:t>
    </dgm:pt>
    <dgm:pt modelId="{40E548DB-28E8-4ECA-81E0-0674103A4E00}" type="pres">
      <dgm:prSet presAssocID="{2BE846F0-CDB8-4397-8E14-47E9CBC45C8A}" presName="node" presStyleLbl="node1" presStyleIdx="3" presStyleCnt="4" custScaleX="185987" custRadScaleRad="124245" custRadScaleInc="-1561">
        <dgm:presLayoutVars>
          <dgm:bulletEnabled val="1"/>
        </dgm:presLayoutVars>
      </dgm:prSet>
      <dgm:spPr/>
      <dgm:t>
        <a:bodyPr/>
        <a:lstStyle/>
        <a:p>
          <a:endParaRPr lang="en-US"/>
        </a:p>
      </dgm:t>
    </dgm:pt>
    <dgm:pt modelId="{D401CFE7-A96B-420D-8282-E9BA963CE2EC}" type="pres">
      <dgm:prSet presAssocID="{2BE846F0-CDB8-4397-8E14-47E9CBC45C8A}" presName="dummy" presStyleCnt="0"/>
      <dgm:spPr/>
      <dgm:t>
        <a:bodyPr/>
        <a:lstStyle/>
        <a:p>
          <a:endParaRPr lang="en-US"/>
        </a:p>
      </dgm:t>
    </dgm:pt>
    <dgm:pt modelId="{813B5C0B-40D4-44D0-852E-4781DE54E332}" type="pres">
      <dgm:prSet presAssocID="{B46C64E3-9B18-40F8-AD10-F904B7A45BDD}" presName="sibTrans" presStyleLbl="sibTrans2D1" presStyleIdx="3" presStyleCnt="4"/>
      <dgm:spPr/>
      <dgm:t>
        <a:bodyPr/>
        <a:lstStyle/>
        <a:p>
          <a:endParaRPr lang="en-US"/>
        </a:p>
      </dgm:t>
    </dgm:pt>
  </dgm:ptLst>
  <dgm:cxnLst>
    <dgm:cxn modelId="{D6032E5C-351B-4F97-833B-D1C6E96AB6D6}" type="presOf" srcId="{168362D8-82AD-421D-A6D0-C718929F7572}" destId="{9A05A5D9-3BE1-43E9-BED3-E72D60444F8D}" srcOrd="0" destOrd="0" presId="urn:microsoft.com/office/officeart/2005/8/layout/radial6"/>
    <dgm:cxn modelId="{B7B1047D-CE26-45BB-97BA-28856567719F}" type="presOf" srcId="{B46C64E3-9B18-40F8-AD10-F904B7A45BDD}" destId="{813B5C0B-40D4-44D0-852E-4781DE54E332}" srcOrd="0" destOrd="0" presId="urn:microsoft.com/office/officeart/2005/8/layout/radial6"/>
    <dgm:cxn modelId="{ACD82221-A512-4341-BB8C-B19D7127B779}" type="presOf" srcId="{3655A58A-120F-4012-9740-BBC242AB0C03}" destId="{A5FCB347-1FD1-4D9B-B606-EAE5B1CC3FBC}" srcOrd="0" destOrd="0" presId="urn:microsoft.com/office/officeart/2005/8/layout/radial6"/>
    <dgm:cxn modelId="{F32D097C-00DC-46D5-A832-3A8278BE6985}" srcId="{168362D8-82AD-421D-A6D0-C718929F7572}" destId="{D9B12893-B24D-4222-9174-BA0CA0B56265}" srcOrd="0" destOrd="0" parTransId="{B11D18B2-FFEB-48FC-9CC5-4378A2AD5C14}" sibTransId="{ADDF23E7-77EE-47B3-8688-70FB812BC045}"/>
    <dgm:cxn modelId="{A3ACD4B3-6160-40F5-96D6-57DF0631141A}" type="presOf" srcId="{D9B12893-B24D-4222-9174-BA0CA0B56265}" destId="{788A8A71-3AB0-47E0-9203-D5EC57D4152D}" srcOrd="0" destOrd="0" presId="urn:microsoft.com/office/officeart/2005/8/layout/radial6"/>
    <dgm:cxn modelId="{9103CA18-6C4B-4B6A-9F57-18B91FA9E9A2}" type="presOf" srcId="{06B110E8-41ED-4D62-BEB8-1A3F438B6CD8}" destId="{688B4FC1-0199-40C6-AEF4-20C83C91358F}" srcOrd="0" destOrd="0" presId="urn:microsoft.com/office/officeart/2005/8/layout/radial6"/>
    <dgm:cxn modelId="{920283F9-23A4-42EF-9204-1833FC811DFF}" srcId="{168362D8-82AD-421D-A6D0-C718929F7572}" destId="{47A371D1-40B8-4BF8-AC4F-1080764396CF}" srcOrd="1" destOrd="0" parTransId="{1991941F-558F-42F4-8ACE-0E16730B98A6}" sibTransId="{3655A58A-120F-4012-9740-BBC242AB0C03}"/>
    <dgm:cxn modelId="{04A21AE2-8C49-48FB-8FB3-436A3E426FA7}" type="presOf" srcId="{D90F66C8-BA2E-42E3-A5C0-956CBD5318EB}" destId="{3D72EF59-6E8A-4DA0-B261-5AFE55E83872}" srcOrd="0" destOrd="0" presId="urn:microsoft.com/office/officeart/2005/8/layout/radial6"/>
    <dgm:cxn modelId="{854EBA76-0C3D-448E-AF93-D669CECA1A47}" type="presOf" srcId="{2BE846F0-CDB8-4397-8E14-47E9CBC45C8A}" destId="{40E548DB-28E8-4ECA-81E0-0674103A4E00}" srcOrd="0" destOrd="0" presId="urn:microsoft.com/office/officeart/2005/8/layout/radial6"/>
    <dgm:cxn modelId="{BC1BD82B-F942-4934-99A7-41FE2743F224}" srcId="{06B110E8-41ED-4D62-BEB8-1A3F438B6CD8}" destId="{168362D8-82AD-421D-A6D0-C718929F7572}" srcOrd="0" destOrd="0" parTransId="{91E183AC-9BC8-4224-91E2-7FF3877333A2}" sibTransId="{CB61FC08-666C-4984-B9DD-0998944F2D54}"/>
    <dgm:cxn modelId="{0A463644-2CE7-415F-BCC6-988028D5A75C}" srcId="{168362D8-82AD-421D-A6D0-C718929F7572}" destId="{8FE427B4-0708-4124-B646-60620D16E680}" srcOrd="2" destOrd="0" parTransId="{B5A46015-35C6-47CC-A229-184483748B34}" sibTransId="{D90F66C8-BA2E-42E3-A5C0-956CBD5318EB}"/>
    <dgm:cxn modelId="{1BE9BE07-1CBC-4900-BDD0-CD43D3D3E8C7}" type="presOf" srcId="{8FE427B4-0708-4124-B646-60620D16E680}" destId="{E0305C7D-68A8-4BA0-8416-A8D5CEE22372}" srcOrd="0" destOrd="0" presId="urn:microsoft.com/office/officeart/2005/8/layout/radial6"/>
    <dgm:cxn modelId="{9725CF3F-11D0-4210-BCAF-1BD9D7FEB22A}" type="presOf" srcId="{ADDF23E7-77EE-47B3-8688-70FB812BC045}" destId="{3D229611-F8FC-4F12-83D8-B4295F53841B}" srcOrd="0" destOrd="0" presId="urn:microsoft.com/office/officeart/2005/8/layout/radial6"/>
    <dgm:cxn modelId="{14182C24-D875-43D4-BC2B-EACBB0C39D99}" type="presOf" srcId="{47A371D1-40B8-4BF8-AC4F-1080764396CF}" destId="{0BFDEC88-71DD-4C18-887C-842C09A7B631}" srcOrd="0" destOrd="0" presId="urn:microsoft.com/office/officeart/2005/8/layout/radial6"/>
    <dgm:cxn modelId="{4C673631-4886-479C-AD1D-BEFA36863734}" srcId="{168362D8-82AD-421D-A6D0-C718929F7572}" destId="{2BE846F0-CDB8-4397-8E14-47E9CBC45C8A}" srcOrd="3" destOrd="0" parTransId="{ABA2F066-59C0-405A-B232-4B13FA45B990}" sibTransId="{B46C64E3-9B18-40F8-AD10-F904B7A45BDD}"/>
    <dgm:cxn modelId="{A844A955-F80E-4D28-BD2E-D1F8F9908EE8}" type="presParOf" srcId="{688B4FC1-0199-40C6-AEF4-20C83C91358F}" destId="{9A05A5D9-3BE1-43E9-BED3-E72D60444F8D}" srcOrd="0" destOrd="0" presId="urn:microsoft.com/office/officeart/2005/8/layout/radial6"/>
    <dgm:cxn modelId="{3C496204-309E-42D5-A745-B47A41F684E7}" type="presParOf" srcId="{688B4FC1-0199-40C6-AEF4-20C83C91358F}" destId="{788A8A71-3AB0-47E0-9203-D5EC57D4152D}" srcOrd="1" destOrd="0" presId="urn:microsoft.com/office/officeart/2005/8/layout/radial6"/>
    <dgm:cxn modelId="{B5B1DD4C-B4B9-41E1-90FA-4C47174D9D68}" type="presParOf" srcId="{688B4FC1-0199-40C6-AEF4-20C83C91358F}" destId="{743F0E13-2573-4ED8-B7C1-759F975ABF42}" srcOrd="2" destOrd="0" presId="urn:microsoft.com/office/officeart/2005/8/layout/radial6"/>
    <dgm:cxn modelId="{7DA9EB32-3743-4380-9FE6-D97660DF6D39}" type="presParOf" srcId="{688B4FC1-0199-40C6-AEF4-20C83C91358F}" destId="{3D229611-F8FC-4F12-83D8-B4295F53841B}" srcOrd="3" destOrd="0" presId="urn:microsoft.com/office/officeart/2005/8/layout/radial6"/>
    <dgm:cxn modelId="{D559D817-E28C-4DDD-8058-326018298779}" type="presParOf" srcId="{688B4FC1-0199-40C6-AEF4-20C83C91358F}" destId="{0BFDEC88-71DD-4C18-887C-842C09A7B631}" srcOrd="4" destOrd="0" presId="urn:microsoft.com/office/officeart/2005/8/layout/radial6"/>
    <dgm:cxn modelId="{61306D1B-931B-4B24-9F30-C6EAA68C116C}" type="presParOf" srcId="{688B4FC1-0199-40C6-AEF4-20C83C91358F}" destId="{821446F7-30ED-47C9-85A9-FC5C4333933A}" srcOrd="5" destOrd="0" presId="urn:microsoft.com/office/officeart/2005/8/layout/radial6"/>
    <dgm:cxn modelId="{43F2022C-2DC4-4448-BA17-11A7F93A4ADA}" type="presParOf" srcId="{688B4FC1-0199-40C6-AEF4-20C83C91358F}" destId="{A5FCB347-1FD1-4D9B-B606-EAE5B1CC3FBC}" srcOrd="6" destOrd="0" presId="urn:microsoft.com/office/officeart/2005/8/layout/radial6"/>
    <dgm:cxn modelId="{2B5E465E-AC58-4EA9-97A3-916023B5248F}" type="presParOf" srcId="{688B4FC1-0199-40C6-AEF4-20C83C91358F}" destId="{E0305C7D-68A8-4BA0-8416-A8D5CEE22372}" srcOrd="7" destOrd="0" presId="urn:microsoft.com/office/officeart/2005/8/layout/radial6"/>
    <dgm:cxn modelId="{59CAF824-DF89-4C95-ADD3-7DFCC7DAB9B5}" type="presParOf" srcId="{688B4FC1-0199-40C6-AEF4-20C83C91358F}" destId="{273C6498-9255-466F-AED2-FD48EF96EA7C}" srcOrd="8" destOrd="0" presId="urn:microsoft.com/office/officeart/2005/8/layout/radial6"/>
    <dgm:cxn modelId="{4400D199-C426-4F9D-B40D-DF68D58AE305}" type="presParOf" srcId="{688B4FC1-0199-40C6-AEF4-20C83C91358F}" destId="{3D72EF59-6E8A-4DA0-B261-5AFE55E83872}" srcOrd="9" destOrd="0" presId="urn:microsoft.com/office/officeart/2005/8/layout/radial6"/>
    <dgm:cxn modelId="{D10D994B-96EB-49CC-A31A-81E097C9EA1D}" type="presParOf" srcId="{688B4FC1-0199-40C6-AEF4-20C83C91358F}" destId="{40E548DB-28E8-4ECA-81E0-0674103A4E00}" srcOrd="10" destOrd="0" presId="urn:microsoft.com/office/officeart/2005/8/layout/radial6"/>
    <dgm:cxn modelId="{F71EC3EF-1B31-4C65-8D6A-340D887F6CA8}" type="presParOf" srcId="{688B4FC1-0199-40C6-AEF4-20C83C91358F}" destId="{D401CFE7-A96B-420D-8282-E9BA963CE2EC}" srcOrd="11" destOrd="0" presId="urn:microsoft.com/office/officeart/2005/8/layout/radial6"/>
    <dgm:cxn modelId="{925CB5D3-C25F-4A4E-A4D5-9B8FB8ED2A96}" type="presParOf" srcId="{688B4FC1-0199-40C6-AEF4-20C83C91358F}" destId="{813B5C0B-40D4-44D0-852E-4781DE54E332}"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DA686B-ED26-41CC-B79B-66B5922FBF68}" type="doc">
      <dgm:prSet loTypeId="urn:microsoft.com/office/officeart/2005/8/layout/bProcess3" loCatId="process" qsTypeId="urn:microsoft.com/office/officeart/2005/8/quickstyle/3d1" qsCatId="3D" csTypeId="urn:microsoft.com/office/officeart/2005/8/colors/accent2_5" csCatId="accent2" phldr="1"/>
      <dgm:spPr/>
      <dgm:t>
        <a:bodyPr/>
        <a:lstStyle/>
        <a:p>
          <a:endParaRPr lang="en-GB"/>
        </a:p>
      </dgm:t>
    </dgm:pt>
    <dgm:pt modelId="{CEA97333-45A3-4582-ADED-126E449EB7E7}">
      <dgm:prSet phldrT="[Text]" custT="1"/>
      <dgm:spPr/>
      <dgm:t>
        <a:bodyPr/>
        <a:lstStyle/>
        <a:p>
          <a:r>
            <a:rPr lang="en-GB" sz="1600" b="0" dirty="0">
              <a:latin typeface="Century" pitchFamily="18" charset="0"/>
            </a:rPr>
            <a:t>Sender</a:t>
          </a:r>
        </a:p>
      </dgm:t>
    </dgm:pt>
    <dgm:pt modelId="{712BB10A-DCCD-470D-A2D8-E7736749C152}" type="parTrans" cxnId="{53EBB3A6-4E84-4BE7-A3D9-916965870D48}">
      <dgm:prSet/>
      <dgm:spPr/>
      <dgm:t>
        <a:bodyPr/>
        <a:lstStyle/>
        <a:p>
          <a:endParaRPr lang="en-GB"/>
        </a:p>
      </dgm:t>
    </dgm:pt>
    <dgm:pt modelId="{E83D86F8-3D92-4A0D-979E-37DC414A7957}" type="sibTrans" cxnId="{53EBB3A6-4E84-4BE7-A3D9-916965870D48}">
      <dgm:prSet custT="1"/>
      <dgm:spPr/>
      <dgm:t>
        <a:bodyPr/>
        <a:lstStyle/>
        <a:p>
          <a:endParaRPr lang="en-GB" sz="1600" b="0">
            <a:latin typeface="Century" pitchFamily="18" charset="0"/>
          </a:endParaRPr>
        </a:p>
      </dgm:t>
    </dgm:pt>
    <dgm:pt modelId="{CFD284B7-573F-48FF-80D1-25E2B96F2813}">
      <dgm:prSet phldrT="[Text]" custT="1"/>
      <dgm:spPr/>
      <dgm:t>
        <a:bodyPr/>
        <a:lstStyle/>
        <a:p>
          <a:r>
            <a:rPr lang="en-US" sz="1600" b="0">
              <a:latin typeface="Century" pitchFamily="18" charset="0"/>
            </a:rPr>
            <a:t>Encoding</a:t>
          </a:r>
          <a:endParaRPr lang="en-GB" sz="1600" b="0">
            <a:latin typeface="Century" pitchFamily="18" charset="0"/>
          </a:endParaRPr>
        </a:p>
      </dgm:t>
    </dgm:pt>
    <dgm:pt modelId="{8B68B88F-2088-40E1-A926-9CD855FE5D19}" type="parTrans" cxnId="{7AA0F112-FF3E-4B1E-A653-112471362666}">
      <dgm:prSet/>
      <dgm:spPr/>
      <dgm:t>
        <a:bodyPr/>
        <a:lstStyle/>
        <a:p>
          <a:endParaRPr lang="en-GB"/>
        </a:p>
      </dgm:t>
    </dgm:pt>
    <dgm:pt modelId="{3AC712CD-8821-467B-8988-A036940CA65A}" type="sibTrans" cxnId="{7AA0F112-FF3E-4B1E-A653-112471362666}">
      <dgm:prSet custT="1"/>
      <dgm:spPr/>
      <dgm:t>
        <a:bodyPr/>
        <a:lstStyle/>
        <a:p>
          <a:endParaRPr lang="en-GB" sz="1600" b="0">
            <a:latin typeface="Century" pitchFamily="18" charset="0"/>
          </a:endParaRPr>
        </a:p>
      </dgm:t>
    </dgm:pt>
    <dgm:pt modelId="{9193E48B-DAEF-4216-890E-ECAD5403A177}">
      <dgm:prSet phldrT="[Text]" custT="1"/>
      <dgm:spPr/>
      <dgm:t>
        <a:bodyPr/>
        <a:lstStyle/>
        <a:p>
          <a:r>
            <a:rPr lang="en-US" sz="1600" b="0">
              <a:latin typeface="Century" pitchFamily="18" charset="0"/>
            </a:rPr>
            <a:t>Message</a:t>
          </a:r>
          <a:endParaRPr lang="en-GB" sz="1600" b="0">
            <a:latin typeface="Century" pitchFamily="18" charset="0"/>
          </a:endParaRPr>
        </a:p>
      </dgm:t>
    </dgm:pt>
    <dgm:pt modelId="{198E27AA-7FFC-448E-8DBA-B162A377EAD4}" type="parTrans" cxnId="{D533E356-C434-405E-8BE5-92D4D1945AD0}">
      <dgm:prSet/>
      <dgm:spPr/>
      <dgm:t>
        <a:bodyPr/>
        <a:lstStyle/>
        <a:p>
          <a:endParaRPr lang="en-GB"/>
        </a:p>
      </dgm:t>
    </dgm:pt>
    <dgm:pt modelId="{3DE39BB2-D75B-45FE-967F-3EA0AA0BA622}" type="sibTrans" cxnId="{D533E356-C434-405E-8BE5-92D4D1945AD0}">
      <dgm:prSet custT="1"/>
      <dgm:spPr/>
      <dgm:t>
        <a:bodyPr/>
        <a:lstStyle/>
        <a:p>
          <a:endParaRPr lang="en-GB" sz="1600" b="0">
            <a:latin typeface="Century" pitchFamily="18" charset="0"/>
          </a:endParaRPr>
        </a:p>
      </dgm:t>
    </dgm:pt>
    <dgm:pt modelId="{F155B3D0-747F-4F78-80B0-BEB2F8CFDB70}">
      <dgm:prSet phldrT="[Text]" custT="1"/>
      <dgm:spPr/>
      <dgm:t>
        <a:bodyPr/>
        <a:lstStyle/>
        <a:p>
          <a:r>
            <a:rPr lang="en-US" sz="1600" b="0">
              <a:latin typeface="Century" pitchFamily="18" charset="0"/>
            </a:rPr>
            <a:t>Decoding</a:t>
          </a:r>
          <a:endParaRPr lang="en-GB" sz="1600" b="0">
            <a:latin typeface="Century" pitchFamily="18" charset="0"/>
          </a:endParaRPr>
        </a:p>
      </dgm:t>
    </dgm:pt>
    <dgm:pt modelId="{9B0332C6-19FD-4972-B290-58950C8C25FC}" type="parTrans" cxnId="{2D54DA9F-1A06-43B8-9836-2182222A88F2}">
      <dgm:prSet/>
      <dgm:spPr/>
      <dgm:t>
        <a:bodyPr/>
        <a:lstStyle/>
        <a:p>
          <a:endParaRPr lang="en-GB"/>
        </a:p>
      </dgm:t>
    </dgm:pt>
    <dgm:pt modelId="{CC94F0A9-54E1-4F19-A696-E1D888CBCAF4}" type="sibTrans" cxnId="{2D54DA9F-1A06-43B8-9836-2182222A88F2}">
      <dgm:prSet custT="1"/>
      <dgm:spPr/>
      <dgm:t>
        <a:bodyPr/>
        <a:lstStyle/>
        <a:p>
          <a:endParaRPr lang="en-GB" sz="1600" b="0">
            <a:latin typeface="Century" pitchFamily="18" charset="0"/>
          </a:endParaRPr>
        </a:p>
      </dgm:t>
    </dgm:pt>
    <dgm:pt modelId="{6A93FDF6-8226-47FB-ABAD-99A35F57DD34}">
      <dgm:prSet phldrT="[Text]" custT="1"/>
      <dgm:spPr/>
      <dgm:t>
        <a:bodyPr/>
        <a:lstStyle/>
        <a:p>
          <a:r>
            <a:rPr lang="en-US" sz="1600" b="0">
              <a:latin typeface="Century" pitchFamily="18" charset="0"/>
            </a:rPr>
            <a:t>Receiver</a:t>
          </a:r>
          <a:endParaRPr lang="en-GB" sz="1600" b="0">
            <a:latin typeface="Century" pitchFamily="18" charset="0"/>
          </a:endParaRPr>
        </a:p>
      </dgm:t>
    </dgm:pt>
    <dgm:pt modelId="{BFD6C35F-474D-461C-A6C6-1F15EE74DF97}" type="parTrans" cxnId="{F37117DC-00A9-49F2-806D-308CAF815FE7}">
      <dgm:prSet/>
      <dgm:spPr/>
      <dgm:t>
        <a:bodyPr/>
        <a:lstStyle/>
        <a:p>
          <a:endParaRPr lang="en-GB"/>
        </a:p>
      </dgm:t>
    </dgm:pt>
    <dgm:pt modelId="{EFAD8194-D2BF-40BA-969C-4E4A3054D562}" type="sibTrans" cxnId="{F37117DC-00A9-49F2-806D-308CAF815FE7}">
      <dgm:prSet custT="1"/>
      <dgm:spPr/>
      <dgm:t>
        <a:bodyPr/>
        <a:lstStyle/>
        <a:p>
          <a:endParaRPr lang="en-GB" sz="1600" b="0">
            <a:latin typeface="Century" pitchFamily="18" charset="0"/>
          </a:endParaRPr>
        </a:p>
      </dgm:t>
    </dgm:pt>
    <dgm:pt modelId="{DC4F7FA3-BDAD-49F3-9A54-C60D211B6F85}">
      <dgm:prSet custT="1"/>
      <dgm:spPr/>
      <dgm:t>
        <a:bodyPr/>
        <a:lstStyle/>
        <a:p>
          <a:r>
            <a:rPr lang="en-US" sz="1600" b="0">
              <a:latin typeface="Century" pitchFamily="18" charset="0"/>
            </a:rPr>
            <a:t>Feedback</a:t>
          </a:r>
          <a:endParaRPr lang="en-GB" sz="1600" b="0">
            <a:latin typeface="Century" pitchFamily="18" charset="0"/>
          </a:endParaRPr>
        </a:p>
      </dgm:t>
    </dgm:pt>
    <dgm:pt modelId="{D9D23845-3176-491A-9177-17BCC3D54042}" type="parTrans" cxnId="{66C622D8-24FF-42EA-BAB5-785747EF2D86}">
      <dgm:prSet/>
      <dgm:spPr/>
      <dgm:t>
        <a:bodyPr/>
        <a:lstStyle/>
        <a:p>
          <a:endParaRPr lang="en-GB"/>
        </a:p>
      </dgm:t>
    </dgm:pt>
    <dgm:pt modelId="{03C4A3F6-AE07-4318-9F74-9F55B63D8499}" type="sibTrans" cxnId="{66C622D8-24FF-42EA-BAB5-785747EF2D86}">
      <dgm:prSet/>
      <dgm:spPr/>
      <dgm:t>
        <a:bodyPr/>
        <a:lstStyle/>
        <a:p>
          <a:endParaRPr lang="en-GB"/>
        </a:p>
      </dgm:t>
    </dgm:pt>
    <dgm:pt modelId="{65D66FE9-1734-4C1B-9AD0-0E045470F4ED}" type="pres">
      <dgm:prSet presAssocID="{AFDA686B-ED26-41CC-B79B-66B5922FBF68}" presName="Name0" presStyleCnt="0">
        <dgm:presLayoutVars>
          <dgm:dir/>
          <dgm:resizeHandles val="exact"/>
        </dgm:presLayoutVars>
      </dgm:prSet>
      <dgm:spPr/>
      <dgm:t>
        <a:bodyPr/>
        <a:lstStyle/>
        <a:p>
          <a:endParaRPr lang="en-GB"/>
        </a:p>
      </dgm:t>
    </dgm:pt>
    <dgm:pt modelId="{E3AB0B95-32C5-4244-9B3E-9E7916FF613E}" type="pres">
      <dgm:prSet presAssocID="{CEA97333-45A3-4582-ADED-126E449EB7E7}" presName="node" presStyleLbl="node1" presStyleIdx="0" presStyleCnt="6">
        <dgm:presLayoutVars>
          <dgm:bulletEnabled val="1"/>
        </dgm:presLayoutVars>
      </dgm:prSet>
      <dgm:spPr/>
      <dgm:t>
        <a:bodyPr/>
        <a:lstStyle/>
        <a:p>
          <a:endParaRPr lang="en-GB"/>
        </a:p>
      </dgm:t>
    </dgm:pt>
    <dgm:pt modelId="{03D7E94D-065A-4415-A377-B857B187CCF2}" type="pres">
      <dgm:prSet presAssocID="{E83D86F8-3D92-4A0D-979E-37DC414A7957}" presName="sibTrans" presStyleLbl="sibTrans1D1" presStyleIdx="0" presStyleCnt="5"/>
      <dgm:spPr/>
      <dgm:t>
        <a:bodyPr/>
        <a:lstStyle/>
        <a:p>
          <a:endParaRPr lang="en-GB"/>
        </a:p>
      </dgm:t>
    </dgm:pt>
    <dgm:pt modelId="{49FADD56-0A3E-4E8E-8911-EBBD741A0264}" type="pres">
      <dgm:prSet presAssocID="{E83D86F8-3D92-4A0D-979E-37DC414A7957}" presName="connectorText" presStyleLbl="sibTrans1D1" presStyleIdx="0" presStyleCnt="5"/>
      <dgm:spPr/>
      <dgm:t>
        <a:bodyPr/>
        <a:lstStyle/>
        <a:p>
          <a:endParaRPr lang="en-GB"/>
        </a:p>
      </dgm:t>
    </dgm:pt>
    <dgm:pt modelId="{F1ED009C-0C74-419D-BAC2-15F88688CD93}" type="pres">
      <dgm:prSet presAssocID="{CFD284B7-573F-48FF-80D1-25E2B96F2813}" presName="node" presStyleLbl="node1" presStyleIdx="1" presStyleCnt="6">
        <dgm:presLayoutVars>
          <dgm:bulletEnabled val="1"/>
        </dgm:presLayoutVars>
      </dgm:prSet>
      <dgm:spPr/>
      <dgm:t>
        <a:bodyPr/>
        <a:lstStyle/>
        <a:p>
          <a:endParaRPr lang="en-GB"/>
        </a:p>
      </dgm:t>
    </dgm:pt>
    <dgm:pt modelId="{5DB009F4-99FF-451B-8296-99213FA7F6F7}" type="pres">
      <dgm:prSet presAssocID="{3AC712CD-8821-467B-8988-A036940CA65A}" presName="sibTrans" presStyleLbl="sibTrans1D1" presStyleIdx="1" presStyleCnt="5"/>
      <dgm:spPr/>
      <dgm:t>
        <a:bodyPr/>
        <a:lstStyle/>
        <a:p>
          <a:endParaRPr lang="en-GB"/>
        </a:p>
      </dgm:t>
    </dgm:pt>
    <dgm:pt modelId="{19CC2B07-2D25-4B9B-B5F3-278C73E7A0EA}" type="pres">
      <dgm:prSet presAssocID="{3AC712CD-8821-467B-8988-A036940CA65A}" presName="connectorText" presStyleLbl="sibTrans1D1" presStyleIdx="1" presStyleCnt="5"/>
      <dgm:spPr/>
      <dgm:t>
        <a:bodyPr/>
        <a:lstStyle/>
        <a:p>
          <a:endParaRPr lang="en-GB"/>
        </a:p>
      </dgm:t>
    </dgm:pt>
    <dgm:pt modelId="{E2A5D067-0694-4552-A0B1-CE0CC17630BE}" type="pres">
      <dgm:prSet presAssocID="{9193E48B-DAEF-4216-890E-ECAD5403A177}" presName="node" presStyleLbl="node1" presStyleIdx="2" presStyleCnt="6">
        <dgm:presLayoutVars>
          <dgm:bulletEnabled val="1"/>
        </dgm:presLayoutVars>
      </dgm:prSet>
      <dgm:spPr/>
      <dgm:t>
        <a:bodyPr/>
        <a:lstStyle/>
        <a:p>
          <a:endParaRPr lang="en-GB"/>
        </a:p>
      </dgm:t>
    </dgm:pt>
    <dgm:pt modelId="{CD1672B0-5DC4-41BE-91D1-56E92B833899}" type="pres">
      <dgm:prSet presAssocID="{3DE39BB2-D75B-45FE-967F-3EA0AA0BA622}" presName="sibTrans" presStyleLbl="sibTrans1D1" presStyleIdx="2" presStyleCnt="5"/>
      <dgm:spPr/>
      <dgm:t>
        <a:bodyPr/>
        <a:lstStyle/>
        <a:p>
          <a:endParaRPr lang="en-GB"/>
        </a:p>
      </dgm:t>
    </dgm:pt>
    <dgm:pt modelId="{6D533A70-A730-459D-A242-0A28D86DFFDD}" type="pres">
      <dgm:prSet presAssocID="{3DE39BB2-D75B-45FE-967F-3EA0AA0BA622}" presName="connectorText" presStyleLbl="sibTrans1D1" presStyleIdx="2" presStyleCnt="5"/>
      <dgm:spPr/>
      <dgm:t>
        <a:bodyPr/>
        <a:lstStyle/>
        <a:p>
          <a:endParaRPr lang="en-GB"/>
        </a:p>
      </dgm:t>
    </dgm:pt>
    <dgm:pt modelId="{B0D7F2B4-613E-4BE6-A95C-D0458FD5721D}" type="pres">
      <dgm:prSet presAssocID="{F155B3D0-747F-4F78-80B0-BEB2F8CFDB70}" presName="node" presStyleLbl="node1" presStyleIdx="3" presStyleCnt="6">
        <dgm:presLayoutVars>
          <dgm:bulletEnabled val="1"/>
        </dgm:presLayoutVars>
      </dgm:prSet>
      <dgm:spPr/>
      <dgm:t>
        <a:bodyPr/>
        <a:lstStyle/>
        <a:p>
          <a:endParaRPr lang="en-GB"/>
        </a:p>
      </dgm:t>
    </dgm:pt>
    <dgm:pt modelId="{91AD8B0F-7B8D-4D06-B394-D63AA22ED8F7}" type="pres">
      <dgm:prSet presAssocID="{CC94F0A9-54E1-4F19-A696-E1D888CBCAF4}" presName="sibTrans" presStyleLbl="sibTrans1D1" presStyleIdx="3" presStyleCnt="5"/>
      <dgm:spPr/>
      <dgm:t>
        <a:bodyPr/>
        <a:lstStyle/>
        <a:p>
          <a:endParaRPr lang="en-GB"/>
        </a:p>
      </dgm:t>
    </dgm:pt>
    <dgm:pt modelId="{0EA2CBF7-1217-4276-857F-76CD40AEF49D}" type="pres">
      <dgm:prSet presAssocID="{CC94F0A9-54E1-4F19-A696-E1D888CBCAF4}" presName="connectorText" presStyleLbl="sibTrans1D1" presStyleIdx="3" presStyleCnt="5"/>
      <dgm:spPr/>
      <dgm:t>
        <a:bodyPr/>
        <a:lstStyle/>
        <a:p>
          <a:endParaRPr lang="en-GB"/>
        </a:p>
      </dgm:t>
    </dgm:pt>
    <dgm:pt modelId="{463D5C4B-983E-4A98-ADBC-FFF8232F183E}" type="pres">
      <dgm:prSet presAssocID="{6A93FDF6-8226-47FB-ABAD-99A35F57DD34}" presName="node" presStyleLbl="node1" presStyleIdx="4" presStyleCnt="6">
        <dgm:presLayoutVars>
          <dgm:bulletEnabled val="1"/>
        </dgm:presLayoutVars>
      </dgm:prSet>
      <dgm:spPr/>
      <dgm:t>
        <a:bodyPr/>
        <a:lstStyle/>
        <a:p>
          <a:endParaRPr lang="en-GB"/>
        </a:p>
      </dgm:t>
    </dgm:pt>
    <dgm:pt modelId="{F6242402-F7BF-4F00-9C1A-700A8EF4E87F}" type="pres">
      <dgm:prSet presAssocID="{EFAD8194-D2BF-40BA-969C-4E4A3054D562}" presName="sibTrans" presStyleLbl="sibTrans1D1" presStyleIdx="4" presStyleCnt="5"/>
      <dgm:spPr/>
      <dgm:t>
        <a:bodyPr/>
        <a:lstStyle/>
        <a:p>
          <a:endParaRPr lang="en-GB"/>
        </a:p>
      </dgm:t>
    </dgm:pt>
    <dgm:pt modelId="{BC1B4DC4-39B4-40B2-9EEF-59D3F1161F02}" type="pres">
      <dgm:prSet presAssocID="{EFAD8194-D2BF-40BA-969C-4E4A3054D562}" presName="connectorText" presStyleLbl="sibTrans1D1" presStyleIdx="4" presStyleCnt="5"/>
      <dgm:spPr/>
      <dgm:t>
        <a:bodyPr/>
        <a:lstStyle/>
        <a:p>
          <a:endParaRPr lang="en-GB"/>
        </a:p>
      </dgm:t>
    </dgm:pt>
    <dgm:pt modelId="{728E518F-2889-49D1-840F-807DFBDDAD74}" type="pres">
      <dgm:prSet presAssocID="{DC4F7FA3-BDAD-49F3-9A54-C60D211B6F85}" presName="node" presStyleLbl="node1" presStyleIdx="5" presStyleCnt="6">
        <dgm:presLayoutVars>
          <dgm:bulletEnabled val="1"/>
        </dgm:presLayoutVars>
      </dgm:prSet>
      <dgm:spPr/>
      <dgm:t>
        <a:bodyPr/>
        <a:lstStyle/>
        <a:p>
          <a:endParaRPr lang="en-GB"/>
        </a:p>
      </dgm:t>
    </dgm:pt>
  </dgm:ptLst>
  <dgm:cxnLst>
    <dgm:cxn modelId="{2D54DA9F-1A06-43B8-9836-2182222A88F2}" srcId="{AFDA686B-ED26-41CC-B79B-66B5922FBF68}" destId="{F155B3D0-747F-4F78-80B0-BEB2F8CFDB70}" srcOrd="3" destOrd="0" parTransId="{9B0332C6-19FD-4972-B290-58950C8C25FC}" sibTransId="{CC94F0A9-54E1-4F19-A696-E1D888CBCAF4}"/>
    <dgm:cxn modelId="{DC3A8118-2971-47AC-89BA-125FB83D9EA4}" type="presOf" srcId="{CEA97333-45A3-4582-ADED-126E449EB7E7}" destId="{E3AB0B95-32C5-4244-9B3E-9E7916FF613E}" srcOrd="0" destOrd="0" presId="urn:microsoft.com/office/officeart/2005/8/layout/bProcess3"/>
    <dgm:cxn modelId="{CB0D602E-D6CA-4372-88BE-DF1AFE088896}" type="presOf" srcId="{AFDA686B-ED26-41CC-B79B-66B5922FBF68}" destId="{65D66FE9-1734-4C1B-9AD0-0E045470F4ED}" srcOrd="0" destOrd="0" presId="urn:microsoft.com/office/officeart/2005/8/layout/bProcess3"/>
    <dgm:cxn modelId="{B700850C-3A25-4A8D-B5BF-986DBE07F759}" type="presOf" srcId="{3DE39BB2-D75B-45FE-967F-3EA0AA0BA622}" destId="{CD1672B0-5DC4-41BE-91D1-56E92B833899}" srcOrd="0" destOrd="0" presId="urn:microsoft.com/office/officeart/2005/8/layout/bProcess3"/>
    <dgm:cxn modelId="{6C435781-2610-4C8E-B0A5-A17FF610FBE4}" type="presOf" srcId="{3DE39BB2-D75B-45FE-967F-3EA0AA0BA622}" destId="{6D533A70-A730-459D-A242-0A28D86DFFDD}" srcOrd="1" destOrd="0" presId="urn:microsoft.com/office/officeart/2005/8/layout/bProcess3"/>
    <dgm:cxn modelId="{F37117DC-00A9-49F2-806D-308CAF815FE7}" srcId="{AFDA686B-ED26-41CC-B79B-66B5922FBF68}" destId="{6A93FDF6-8226-47FB-ABAD-99A35F57DD34}" srcOrd="4" destOrd="0" parTransId="{BFD6C35F-474D-461C-A6C6-1F15EE74DF97}" sibTransId="{EFAD8194-D2BF-40BA-969C-4E4A3054D562}"/>
    <dgm:cxn modelId="{7AA0F112-FF3E-4B1E-A653-112471362666}" srcId="{AFDA686B-ED26-41CC-B79B-66B5922FBF68}" destId="{CFD284B7-573F-48FF-80D1-25E2B96F2813}" srcOrd="1" destOrd="0" parTransId="{8B68B88F-2088-40E1-A926-9CD855FE5D19}" sibTransId="{3AC712CD-8821-467B-8988-A036940CA65A}"/>
    <dgm:cxn modelId="{5B4BFD87-0D48-4321-BB53-50CB21DC159A}" type="presOf" srcId="{EFAD8194-D2BF-40BA-969C-4E4A3054D562}" destId="{F6242402-F7BF-4F00-9C1A-700A8EF4E87F}" srcOrd="0" destOrd="0" presId="urn:microsoft.com/office/officeart/2005/8/layout/bProcess3"/>
    <dgm:cxn modelId="{D9C36235-24FA-47D3-B67D-D49F95C9F7D7}" type="presOf" srcId="{6A93FDF6-8226-47FB-ABAD-99A35F57DD34}" destId="{463D5C4B-983E-4A98-ADBC-FFF8232F183E}" srcOrd="0" destOrd="0" presId="urn:microsoft.com/office/officeart/2005/8/layout/bProcess3"/>
    <dgm:cxn modelId="{B3BDEBB3-7FA2-4A6A-9086-7D873B0CFBFD}" type="presOf" srcId="{E83D86F8-3D92-4A0D-979E-37DC414A7957}" destId="{03D7E94D-065A-4415-A377-B857B187CCF2}" srcOrd="0" destOrd="0" presId="urn:microsoft.com/office/officeart/2005/8/layout/bProcess3"/>
    <dgm:cxn modelId="{E00AF8A4-8F41-4EB3-A923-D2D35407644C}" type="presOf" srcId="{CFD284B7-573F-48FF-80D1-25E2B96F2813}" destId="{F1ED009C-0C74-419D-BAC2-15F88688CD93}" srcOrd="0" destOrd="0" presId="urn:microsoft.com/office/officeart/2005/8/layout/bProcess3"/>
    <dgm:cxn modelId="{67165F85-F3C4-4051-81DE-09E22C11EA59}" type="presOf" srcId="{E83D86F8-3D92-4A0D-979E-37DC414A7957}" destId="{49FADD56-0A3E-4E8E-8911-EBBD741A0264}" srcOrd="1" destOrd="0" presId="urn:microsoft.com/office/officeart/2005/8/layout/bProcess3"/>
    <dgm:cxn modelId="{D533E356-C434-405E-8BE5-92D4D1945AD0}" srcId="{AFDA686B-ED26-41CC-B79B-66B5922FBF68}" destId="{9193E48B-DAEF-4216-890E-ECAD5403A177}" srcOrd="2" destOrd="0" parTransId="{198E27AA-7FFC-448E-8DBA-B162A377EAD4}" sibTransId="{3DE39BB2-D75B-45FE-967F-3EA0AA0BA622}"/>
    <dgm:cxn modelId="{0D81CFC6-55DB-417D-BD17-C53C7477BE5B}" type="presOf" srcId="{DC4F7FA3-BDAD-49F3-9A54-C60D211B6F85}" destId="{728E518F-2889-49D1-840F-807DFBDDAD74}" srcOrd="0" destOrd="0" presId="urn:microsoft.com/office/officeart/2005/8/layout/bProcess3"/>
    <dgm:cxn modelId="{5401AE5F-10E2-4600-B07E-FFF0B0180CB2}" type="presOf" srcId="{EFAD8194-D2BF-40BA-969C-4E4A3054D562}" destId="{BC1B4DC4-39B4-40B2-9EEF-59D3F1161F02}" srcOrd="1" destOrd="0" presId="urn:microsoft.com/office/officeart/2005/8/layout/bProcess3"/>
    <dgm:cxn modelId="{4A5383F7-BA79-4F72-8A7C-784475B9F50C}" type="presOf" srcId="{9193E48B-DAEF-4216-890E-ECAD5403A177}" destId="{E2A5D067-0694-4552-A0B1-CE0CC17630BE}" srcOrd="0" destOrd="0" presId="urn:microsoft.com/office/officeart/2005/8/layout/bProcess3"/>
    <dgm:cxn modelId="{9AA7E311-3A7E-4910-82C7-22BBEC4BEC2C}" type="presOf" srcId="{3AC712CD-8821-467B-8988-A036940CA65A}" destId="{19CC2B07-2D25-4B9B-B5F3-278C73E7A0EA}" srcOrd="1" destOrd="0" presId="urn:microsoft.com/office/officeart/2005/8/layout/bProcess3"/>
    <dgm:cxn modelId="{5498AE63-499E-47D1-BCB1-5CB4B53285BC}" type="presOf" srcId="{CC94F0A9-54E1-4F19-A696-E1D888CBCAF4}" destId="{0EA2CBF7-1217-4276-857F-76CD40AEF49D}" srcOrd="1" destOrd="0" presId="urn:microsoft.com/office/officeart/2005/8/layout/bProcess3"/>
    <dgm:cxn modelId="{A7D5448A-F10F-4661-9CE7-B0316EB29DDD}" type="presOf" srcId="{CC94F0A9-54E1-4F19-A696-E1D888CBCAF4}" destId="{91AD8B0F-7B8D-4D06-B394-D63AA22ED8F7}" srcOrd="0" destOrd="0" presId="urn:microsoft.com/office/officeart/2005/8/layout/bProcess3"/>
    <dgm:cxn modelId="{02DBF4DE-6B62-4CC2-A9FF-95E1A691ABA1}" type="presOf" srcId="{F155B3D0-747F-4F78-80B0-BEB2F8CFDB70}" destId="{B0D7F2B4-613E-4BE6-A95C-D0458FD5721D}" srcOrd="0" destOrd="0" presId="urn:microsoft.com/office/officeart/2005/8/layout/bProcess3"/>
    <dgm:cxn modelId="{66C622D8-24FF-42EA-BAB5-785747EF2D86}" srcId="{AFDA686B-ED26-41CC-B79B-66B5922FBF68}" destId="{DC4F7FA3-BDAD-49F3-9A54-C60D211B6F85}" srcOrd="5" destOrd="0" parTransId="{D9D23845-3176-491A-9177-17BCC3D54042}" sibTransId="{03C4A3F6-AE07-4318-9F74-9F55B63D8499}"/>
    <dgm:cxn modelId="{53EBB3A6-4E84-4BE7-A3D9-916965870D48}" srcId="{AFDA686B-ED26-41CC-B79B-66B5922FBF68}" destId="{CEA97333-45A3-4582-ADED-126E449EB7E7}" srcOrd="0" destOrd="0" parTransId="{712BB10A-DCCD-470D-A2D8-E7736749C152}" sibTransId="{E83D86F8-3D92-4A0D-979E-37DC414A7957}"/>
    <dgm:cxn modelId="{DA207B8D-2635-42A6-95DC-E56FC0EEE50F}" type="presOf" srcId="{3AC712CD-8821-467B-8988-A036940CA65A}" destId="{5DB009F4-99FF-451B-8296-99213FA7F6F7}" srcOrd="0" destOrd="0" presId="urn:microsoft.com/office/officeart/2005/8/layout/bProcess3"/>
    <dgm:cxn modelId="{B512BC5B-0E2C-402B-849A-0DEF07BD7249}" type="presParOf" srcId="{65D66FE9-1734-4C1B-9AD0-0E045470F4ED}" destId="{E3AB0B95-32C5-4244-9B3E-9E7916FF613E}" srcOrd="0" destOrd="0" presId="urn:microsoft.com/office/officeart/2005/8/layout/bProcess3"/>
    <dgm:cxn modelId="{3334FB24-290C-4CA2-A86A-EA3F51DE3885}" type="presParOf" srcId="{65D66FE9-1734-4C1B-9AD0-0E045470F4ED}" destId="{03D7E94D-065A-4415-A377-B857B187CCF2}" srcOrd="1" destOrd="0" presId="urn:microsoft.com/office/officeart/2005/8/layout/bProcess3"/>
    <dgm:cxn modelId="{5AF14189-A69D-4E3C-BC53-3692C83685F7}" type="presParOf" srcId="{03D7E94D-065A-4415-A377-B857B187CCF2}" destId="{49FADD56-0A3E-4E8E-8911-EBBD741A0264}" srcOrd="0" destOrd="0" presId="urn:microsoft.com/office/officeart/2005/8/layout/bProcess3"/>
    <dgm:cxn modelId="{6FEB8835-C945-464B-A9BA-80C9E0953730}" type="presParOf" srcId="{65D66FE9-1734-4C1B-9AD0-0E045470F4ED}" destId="{F1ED009C-0C74-419D-BAC2-15F88688CD93}" srcOrd="2" destOrd="0" presId="urn:microsoft.com/office/officeart/2005/8/layout/bProcess3"/>
    <dgm:cxn modelId="{1926156B-1588-41B6-A737-7AD25834EF9D}" type="presParOf" srcId="{65D66FE9-1734-4C1B-9AD0-0E045470F4ED}" destId="{5DB009F4-99FF-451B-8296-99213FA7F6F7}" srcOrd="3" destOrd="0" presId="urn:microsoft.com/office/officeart/2005/8/layout/bProcess3"/>
    <dgm:cxn modelId="{15365082-51FF-4F30-B95B-D8602DCB1018}" type="presParOf" srcId="{5DB009F4-99FF-451B-8296-99213FA7F6F7}" destId="{19CC2B07-2D25-4B9B-B5F3-278C73E7A0EA}" srcOrd="0" destOrd="0" presId="urn:microsoft.com/office/officeart/2005/8/layout/bProcess3"/>
    <dgm:cxn modelId="{E5002510-F729-4092-B5C3-44B9F88B3590}" type="presParOf" srcId="{65D66FE9-1734-4C1B-9AD0-0E045470F4ED}" destId="{E2A5D067-0694-4552-A0B1-CE0CC17630BE}" srcOrd="4" destOrd="0" presId="urn:microsoft.com/office/officeart/2005/8/layout/bProcess3"/>
    <dgm:cxn modelId="{B8C839CA-7446-456B-A17A-AB7F73E7EB4D}" type="presParOf" srcId="{65D66FE9-1734-4C1B-9AD0-0E045470F4ED}" destId="{CD1672B0-5DC4-41BE-91D1-56E92B833899}" srcOrd="5" destOrd="0" presId="urn:microsoft.com/office/officeart/2005/8/layout/bProcess3"/>
    <dgm:cxn modelId="{AD44A01C-7AD3-430F-9706-62D10DAFE01E}" type="presParOf" srcId="{CD1672B0-5DC4-41BE-91D1-56E92B833899}" destId="{6D533A70-A730-459D-A242-0A28D86DFFDD}" srcOrd="0" destOrd="0" presId="urn:microsoft.com/office/officeart/2005/8/layout/bProcess3"/>
    <dgm:cxn modelId="{B67E136B-5787-430A-A341-A3530E5EEA76}" type="presParOf" srcId="{65D66FE9-1734-4C1B-9AD0-0E045470F4ED}" destId="{B0D7F2B4-613E-4BE6-A95C-D0458FD5721D}" srcOrd="6" destOrd="0" presId="urn:microsoft.com/office/officeart/2005/8/layout/bProcess3"/>
    <dgm:cxn modelId="{2FA8A307-B66A-46FD-B605-9C42A1070220}" type="presParOf" srcId="{65D66FE9-1734-4C1B-9AD0-0E045470F4ED}" destId="{91AD8B0F-7B8D-4D06-B394-D63AA22ED8F7}" srcOrd="7" destOrd="0" presId="urn:microsoft.com/office/officeart/2005/8/layout/bProcess3"/>
    <dgm:cxn modelId="{34ACAF96-53C2-437B-98C3-616144A83C6F}" type="presParOf" srcId="{91AD8B0F-7B8D-4D06-B394-D63AA22ED8F7}" destId="{0EA2CBF7-1217-4276-857F-76CD40AEF49D}" srcOrd="0" destOrd="0" presId="urn:microsoft.com/office/officeart/2005/8/layout/bProcess3"/>
    <dgm:cxn modelId="{A546616B-C653-4F2F-93BB-61E7F9A54C4F}" type="presParOf" srcId="{65D66FE9-1734-4C1B-9AD0-0E045470F4ED}" destId="{463D5C4B-983E-4A98-ADBC-FFF8232F183E}" srcOrd="8" destOrd="0" presId="urn:microsoft.com/office/officeart/2005/8/layout/bProcess3"/>
    <dgm:cxn modelId="{9D11BB95-35B9-4F93-945A-ED4DFADDB44E}" type="presParOf" srcId="{65D66FE9-1734-4C1B-9AD0-0E045470F4ED}" destId="{F6242402-F7BF-4F00-9C1A-700A8EF4E87F}" srcOrd="9" destOrd="0" presId="urn:microsoft.com/office/officeart/2005/8/layout/bProcess3"/>
    <dgm:cxn modelId="{00238FCB-FCB1-4E96-ADFA-0F5C7322E5C9}" type="presParOf" srcId="{F6242402-F7BF-4F00-9C1A-700A8EF4E87F}" destId="{BC1B4DC4-39B4-40B2-9EEF-59D3F1161F02}" srcOrd="0" destOrd="0" presId="urn:microsoft.com/office/officeart/2005/8/layout/bProcess3"/>
    <dgm:cxn modelId="{434F7ED2-37C2-44FB-BDC4-B5F45FB0B7FF}" type="presParOf" srcId="{65D66FE9-1734-4C1B-9AD0-0E045470F4ED}" destId="{728E518F-2889-49D1-840F-807DFBDDAD74}"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4F72FE-8C8D-401F-9E91-05F101D075AD}"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GB"/>
        </a:p>
      </dgm:t>
    </dgm:pt>
    <dgm:pt modelId="{C70059AF-DF00-4789-91DE-195FDB78F3C7}">
      <dgm:prSet custT="1"/>
      <dgm:spPr/>
      <dgm:t>
        <a:bodyPr/>
        <a:lstStyle/>
        <a:p>
          <a:pPr algn="ctr"/>
          <a:r>
            <a:rPr lang="en-GB" sz="1600" b="0" dirty="0" smtClean="0">
              <a:latin typeface="Century" pitchFamily="18" charset="0"/>
            </a:rPr>
            <a:t>Internal business communication</a:t>
          </a:r>
          <a:endParaRPr lang="en-GB" sz="1600" b="0" dirty="0">
            <a:latin typeface="Century" pitchFamily="18" charset="0"/>
          </a:endParaRPr>
        </a:p>
      </dgm:t>
    </dgm:pt>
    <dgm:pt modelId="{A0E04468-4964-43C9-B5D9-78BB6477D18A}" type="parTrans" cxnId="{B7882210-E7D4-4B50-A7C3-D8EA2A8D598A}">
      <dgm:prSet/>
      <dgm:spPr/>
      <dgm:t>
        <a:bodyPr/>
        <a:lstStyle/>
        <a:p>
          <a:endParaRPr lang="en-GB"/>
        </a:p>
      </dgm:t>
    </dgm:pt>
    <dgm:pt modelId="{A4A65F56-FED6-44BF-89DA-DCF033D9C74C}" type="sibTrans" cxnId="{B7882210-E7D4-4B50-A7C3-D8EA2A8D598A}">
      <dgm:prSet/>
      <dgm:spPr/>
      <dgm:t>
        <a:bodyPr/>
        <a:lstStyle/>
        <a:p>
          <a:endParaRPr lang="en-GB"/>
        </a:p>
      </dgm:t>
    </dgm:pt>
    <dgm:pt modelId="{D329061B-D64B-44D4-B07A-E23CC7392E61}">
      <dgm:prSet custT="1"/>
      <dgm:spPr/>
      <dgm:t>
        <a:bodyPr/>
        <a:lstStyle/>
        <a:p>
          <a:pPr algn="ctr"/>
          <a:r>
            <a:rPr lang="en-GB" sz="1600" b="0" dirty="0" smtClean="0">
              <a:latin typeface="Century" pitchFamily="18" charset="0"/>
            </a:rPr>
            <a:t>External business communication</a:t>
          </a:r>
          <a:endParaRPr lang="en-GB" sz="1600" b="0" dirty="0">
            <a:latin typeface="Century" pitchFamily="18" charset="0"/>
          </a:endParaRPr>
        </a:p>
      </dgm:t>
    </dgm:pt>
    <dgm:pt modelId="{22A34611-DE73-4682-8888-3EEE422286C2}" type="parTrans" cxnId="{2EC171CD-CCC0-429A-9FF2-FE66F739B3A4}">
      <dgm:prSet/>
      <dgm:spPr/>
      <dgm:t>
        <a:bodyPr/>
        <a:lstStyle/>
        <a:p>
          <a:endParaRPr lang="en-GB"/>
        </a:p>
      </dgm:t>
    </dgm:pt>
    <dgm:pt modelId="{CA7DDE29-9BD6-4C29-8CE9-B3A4A7A6ED9D}" type="sibTrans" cxnId="{2EC171CD-CCC0-429A-9FF2-FE66F739B3A4}">
      <dgm:prSet/>
      <dgm:spPr/>
      <dgm:t>
        <a:bodyPr/>
        <a:lstStyle/>
        <a:p>
          <a:endParaRPr lang="en-GB"/>
        </a:p>
      </dgm:t>
    </dgm:pt>
    <dgm:pt modelId="{BA53EA32-2A7A-4925-8C72-8A46699A6C00}">
      <dgm:prSet custT="1"/>
      <dgm:spPr/>
      <dgm:t>
        <a:bodyPr anchor="ctr"/>
        <a:lstStyle/>
        <a:p>
          <a:pPr algn="just"/>
          <a:r>
            <a:rPr lang="en-GB" sz="1600" b="0" dirty="0" smtClean="0">
              <a:latin typeface="Century" pitchFamily="18" charset="0"/>
            </a:rPr>
            <a:t>It takes place when people working in an organisation interact with each other to realise common goals.</a:t>
          </a:r>
          <a:endParaRPr lang="en-GB" sz="1600" b="0" dirty="0">
            <a:latin typeface="Century" pitchFamily="18" charset="0"/>
          </a:endParaRPr>
        </a:p>
      </dgm:t>
    </dgm:pt>
    <dgm:pt modelId="{FB83466B-DEFD-45AA-8389-5F0485AB2BB2}" type="parTrans" cxnId="{BFFF7E6F-C454-4B79-ABBB-51160A26F317}">
      <dgm:prSet/>
      <dgm:spPr/>
      <dgm:t>
        <a:bodyPr/>
        <a:lstStyle/>
        <a:p>
          <a:endParaRPr lang="en-GB"/>
        </a:p>
      </dgm:t>
    </dgm:pt>
    <dgm:pt modelId="{C96E57D6-AAE9-4576-8A4B-075612E4A362}" type="sibTrans" cxnId="{BFFF7E6F-C454-4B79-ABBB-51160A26F317}">
      <dgm:prSet/>
      <dgm:spPr/>
      <dgm:t>
        <a:bodyPr/>
        <a:lstStyle/>
        <a:p>
          <a:endParaRPr lang="en-GB"/>
        </a:p>
      </dgm:t>
    </dgm:pt>
    <dgm:pt modelId="{C7AF2E31-6CF7-4189-8FA9-9051E54D5E4A}">
      <dgm:prSet custT="1"/>
      <dgm:spPr/>
      <dgm:t>
        <a:bodyPr anchor="ctr"/>
        <a:lstStyle/>
        <a:p>
          <a:pPr algn="just"/>
          <a:r>
            <a:rPr lang="en-GB" sz="1600" b="0" dirty="0" smtClean="0">
              <a:latin typeface="Century" pitchFamily="18" charset="0"/>
            </a:rPr>
            <a:t>It takes place when people working in an organisation interact with external parties such as customers, suppliers, dealers, distributors, government, and general public.</a:t>
          </a:r>
          <a:endParaRPr lang="en-GB" sz="1600" b="0" dirty="0">
            <a:latin typeface="Century" pitchFamily="18" charset="0"/>
          </a:endParaRPr>
        </a:p>
      </dgm:t>
    </dgm:pt>
    <dgm:pt modelId="{12A3F0B7-61F0-44C0-89FC-418992B4A5BB}" type="parTrans" cxnId="{B536C806-CAB1-4E76-9F8F-075CB3537366}">
      <dgm:prSet/>
      <dgm:spPr/>
      <dgm:t>
        <a:bodyPr/>
        <a:lstStyle/>
        <a:p>
          <a:endParaRPr lang="en-GB"/>
        </a:p>
      </dgm:t>
    </dgm:pt>
    <dgm:pt modelId="{B42B0823-2079-47C7-87EF-1139D59A7CEF}" type="sibTrans" cxnId="{B536C806-CAB1-4E76-9F8F-075CB3537366}">
      <dgm:prSet/>
      <dgm:spPr/>
      <dgm:t>
        <a:bodyPr/>
        <a:lstStyle/>
        <a:p>
          <a:endParaRPr lang="en-GB"/>
        </a:p>
      </dgm:t>
    </dgm:pt>
    <dgm:pt modelId="{4AD5791A-CDC4-48DB-A5CE-A6580062350F}" type="pres">
      <dgm:prSet presAssocID="{7D4F72FE-8C8D-401F-9E91-05F101D075AD}" presName="Name0" presStyleCnt="0">
        <dgm:presLayoutVars>
          <dgm:dir/>
          <dgm:animLvl val="lvl"/>
          <dgm:resizeHandles val="exact"/>
        </dgm:presLayoutVars>
      </dgm:prSet>
      <dgm:spPr/>
      <dgm:t>
        <a:bodyPr/>
        <a:lstStyle/>
        <a:p>
          <a:endParaRPr lang="en-GB"/>
        </a:p>
      </dgm:t>
    </dgm:pt>
    <dgm:pt modelId="{DDB495FF-92C2-41AB-9386-E45DCF5F1A50}" type="pres">
      <dgm:prSet presAssocID="{C70059AF-DF00-4789-91DE-195FDB78F3C7}" presName="linNode" presStyleCnt="0"/>
      <dgm:spPr/>
    </dgm:pt>
    <dgm:pt modelId="{3188A30D-F4DE-4A2F-84FD-36538696374D}" type="pres">
      <dgm:prSet presAssocID="{C70059AF-DF00-4789-91DE-195FDB78F3C7}" presName="parentText" presStyleLbl="node1" presStyleIdx="0" presStyleCnt="2">
        <dgm:presLayoutVars>
          <dgm:chMax val="1"/>
          <dgm:bulletEnabled val="1"/>
        </dgm:presLayoutVars>
      </dgm:prSet>
      <dgm:spPr/>
      <dgm:t>
        <a:bodyPr/>
        <a:lstStyle/>
        <a:p>
          <a:endParaRPr lang="en-GB"/>
        </a:p>
      </dgm:t>
    </dgm:pt>
    <dgm:pt modelId="{14D10560-38F9-471C-B8DD-E2DE08206D30}" type="pres">
      <dgm:prSet presAssocID="{C70059AF-DF00-4789-91DE-195FDB78F3C7}" presName="descendantText" presStyleLbl="alignAccFollowNode1" presStyleIdx="0" presStyleCnt="2">
        <dgm:presLayoutVars>
          <dgm:bulletEnabled val="1"/>
        </dgm:presLayoutVars>
      </dgm:prSet>
      <dgm:spPr/>
      <dgm:t>
        <a:bodyPr/>
        <a:lstStyle/>
        <a:p>
          <a:endParaRPr lang="en-GB"/>
        </a:p>
      </dgm:t>
    </dgm:pt>
    <dgm:pt modelId="{F8EC8934-ACB1-40D6-8D97-BEAE7D7A9BB2}" type="pres">
      <dgm:prSet presAssocID="{A4A65F56-FED6-44BF-89DA-DCF033D9C74C}" presName="sp" presStyleCnt="0"/>
      <dgm:spPr/>
    </dgm:pt>
    <dgm:pt modelId="{F03E42B9-EFAD-4240-BF37-4EFC82995813}" type="pres">
      <dgm:prSet presAssocID="{D329061B-D64B-44D4-B07A-E23CC7392E61}" presName="linNode" presStyleCnt="0"/>
      <dgm:spPr/>
    </dgm:pt>
    <dgm:pt modelId="{BCDF5D2B-EED8-4E03-B9A3-08B29B2EF9A5}" type="pres">
      <dgm:prSet presAssocID="{D329061B-D64B-44D4-B07A-E23CC7392E61}" presName="parentText" presStyleLbl="node1" presStyleIdx="1" presStyleCnt="2">
        <dgm:presLayoutVars>
          <dgm:chMax val="1"/>
          <dgm:bulletEnabled val="1"/>
        </dgm:presLayoutVars>
      </dgm:prSet>
      <dgm:spPr/>
      <dgm:t>
        <a:bodyPr/>
        <a:lstStyle/>
        <a:p>
          <a:endParaRPr lang="en-GB"/>
        </a:p>
      </dgm:t>
    </dgm:pt>
    <dgm:pt modelId="{71D9037A-6D64-42B5-AAC6-D342416F652D}" type="pres">
      <dgm:prSet presAssocID="{D329061B-D64B-44D4-B07A-E23CC7392E61}" presName="descendantText" presStyleLbl="alignAccFollowNode1" presStyleIdx="1" presStyleCnt="2">
        <dgm:presLayoutVars>
          <dgm:bulletEnabled val="1"/>
        </dgm:presLayoutVars>
      </dgm:prSet>
      <dgm:spPr/>
      <dgm:t>
        <a:bodyPr/>
        <a:lstStyle/>
        <a:p>
          <a:endParaRPr lang="en-GB"/>
        </a:p>
      </dgm:t>
    </dgm:pt>
  </dgm:ptLst>
  <dgm:cxnLst>
    <dgm:cxn modelId="{1D5C6B97-C713-41B1-8A10-5051B80EEC64}" type="presOf" srcId="{C7AF2E31-6CF7-4189-8FA9-9051E54D5E4A}" destId="{71D9037A-6D64-42B5-AAC6-D342416F652D}" srcOrd="0" destOrd="0" presId="urn:microsoft.com/office/officeart/2005/8/layout/vList5"/>
    <dgm:cxn modelId="{B536C806-CAB1-4E76-9F8F-075CB3537366}" srcId="{D329061B-D64B-44D4-B07A-E23CC7392E61}" destId="{C7AF2E31-6CF7-4189-8FA9-9051E54D5E4A}" srcOrd="0" destOrd="0" parTransId="{12A3F0B7-61F0-44C0-89FC-418992B4A5BB}" sibTransId="{B42B0823-2079-47C7-87EF-1139D59A7CEF}"/>
    <dgm:cxn modelId="{B7882210-E7D4-4B50-A7C3-D8EA2A8D598A}" srcId="{7D4F72FE-8C8D-401F-9E91-05F101D075AD}" destId="{C70059AF-DF00-4789-91DE-195FDB78F3C7}" srcOrd="0" destOrd="0" parTransId="{A0E04468-4964-43C9-B5D9-78BB6477D18A}" sibTransId="{A4A65F56-FED6-44BF-89DA-DCF033D9C74C}"/>
    <dgm:cxn modelId="{91A3F9FB-D7F6-4177-85EA-D4659CEA1667}" type="presOf" srcId="{7D4F72FE-8C8D-401F-9E91-05F101D075AD}" destId="{4AD5791A-CDC4-48DB-A5CE-A6580062350F}" srcOrd="0" destOrd="0" presId="urn:microsoft.com/office/officeart/2005/8/layout/vList5"/>
    <dgm:cxn modelId="{A83C902F-461B-40A6-B7A8-146F32DC7692}" type="presOf" srcId="{D329061B-D64B-44D4-B07A-E23CC7392E61}" destId="{BCDF5D2B-EED8-4E03-B9A3-08B29B2EF9A5}" srcOrd="0" destOrd="0" presId="urn:microsoft.com/office/officeart/2005/8/layout/vList5"/>
    <dgm:cxn modelId="{BFFF7E6F-C454-4B79-ABBB-51160A26F317}" srcId="{C70059AF-DF00-4789-91DE-195FDB78F3C7}" destId="{BA53EA32-2A7A-4925-8C72-8A46699A6C00}" srcOrd="0" destOrd="0" parTransId="{FB83466B-DEFD-45AA-8389-5F0485AB2BB2}" sibTransId="{C96E57D6-AAE9-4576-8A4B-075612E4A362}"/>
    <dgm:cxn modelId="{2EC171CD-CCC0-429A-9FF2-FE66F739B3A4}" srcId="{7D4F72FE-8C8D-401F-9E91-05F101D075AD}" destId="{D329061B-D64B-44D4-B07A-E23CC7392E61}" srcOrd="1" destOrd="0" parTransId="{22A34611-DE73-4682-8888-3EEE422286C2}" sibTransId="{CA7DDE29-9BD6-4C29-8CE9-B3A4A7A6ED9D}"/>
    <dgm:cxn modelId="{F3E2C237-A034-4A86-9374-0A3AB1F822E4}" type="presOf" srcId="{BA53EA32-2A7A-4925-8C72-8A46699A6C00}" destId="{14D10560-38F9-471C-B8DD-E2DE08206D30}" srcOrd="0" destOrd="0" presId="urn:microsoft.com/office/officeart/2005/8/layout/vList5"/>
    <dgm:cxn modelId="{F90C128F-444D-403F-9F26-179827EC7EFC}" type="presOf" srcId="{C70059AF-DF00-4789-91DE-195FDB78F3C7}" destId="{3188A30D-F4DE-4A2F-84FD-36538696374D}" srcOrd="0" destOrd="0" presId="urn:microsoft.com/office/officeart/2005/8/layout/vList5"/>
    <dgm:cxn modelId="{2D816804-2B2E-4AA7-9F42-D1357F40CA1B}" type="presParOf" srcId="{4AD5791A-CDC4-48DB-A5CE-A6580062350F}" destId="{DDB495FF-92C2-41AB-9386-E45DCF5F1A50}" srcOrd="0" destOrd="0" presId="urn:microsoft.com/office/officeart/2005/8/layout/vList5"/>
    <dgm:cxn modelId="{EAEA4FB4-A3CE-44BC-BF92-7733824A8D95}" type="presParOf" srcId="{DDB495FF-92C2-41AB-9386-E45DCF5F1A50}" destId="{3188A30D-F4DE-4A2F-84FD-36538696374D}" srcOrd="0" destOrd="0" presId="urn:microsoft.com/office/officeart/2005/8/layout/vList5"/>
    <dgm:cxn modelId="{920C9716-68ED-40EA-BFA9-1BC099537170}" type="presParOf" srcId="{DDB495FF-92C2-41AB-9386-E45DCF5F1A50}" destId="{14D10560-38F9-471C-B8DD-E2DE08206D30}" srcOrd="1" destOrd="0" presId="urn:microsoft.com/office/officeart/2005/8/layout/vList5"/>
    <dgm:cxn modelId="{30EE6CF4-DD22-452E-8821-01A1BA8C498F}" type="presParOf" srcId="{4AD5791A-CDC4-48DB-A5CE-A6580062350F}" destId="{F8EC8934-ACB1-40D6-8D97-BEAE7D7A9BB2}" srcOrd="1" destOrd="0" presId="urn:microsoft.com/office/officeart/2005/8/layout/vList5"/>
    <dgm:cxn modelId="{6E6B1AA8-E8CD-4A88-B4F2-C89A43ADE0E6}" type="presParOf" srcId="{4AD5791A-CDC4-48DB-A5CE-A6580062350F}" destId="{F03E42B9-EFAD-4240-BF37-4EFC82995813}" srcOrd="2" destOrd="0" presId="urn:microsoft.com/office/officeart/2005/8/layout/vList5"/>
    <dgm:cxn modelId="{6101DDFB-57EE-4409-99CA-3BFBFE5E4EF9}" type="presParOf" srcId="{F03E42B9-EFAD-4240-BF37-4EFC82995813}" destId="{BCDF5D2B-EED8-4E03-B9A3-08B29B2EF9A5}" srcOrd="0" destOrd="0" presId="urn:microsoft.com/office/officeart/2005/8/layout/vList5"/>
    <dgm:cxn modelId="{A29CF012-54A0-4EC5-9AC9-0D68F61AC274}" type="presParOf" srcId="{F03E42B9-EFAD-4240-BF37-4EFC82995813}" destId="{71D9037A-6D64-42B5-AAC6-D342416F652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CFAF7D-3173-465D-8A94-5C816FA20F8B}"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47441A7E-162F-4282-BFFD-B37009A5E810}">
      <dgm:prSet phldrT="[Text]" custT="1"/>
      <dgm:spPr/>
      <dgm:t>
        <a:bodyPr/>
        <a:lstStyle/>
        <a:p>
          <a:pPr algn="just"/>
          <a:r>
            <a:rPr lang="en-GB" sz="1600" b="0" dirty="0">
              <a:latin typeface="Century" pitchFamily="18" charset="0"/>
            </a:rPr>
            <a:t>Conveying expectations to employees</a:t>
          </a:r>
        </a:p>
      </dgm:t>
    </dgm:pt>
    <dgm:pt modelId="{7B7BF3BB-DDBA-47C1-B8DA-A74A1919B085}" type="parTrans" cxnId="{BC3CE15C-1380-493F-BAC2-438466B40678}">
      <dgm:prSet/>
      <dgm:spPr/>
      <dgm:t>
        <a:bodyPr/>
        <a:lstStyle/>
        <a:p>
          <a:endParaRPr lang="en-GB"/>
        </a:p>
      </dgm:t>
    </dgm:pt>
    <dgm:pt modelId="{E7C0FC84-C505-4D76-B9FC-F0BF8E06B5D9}" type="sibTrans" cxnId="{BC3CE15C-1380-493F-BAC2-438466B40678}">
      <dgm:prSet/>
      <dgm:spPr/>
      <dgm:t>
        <a:bodyPr/>
        <a:lstStyle/>
        <a:p>
          <a:endParaRPr lang="en-GB"/>
        </a:p>
      </dgm:t>
    </dgm:pt>
    <dgm:pt modelId="{87B378CE-2105-4346-8F6A-75BEA98E6D1F}">
      <dgm:prSet phldrT="[Text]" custT="1"/>
      <dgm:spPr/>
      <dgm:t>
        <a:bodyPr/>
        <a:lstStyle/>
        <a:p>
          <a:pPr algn="just"/>
          <a:r>
            <a:rPr lang="en-GB" sz="1600" b="0">
              <a:latin typeface="Century" pitchFamily="18" charset="0"/>
            </a:rPr>
            <a:t>Managing change and mitigating risks</a:t>
          </a:r>
        </a:p>
      </dgm:t>
    </dgm:pt>
    <dgm:pt modelId="{8016A8ED-7B8B-4B6F-98CD-4B07E34B9FFA}" type="parTrans" cxnId="{E335B7C6-AAEA-45D1-98C2-571C4D7AFD2F}">
      <dgm:prSet/>
      <dgm:spPr/>
      <dgm:t>
        <a:bodyPr/>
        <a:lstStyle/>
        <a:p>
          <a:endParaRPr lang="en-GB"/>
        </a:p>
      </dgm:t>
    </dgm:pt>
    <dgm:pt modelId="{38FF5E3A-C02C-441F-801E-21DB7856F8E4}" type="sibTrans" cxnId="{E335B7C6-AAEA-45D1-98C2-571C4D7AFD2F}">
      <dgm:prSet/>
      <dgm:spPr/>
      <dgm:t>
        <a:bodyPr/>
        <a:lstStyle/>
        <a:p>
          <a:endParaRPr lang="en-GB"/>
        </a:p>
      </dgm:t>
    </dgm:pt>
    <dgm:pt modelId="{7FFF2395-0A47-4983-A0A0-0BBDDCD9B6F6}">
      <dgm:prSet custT="1"/>
      <dgm:spPr/>
      <dgm:t>
        <a:bodyPr/>
        <a:lstStyle/>
        <a:p>
          <a:pPr algn="just"/>
          <a:r>
            <a:rPr lang="en-GB" sz="1600" b="0">
              <a:latin typeface="Century" pitchFamily="18" charset="0"/>
            </a:rPr>
            <a:t>Ensuring a friendly work environment</a:t>
          </a:r>
        </a:p>
      </dgm:t>
    </dgm:pt>
    <dgm:pt modelId="{F11EE453-FE13-4085-A46C-253FF8C38B48}" type="parTrans" cxnId="{C4541860-AAA0-4555-9817-F5828435F1D9}">
      <dgm:prSet/>
      <dgm:spPr/>
      <dgm:t>
        <a:bodyPr/>
        <a:lstStyle/>
        <a:p>
          <a:endParaRPr lang="en-GB"/>
        </a:p>
      </dgm:t>
    </dgm:pt>
    <dgm:pt modelId="{C3F748DE-EA76-48E6-8888-286C3EE4B2CB}" type="sibTrans" cxnId="{C4541860-AAA0-4555-9817-F5828435F1D9}">
      <dgm:prSet/>
      <dgm:spPr/>
      <dgm:t>
        <a:bodyPr/>
        <a:lstStyle/>
        <a:p>
          <a:endParaRPr lang="en-GB"/>
        </a:p>
      </dgm:t>
    </dgm:pt>
    <dgm:pt modelId="{CAA49083-8DEA-4E75-A7E5-7CA8919C40D7}" type="pres">
      <dgm:prSet presAssocID="{39CFAF7D-3173-465D-8A94-5C816FA20F8B}" presName="linear" presStyleCnt="0">
        <dgm:presLayoutVars>
          <dgm:dir/>
          <dgm:animLvl val="lvl"/>
          <dgm:resizeHandles val="exact"/>
        </dgm:presLayoutVars>
      </dgm:prSet>
      <dgm:spPr/>
      <dgm:t>
        <a:bodyPr/>
        <a:lstStyle/>
        <a:p>
          <a:endParaRPr lang="en-US"/>
        </a:p>
      </dgm:t>
    </dgm:pt>
    <dgm:pt modelId="{0B77D4C3-FD0D-461E-A4AD-3A2D9B584427}" type="pres">
      <dgm:prSet presAssocID="{47441A7E-162F-4282-BFFD-B37009A5E810}" presName="parentLin" presStyleCnt="0"/>
      <dgm:spPr/>
      <dgm:t>
        <a:bodyPr/>
        <a:lstStyle/>
        <a:p>
          <a:endParaRPr lang="en-US"/>
        </a:p>
      </dgm:t>
    </dgm:pt>
    <dgm:pt modelId="{C7D72CD7-CEA7-4226-B271-4F4528D38A3B}" type="pres">
      <dgm:prSet presAssocID="{47441A7E-162F-4282-BFFD-B37009A5E810}" presName="parentLeftMargin" presStyleLbl="node1" presStyleIdx="0" presStyleCnt="3"/>
      <dgm:spPr/>
      <dgm:t>
        <a:bodyPr/>
        <a:lstStyle/>
        <a:p>
          <a:endParaRPr lang="en-US"/>
        </a:p>
      </dgm:t>
    </dgm:pt>
    <dgm:pt modelId="{E08D5668-27B0-42BF-BBCA-27CA76026730}" type="pres">
      <dgm:prSet presAssocID="{47441A7E-162F-4282-BFFD-B37009A5E810}" presName="parentText" presStyleLbl="node1" presStyleIdx="0" presStyleCnt="3">
        <dgm:presLayoutVars>
          <dgm:chMax val="0"/>
          <dgm:bulletEnabled val="1"/>
        </dgm:presLayoutVars>
      </dgm:prSet>
      <dgm:spPr/>
      <dgm:t>
        <a:bodyPr/>
        <a:lstStyle/>
        <a:p>
          <a:endParaRPr lang="en-GB"/>
        </a:p>
      </dgm:t>
    </dgm:pt>
    <dgm:pt modelId="{AF862153-310A-4261-8208-31DA96FE6174}" type="pres">
      <dgm:prSet presAssocID="{47441A7E-162F-4282-BFFD-B37009A5E810}" presName="negativeSpace" presStyleCnt="0"/>
      <dgm:spPr/>
      <dgm:t>
        <a:bodyPr/>
        <a:lstStyle/>
        <a:p>
          <a:endParaRPr lang="en-US"/>
        </a:p>
      </dgm:t>
    </dgm:pt>
    <dgm:pt modelId="{1D7593AF-9EE8-4919-A37E-6EC0AF32A93E}" type="pres">
      <dgm:prSet presAssocID="{47441A7E-162F-4282-BFFD-B37009A5E810}" presName="childText" presStyleLbl="conFgAcc1" presStyleIdx="0" presStyleCnt="3">
        <dgm:presLayoutVars>
          <dgm:bulletEnabled val="1"/>
        </dgm:presLayoutVars>
      </dgm:prSet>
      <dgm:spPr/>
      <dgm:t>
        <a:bodyPr/>
        <a:lstStyle/>
        <a:p>
          <a:endParaRPr lang="en-US"/>
        </a:p>
      </dgm:t>
    </dgm:pt>
    <dgm:pt modelId="{3F8D59A5-E0DD-41CA-87D5-78139D5F6F90}" type="pres">
      <dgm:prSet presAssocID="{E7C0FC84-C505-4D76-B9FC-F0BF8E06B5D9}" presName="spaceBetweenRectangles" presStyleCnt="0"/>
      <dgm:spPr/>
      <dgm:t>
        <a:bodyPr/>
        <a:lstStyle/>
        <a:p>
          <a:endParaRPr lang="en-US"/>
        </a:p>
      </dgm:t>
    </dgm:pt>
    <dgm:pt modelId="{EAC50DDC-E431-446B-B852-46F63807134D}" type="pres">
      <dgm:prSet presAssocID="{7FFF2395-0A47-4983-A0A0-0BBDDCD9B6F6}" presName="parentLin" presStyleCnt="0"/>
      <dgm:spPr/>
      <dgm:t>
        <a:bodyPr/>
        <a:lstStyle/>
        <a:p>
          <a:endParaRPr lang="en-US"/>
        </a:p>
      </dgm:t>
    </dgm:pt>
    <dgm:pt modelId="{64491EF1-8C82-4D2A-BB81-235C9BC0B38E}" type="pres">
      <dgm:prSet presAssocID="{7FFF2395-0A47-4983-A0A0-0BBDDCD9B6F6}" presName="parentLeftMargin" presStyleLbl="node1" presStyleIdx="0" presStyleCnt="3"/>
      <dgm:spPr/>
      <dgm:t>
        <a:bodyPr/>
        <a:lstStyle/>
        <a:p>
          <a:endParaRPr lang="en-US"/>
        </a:p>
      </dgm:t>
    </dgm:pt>
    <dgm:pt modelId="{120A29F9-9F2D-4257-B68F-730B2C2DE55F}" type="pres">
      <dgm:prSet presAssocID="{7FFF2395-0A47-4983-A0A0-0BBDDCD9B6F6}" presName="parentText" presStyleLbl="node1" presStyleIdx="1" presStyleCnt="3">
        <dgm:presLayoutVars>
          <dgm:chMax val="0"/>
          <dgm:bulletEnabled val="1"/>
        </dgm:presLayoutVars>
      </dgm:prSet>
      <dgm:spPr/>
      <dgm:t>
        <a:bodyPr/>
        <a:lstStyle/>
        <a:p>
          <a:endParaRPr lang="en-GB"/>
        </a:p>
      </dgm:t>
    </dgm:pt>
    <dgm:pt modelId="{40E5A7AB-1A0B-487C-A19F-D7F4335BF70F}" type="pres">
      <dgm:prSet presAssocID="{7FFF2395-0A47-4983-A0A0-0BBDDCD9B6F6}" presName="negativeSpace" presStyleCnt="0"/>
      <dgm:spPr/>
      <dgm:t>
        <a:bodyPr/>
        <a:lstStyle/>
        <a:p>
          <a:endParaRPr lang="en-US"/>
        </a:p>
      </dgm:t>
    </dgm:pt>
    <dgm:pt modelId="{67C8D95D-3DE5-4DFD-A47C-D7278DCCA8F0}" type="pres">
      <dgm:prSet presAssocID="{7FFF2395-0A47-4983-A0A0-0BBDDCD9B6F6}" presName="childText" presStyleLbl="conFgAcc1" presStyleIdx="1" presStyleCnt="3">
        <dgm:presLayoutVars>
          <dgm:bulletEnabled val="1"/>
        </dgm:presLayoutVars>
      </dgm:prSet>
      <dgm:spPr/>
      <dgm:t>
        <a:bodyPr/>
        <a:lstStyle/>
        <a:p>
          <a:endParaRPr lang="en-US"/>
        </a:p>
      </dgm:t>
    </dgm:pt>
    <dgm:pt modelId="{B9D9C6C1-524D-434C-93F2-D159CE09DFE1}" type="pres">
      <dgm:prSet presAssocID="{C3F748DE-EA76-48E6-8888-286C3EE4B2CB}" presName="spaceBetweenRectangles" presStyleCnt="0"/>
      <dgm:spPr/>
      <dgm:t>
        <a:bodyPr/>
        <a:lstStyle/>
        <a:p>
          <a:endParaRPr lang="en-US"/>
        </a:p>
      </dgm:t>
    </dgm:pt>
    <dgm:pt modelId="{77EF9F1C-16EF-4D01-9641-F2D48F012D09}" type="pres">
      <dgm:prSet presAssocID="{87B378CE-2105-4346-8F6A-75BEA98E6D1F}" presName="parentLin" presStyleCnt="0"/>
      <dgm:spPr/>
      <dgm:t>
        <a:bodyPr/>
        <a:lstStyle/>
        <a:p>
          <a:endParaRPr lang="en-US"/>
        </a:p>
      </dgm:t>
    </dgm:pt>
    <dgm:pt modelId="{20C920F7-0392-403B-8453-B67CA431A540}" type="pres">
      <dgm:prSet presAssocID="{87B378CE-2105-4346-8F6A-75BEA98E6D1F}" presName="parentLeftMargin" presStyleLbl="node1" presStyleIdx="1" presStyleCnt="3"/>
      <dgm:spPr/>
      <dgm:t>
        <a:bodyPr/>
        <a:lstStyle/>
        <a:p>
          <a:endParaRPr lang="en-US"/>
        </a:p>
      </dgm:t>
    </dgm:pt>
    <dgm:pt modelId="{B3F463B1-BFC5-4F18-9A7E-7E87122F55AD}" type="pres">
      <dgm:prSet presAssocID="{87B378CE-2105-4346-8F6A-75BEA98E6D1F}" presName="parentText" presStyleLbl="node1" presStyleIdx="2" presStyleCnt="3">
        <dgm:presLayoutVars>
          <dgm:chMax val="0"/>
          <dgm:bulletEnabled val="1"/>
        </dgm:presLayoutVars>
      </dgm:prSet>
      <dgm:spPr/>
      <dgm:t>
        <a:bodyPr/>
        <a:lstStyle/>
        <a:p>
          <a:endParaRPr lang="en-GB"/>
        </a:p>
      </dgm:t>
    </dgm:pt>
    <dgm:pt modelId="{73807956-9A85-49F6-983E-B39D05F8071F}" type="pres">
      <dgm:prSet presAssocID="{87B378CE-2105-4346-8F6A-75BEA98E6D1F}" presName="negativeSpace" presStyleCnt="0"/>
      <dgm:spPr/>
      <dgm:t>
        <a:bodyPr/>
        <a:lstStyle/>
        <a:p>
          <a:endParaRPr lang="en-US"/>
        </a:p>
      </dgm:t>
    </dgm:pt>
    <dgm:pt modelId="{2B28A1BD-083F-43D1-A72B-8D2C99224ED1}" type="pres">
      <dgm:prSet presAssocID="{87B378CE-2105-4346-8F6A-75BEA98E6D1F}" presName="childText" presStyleLbl="conFgAcc1" presStyleIdx="2" presStyleCnt="3">
        <dgm:presLayoutVars>
          <dgm:bulletEnabled val="1"/>
        </dgm:presLayoutVars>
      </dgm:prSet>
      <dgm:spPr/>
      <dgm:t>
        <a:bodyPr/>
        <a:lstStyle/>
        <a:p>
          <a:endParaRPr lang="en-US"/>
        </a:p>
      </dgm:t>
    </dgm:pt>
  </dgm:ptLst>
  <dgm:cxnLst>
    <dgm:cxn modelId="{528C7B2C-019E-474B-BA46-D2327378F821}" type="presOf" srcId="{47441A7E-162F-4282-BFFD-B37009A5E810}" destId="{C7D72CD7-CEA7-4226-B271-4F4528D38A3B}" srcOrd="0" destOrd="0" presId="urn:microsoft.com/office/officeart/2005/8/layout/list1"/>
    <dgm:cxn modelId="{DDB0CF6B-9014-42DC-ABDA-42B95338CB81}" type="presOf" srcId="{39CFAF7D-3173-465D-8A94-5C816FA20F8B}" destId="{CAA49083-8DEA-4E75-A7E5-7CA8919C40D7}" srcOrd="0" destOrd="0" presId="urn:microsoft.com/office/officeart/2005/8/layout/list1"/>
    <dgm:cxn modelId="{4510E0D6-3DAC-467B-A082-311794908169}" type="presOf" srcId="{87B378CE-2105-4346-8F6A-75BEA98E6D1F}" destId="{B3F463B1-BFC5-4F18-9A7E-7E87122F55AD}" srcOrd="1" destOrd="0" presId="urn:microsoft.com/office/officeart/2005/8/layout/list1"/>
    <dgm:cxn modelId="{BC3CE15C-1380-493F-BAC2-438466B40678}" srcId="{39CFAF7D-3173-465D-8A94-5C816FA20F8B}" destId="{47441A7E-162F-4282-BFFD-B37009A5E810}" srcOrd="0" destOrd="0" parTransId="{7B7BF3BB-DDBA-47C1-B8DA-A74A1919B085}" sibTransId="{E7C0FC84-C505-4D76-B9FC-F0BF8E06B5D9}"/>
    <dgm:cxn modelId="{4B092EF5-6912-4ABC-91B6-F28324E450E7}" type="presOf" srcId="{7FFF2395-0A47-4983-A0A0-0BBDDCD9B6F6}" destId="{64491EF1-8C82-4D2A-BB81-235C9BC0B38E}" srcOrd="0" destOrd="0" presId="urn:microsoft.com/office/officeart/2005/8/layout/list1"/>
    <dgm:cxn modelId="{C4541860-AAA0-4555-9817-F5828435F1D9}" srcId="{39CFAF7D-3173-465D-8A94-5C816FA20F8B}" destId="{7FFF2395-0A47-4983-A0A0-0BBDDCD9B6F6}" srcOrd="1" destOrd="0" parTransId="{F11EE453-FE13-4085-A46C-253FF8C38B48}" sibTransId="{C3F748DE-EA76-48E6-8888-286C3EE4B2CB}"/>
    <dgm:cxn modelId="{3204ED42-90BA-4282-BF7B-F8BF5B2321FA}" type="presOf" srcId="{87B378CE-2105-4346-8F6A-75BEA98E6D1F}" destId="{20C920F7-0392-403B-8453-B67CA431A540}" srcOrd="0" destOrd="0" presId="urn:microsoft.com/office/officeart/2005/8/layout/list1"/>
    <dgm:cxn modelId="{FA0E6C50-0132-41D3-837D-790A4C937FF5}" type="presOf" srcId="{47441A7E-162F-4282-BFFD-B37009A5E810}" destId="{E08D5668-27B0-42BF-BBCA-27CA76026730}" srcOrd="1" destOrd="0" presId="urn:microsoft.com/office/officeart/2005/8/layout/list1"/>
    <dgm:cxn modelId="{AF6B558F-C6BF-4652-B815-74C6E0ECE17A}" type="presOf" srcId="{7FFF2395-0A47-4983-A0A0-0BBDDCD9B6F6}" destId="{120A29F9-9F2D-4257-B68F-730B2C2DE55F}" srcOrd="1" destOrd="0" presId="urn:microsoft.com/office/officeart/2005/8/layout/list1"/>
    <dgm:cxn modelId="{E335B7C6-AAEA-45D1-98C2-571C4D7AFD2F}" srcId="{39CFAF7D-3173-465D-8A94-5C816FA20F8B}" destId="{87B378CE-2105-4346-8F6A-75BEA98E6D1F}" srcOrd="2" destOrd="0" parTransId="{8016A8ED-7B8B-4B6F-98CD-4B07E34B9FFA}" sibTransId="{38FF5E3A-C02C-441F-801E-21DB7856F8E4}"/>
    <dgm:cxn modelId="{F528A085-4023-4F33-8EC2-168109AADF20}" type="presParOf" srcId="{CAA49083-8DEA-4E75-A7E5-7CA8919C40D7}" destId="{0B77D4C3-FD0D-461E-A4AD-3A2D9B584427}" srcOrd="0" destOrd="0" presId="urn:microsoft.com/office/officeart/2005/8/layout/list1"/>
    <dgm:cxn modelId="{71C13C94-0C33-4DBA-8D97-01B255801FCA}" type="presParOf" srcId="{0B77D4C3-FD0D-461E-A4AD-3A2D9B584427}" destId="{C7D72CD7-CEA7-4226-B271-4F4528D38A3B}" srcOrd="0" destOrd="0" presId="urn:microsoft.com/office/officeart/2005/8/layout/list1"/>
    <dgm:cxn modelId="{DAB8898D-95A5-43C6-8B05-371D688DAB01}" type="presParOf" srcId="{0B77D4C3-FD0D-461E-A4AD-3A2D9B584427}" destId="{E08D5668-27B0-42BF-BBCA-27CA76026730}" srcOrd="1" destOrd="0" presId="urn:microsoft.com/office/officeart/2005/8/layout/list1"/>
    <dgm:cxn modelId="{B384087A-3867-45BA-9C02-09F60B03A010}" type="presParOf" srcId="{CAA49083-8DEA-4E75-A7E5-7CA8919C40D7}" destId="{AF862153-310A-4261-8208-31DA96FE6174}" srcOrd="1" destOrd="0" presId="urn:microsoft.com/office/officeart/2005/8/layout/list1"/>
    <dgm:cxn modelId="{53C0588F-16ED-4C5E-9216-F2379996C128}" type="presParOf" srcId="{CAA49083-8DEA-4E75-A7E5-7CA8919C40D7}" destId="{1D7593AF-9EE8-4919-A37E-6EC0AF32A93E}" srcOrd="2" destOrd="0" presId="urn:microsoft.com/office/officeart/2005/8/layout/list1"/>
    <dgm:cxn modelId="{4EAA4D56-3E63-4AF8-813D-D89F75859A18}" type="presParOf" srcId="{CAA49083-8DEA-4E75-A7E5-7CA8919C40D7}" destId="{3F8D59A5-E0DD-41CA-87D5-78139D5F6F90}" srcOrd="3" destOrd="0" presId="urn:microsoft.com/office/officeart/2005/8/layout/list1"/>
    <dgm:cxn modelId="{F60D9A4A-A189-4339-84C5-2669044ECA64}" type="presParOf" srcId="{CAA49083-8DEA-4E75-A7E5-7CA8919C40D7}" destId="{EAC50DDC-E431-446B-B852-46F63807134D}" srcOrd="4" destOrd="0" presId="urn:microsoft.com/office/officeart/2005/8/layout/list1"/>
    <dgm:cxn modelId="{7608B5BC-5764-4870-A438-A7F7EB660B7F}" type="presParOf" srcId="{EAC50DDC-E431-446B-B852-46F63807134D}" destId="{64491EF1-8C82-4D2A-BB81-235C9BC0B38E}" srcOrd="0" destOrd="0" presId="urn:microsoft.com/office/officeart/2005/8/layout/list1"/>
    <dgm:cxn modelId="{8593187C-6A11-44ED-A8D7-46BD0BEE3E28}" type="presParOf" srcId="{EAC50DDC-E431-446B-B852-46F63807134D}" destId="{120A29F9-9F2D-4257-B68F-730B2C2DE55F}" srcOrd="1" destOrd="0" presId="urn:microsoft.com/office/officeart/2005/8/layout/list1"/>
    <dgm:cxn modelId="{13E16F3C-443A-499E-AF16-C23F8E6ED75C}" type="presParOf" srcId="{CAA49083-8DEA-4E75-A7E5-7CA8919C40D7}" destId="{40E5A7AB-1A0B-487C-A19F-D7F4335BF70F}" srcOrd="5" destOrd="0" presId="urn:microsoft.com/office/officeart/2005/8/layout/list1"/>
    <dgm:cxn modelId="{B2C00B55-F5A8-44E4-81D4-4FC7A1BB4A5D}" type="presParOf" srcId="{CAA49083-8DEA-4E75-A7E5-7CA8919C40D7}" destId="{67C8D95D-3DE5-4DFD-A47C-D7278DCCA8F0}" srcOrd="6" destOrd="0" presId="urn:microsoft.com/office/officeart/2005/8/layout/list1"/>
    <dgm:cxn modelId="{8C8D0652-67F0-44AA-9A5F-DB362A2D2F4A}" type="presParOf" srcId="{CAA49083-8DEA-4E75-A7E5-7CA8919C40D7}" destId="{B9D9C6C1-524D-434C-93F2-D159CE09DFE1}" srcOrd="7" destOrd="0" presId="urn:microsoft.com/office/officeart/2005/8/layout/list1"/>
    <dgm:cxn modelId="{01FCD993-3AC8-4574-A98A-42A0603E87B9}" type="presParOf" srcId="{CAA49083-8DEA-4E75-A7E5-7CA8919C40D7}" destId="{77EF9F1C-16EF-4D01-9641-F2D48F012D09}" srcOrd="8" destOrd="0" presId="urn:microsoft.com/office/officeart/2005/8/layout/list1"/>
    <dgm:cxn modelId="{BA48B710-7909-4F0D-AFBE-DF292CCEA0B6}" type="presParOf" srcId="{77EF9F1C-16EF-4D01-9641-F2D48F012D09}" destId="{20C920F7-0392-403B-8453-B67CA431A540}" srcOrd="0" destOrd="0" presId="urn:microsoft.com/office/officeart/2005/8/layout/list1"/>
    <dgm:cxn modelId="{3AC0FBC1-C316-4F61-A4DC-7C4BE07E3287}" type="presParOf" srcId="{77EF9F1C-16EF-4D01-9641-F2D48F012D09}" destId="{B3F463B1-BFC5-4F18-9A7E-7E87122F55AD}" srcOrd="1" destOrd="0" presId="urn:microsoft.com/office/officeart/2005/8/layout/list1"/>
    <dgm:cxn modelId="{88DA5EF4-FA46-4ADB-B70A-9E67D2E1B629}" type="presParOf" srcId="{CAA49083-8DEA-4E75-A7E5-7CA8919C40D7}" destId="{73807956-9A85-49F6-983E-B39D05F8071F}" srcOrd="9" destOrd="0" presId="urn:microsoft.com/office/officeart/2005/8/layout/list1"/>
    <dgm:cxn modelId="{5B642B64-A7AD-4C6B-980D-F60D07963139}" type="presParOf" srcId="{CAA49083-8DEA-4E75-A7E5-7CA8919C40D7}" destId="{2B28A1BD-083F-43D1-A72B-8D2C99224ED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EC5DE-379E-49CA-BC40-C6B1352CDB66}"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US"/>
        </a:p>
      </dgm:t>
    </dgm:pt>
    <dgm:pt modelId="{2659F750-85B3-48DF-A020-1F0A320E524C}">
      <dgm:prSet phldrT="[Text]" custT="1"/>
      <dgm:spPr/>
      <dgm:t>
        <a:bodyPr/>
        <a:lstStyle/>
        <a:p>
          <a:r>
            <a:rPr lang="en-US" sz="1600" dirty="0">
              <a:latin typeface="Century" pitchFamily="18" charset="0"/>
            </a:rPr>
            <a:t>Forces  Affecting Management Thoughts</a:t>
          </a:r>
        </a:p>
      </dgm:t>
    </dgm:pt>
    <dgm:pt modelId="{CF2A0039-7245-4ACE-8C08-6F802C400679}" type="parTrans" cxnId="{208854EA-956F-490D-9D53-1D6423E77958}">
      <dgm:prSet/>
      <dgm:spPr/>
      <dgm:t>
        <a:bodyPr/>
        <a:lstStyle/>
        <a:p>
          <a:endParaRPr lang="en-US"/>
        </a:p>
      </dgm:t>
    </dgm:pt>
    <dgm:pt modelId="{CFE45AD5-E6C4-4DED-AD78-8BABE5093DC8}" type="sibTrans" cxnId="{208854EA-956F-490D-9D53-1D6423E77958}">
      <dgm:prSet/>
      <dgm:spPr/>
      <dgm:t>
        <a:bodyPr/>
        <a:lstStyle/>
        <a:p>
          <a:endParaRPr lang="en-US"/>
        </a:p>
      </dgm:t>
    </dgm:pt>
    <dgm:pt modelId="{6F2C9253-9F50-4951-82E3-25AA9A2C28DB}">
      <dgm:prSet phldrT="[Text]" custT="1"/>
      <dgm:spPr/>
      <dgm:t>
        <a:bodyPr/>
        <a:lstStyle/>
        <a:p>
          <a:r>
            <a:rPr lang="en-US" sz="1600" dirty="0">
              <a:latin typeface="Century" pitchFamily="18" charset="0"/>
            </a:rPr>
            <a:t>Political Forces</a:t>
          </a:r>
        </a:p>
      </dgm:t>
    </dgm:pt>
    <dgm:pt modelId="{DE37B110-AFC0-4BF8-8439-260F92CAE17D}" type="parTrans" cxnId="{0BD35BF4-B945-4348-85D4-76D2051DD3EA}">
      <dgm:prSet/>
      <dgm:spPr/>
      <dgm:t>
        <a:bodyPr/>
        <a:lstStyle/>
        <a:p>
          <a:endParaRPr lang="en-US"/>
        </a:p>
      </dgm:t>
    </dgm:pt>
    <dgm:pt modelId="{D674C157-B65F-4DA4-BF1C-ABBB27CE8687}" type="sibTrans" cxnId="{0BD35BF4-B945-4348-85D4-76D2051DD3EA}">
      <dgm:prSet/>
      <dgm:spPr/>
      <dgm:t>
        <a:bodyPr/>
        <a:lstStyle/>
        <a:p>
          <a:endParaRPr lang="en-US"/>
        </a:p>
      </dgm:t>
    </dgm:pt>
    <dgm:pt modelId="{E2E69F65-C7C7-4DFF-919D-5A8A2452C559}">
      <dgm:prSet phldrT="[Text]" custT="1"/>
      <dgm:spPr/>
      <dgm:t>
        <a:bodyPr/>
        <a:lstStyle/>
        <a:p>
          <a:r>
            <a:rPr lang="en-US" sz="1600" dirty="0">
              <a:latin typeface="Century" pitchFamily="18" charset="0"/>
            </a:rPr>
            <a:t>Social Forces</a:t>
          </a:r>
        </a:p>
      </dgm:t>
    </dgm:pt>
    <dgm:pt modelId="{2D3C9873-22CE-4E8B-A918-1E6ACD33B0A2}" type="parTrans" cxnId="{1EA2527E-580D-4912-84A3-3CEC74CF3C04}">
      <dgm:prSet/>
      <dgm:spPr/>
      <dgm:t>
        <a:bodyPr/>
        <a:lstStyle/>
        <a:p>
          <a:endParaRPr lang="en-US"/>
        </a:p>
      </dgm:t>
    </dgm:pt>
    <dgm:pt modelId="{BD8DB4A3-7224-49D9-943B-3A3942124381}" type="sibTrans" cxnId="{1EA2527E-580D-4912-84A3-3CEC74CF3C04}">
      <dgm:prSet/>
      <dgm:spPr/>
      <dgm:t>
        <a:bodyPr/>
        <a:lstStyle/>
        <a:p>
          <a:endParaRPr lang="en-US"/>
        </a:p>
      </dgm:t>
    </dgm:pt>
    <dgm:pt modelId="{CC872260-33B2-4811-B43C-BE4E0FF383C4}">
      <dgm:prSet phldrT="[Text]" custT="1"/>
      <dgm:spPr/>
      <dgm:t>
        <a:bodyPr/>
        <a:lstStyle/>
        <a:p>
          <a:r>
            <a:rPr lang="en-US" sz="1600" dirty="0">
              <a:latin typeface="Century" pitchFamily="18" charset="0"/>
            </a:rPr>
            <a:t>Economic Forces</a:t>
          </a:r>
        </a:p>
      </dgm:t>
    </dgm:pt>
    <dgm:pt modelId="{494DDA94-D7D6-4A2F-BD27-9BF44CC6C1D8}" type="parTrans" cxnId="{89D4C92E-D6C8-470B-BA4B-5231DADBC446}">
      <dgm:prSet/>
      <dgm:spPr/>
      <dgm:t>
        <a:bodyPr/>
        <a:lstStyle/>
        <a:p>
          <a:endParaRPr lang="en-US"/>
        </a:p>
      </dgm:t>
    </dgm:pt>
    <dgm:pt modelId="{9247D504-6048-4E59-BE34-F993A6FE0D7F}" type="sibTrans" cxnId="{89D4C92E-D6C8-470B-BA4B-5231DADBC446}">
      <dgm:prSet/>
      <dgm:spPr/>
      <dgm:t>
        <a:bodyPr/>
        <a:lstStyle/>
        <a:p>
          <a:endParaRPr lang="en-US"/>
        </a:p>
      </dgm:t>
    </dgm:pt>
    <dgm:pt modelId="{A280145D-EFA2-49B5-AADB-DC409F0BBC89}">
      <dgm:prSet phldrT="[Text]"/>
      <dgm:spPr/>
      <dgm:t>
        <a:bodyPr/>
        <a:lstStyle/>
        <a:p>
          <a:endParaRPr lang="en-US" dirty="0"/>
        </a:p>
      </dgm:t>
    </dgm:pt>
    <dgm:pt modelId="{EAB73287-5BE8-454D-AEA5-397A065C8945}" type="parTrans" cxnId="{C2247E7D-4C26-4FEF-B3EB-977069120BC9}">
      <dgm:prSet/>
      <dgm:spPr/>
      <dgm:t>
        <a:bodyPr/>
        <a:lstStyle/>
        <a:p>
          <a:endParaRPr lang="en-US"/>
        </a:p>
      </dgm:t>
    </dgm:pt>
    <dgm:pt modelId="{61A574C1-6196-4490-8195-76DC66E0A8FC}" type="sibTrans" cxnId="{C2247E7D-4C26-4FEF-B3EB-977069120BC9}">
      <dgm:prSet/>
      <dgm:spPr/>
      <dgm:t>
        <a:bodyPr/>
        <a:lstStyle/>
        <a:p>
          <a:endParaRPr lang="en-US"/>
        </a:p>
      </dgm:t>
    </dgm:pt>
    <dgm:pt modelId="{8928A905-26D4-4C67-921A-7E6E3B2C27B8}" type="pres">
      <dgm:prSet presAssocID="{7D5EC5DE-379E-49CA-BC40-C6B1352CDB66}" presName="Name0" presStyleCnt="0">
        <dgm:presLayoutVars>
          <dgm:chMax val="1"/>
          <dgm:dir/>
          <dgm:animLvl val="ctr"/>
          <dgm:resizeHandles val="exact"/>
        </dgm:presLayoutVars>
      </dgm:prSet>
      <dgm:spPr/>
      <dgm:t>
        <a:bodyPr/>
        <a:lstStyle/>
        <a:p>
          <a:endParaRPr lang="en-US"/>
        </a:p>
      </dgm:t>
    </dgm:pt>
    <dgm:pt modelId="{74FA081F-D4F1-47DE-8819-BB1EC3DB752E}" type="pres">
      <dgm:prSet presAssocID="{2659F750-85B3-48DF-A020-1F0A320E524C}" presName="centerShape" presStyleLbl="node0" presStyleIdx="0" presStyleCnt="1" custScaleX="211212" custScaleY="92838"/>
      <dgm:spPr/>
      <dgm:t>
        <a:bodyPr/>
        <a:lstStyle/>
        <a:p>
          <a:endParaRPr lang="en-US"/>
        </a:p>
      </dgm:t>
    </dgm:pt>
    <dgm:pt modelId="{3CB42F84-59D4-4A76-A942-7FE8FFF8E8DE}" type="pres">
      <dgm:prSet presAssocID="{DE37B110-AFC0-4BF8-8439-260F92CAE17D}" presName="parTrans" presStyleLbl="sibTrans2D1" presStyleIdx="0" presStyleCnt="3"/>
      <dgm:spPr/>
      <dgm:t>
        <a:bodyPr/>
        <a:lstStyle/>
        <a:p>
          <a:endParaRPr lang="en-US"/>
        </a:p>
      </dgm:t>
    </dgm:pt>
    <dgm:pt modelId="{31D9B201-30F7-4E35-836D-E3F6449854FF}" type="pres">
      <dgm:prSet presAssocID="{DE37B110-AFC0-4BF8-8439-260F92CAE17D}" presName="connectorText" presStyleLbl="sibTrans2D1" presStyleIdx="0" presStyleCnt="3"/>
      <dgm:spPr/>
      <dgm:t>
        <a:bodyPr/>
        <a:lstStyle/>
        <a:p>
          <a:endParaRPr lang="en-US"/>
        </a:p>
      </dgm:t>
    </dgm:pt>
    <dgm:pt modelId="{CCB6B02A-B40C-410D-B5E7-03E4411E12FB}" type="pres">
      <dgm:prSet presAssocID="{6F2C9253-9F50-4951-82E3-25AA9A2C28DB}" presName="node" presStyleLbl="node1" presStyleIdx="0" presStyleCnt="3" custScaleX="159200" custScaleY="104001" custRadScaleRad="81627" custRadScaleInc="2584">
        <dgm:presLayoutVars>
          <dgm:bulletEnabled val="1"/>
        </dgm:presLayoutVars>
      </dgm:prSet>
      <dgm:spPr/>
      <dgm:t>
        <a:bodyPr/>
        <a:lstStyle/>
        <a:p>
          <a:endParaRPr lang="en-US"/>
        </a:p>
      </dgm:t>
    </dgm:pt>
    <dgm:pt modelId="{B885EC19-CD23-423C-9909-C5457D183F1A}" type="pres">
      <dgm:prSet presAssocID="{2D3C9873-22CE-4E8B-A918-1E6ACD33B0A2}" presName="parTrans" presStyleLbl="sibTrans2D1" presStyleIdx="1" presStyleCnt="3"/>
      <dgm:spPr/>
      <dgm:t>
        <a:bodyPr/>
        <a:lstStyle/>
        <a:p>
          <a:endParaRPr lang="en-US"/>
        </a:p>
      </dgm:t>
    </dgm:pt>
    <dgm:pt modelId="{ED820B03-70C4-40DB-B513-3B4239CC550A}" type="pres">
      <dgm:prSet presAssocID="{2D3C9873-22CE-4E8B-A918-1E6ACD33B0A2}" presName="connectorText" presStyleLbl="sibTrans2D1" presStyleIdx="1" presStyleCnt="3"/>
      <dgm:spPr/>
      <dgm:t>
        <a:bodyPr/>
        <a:lstStyle/>
        <a:p>
          <a:endParaRPr lang="en-US"/>
        </a:p>
      </dgm:t>
    </dgm:pt>
    <dgm:pt modelId="{F659E746-4382-4051-85CA-103290F7CA32}" type="pres">
      <dgm:prSet presAssocID="{E2E69F65-C7C7-4DFF-919D-5A8A2452C559}" presName="node" presStyleLbl="node1" presStyleIdx="1" presStyleCnt="3" custScaleX="175986" custScaleY="104641" custRadScaleRad="124280" custRadScaleInc="-20148">
        <dgm:presLayoutVars>
          <dgm:bulletEnabled val="1"/>
        </dgm:presLayoutVars>
      </dgm:prSet>
      <dgm:spPr/>
      <dgm:t>
        <a:bodyPr/>
        <a:lstStyle/>
        <a:p>
          <a:endParaRPr lang="en-US"/>
        </a:p>
      </dgm:t>
    </dgm:pt>
    <dgm:pt modelId="{10E3D788-16F8-45D1-A840-32C06FE148B5}" type="pres">
      <dgm:prSet presAssocID="{494DDA94-D7D6-4A2F-BD27-9BF44CC6C1D8}" presName="parTrans" presStyleLbl="sibTrans2D1" presStyleIdx="2" presStyleCnt="3"/>
      <dgm:spPr/>
      <dgm:t>
        <a:bodyPr/>
        <a:lstStyle/>
        <a:p>
          <a:endParaRPr lang="en-US"/>
        </a:p>
      </dgm:t>
    </dgm:pt>
    <dgm:pt modelId="{7D1F769C-C267-4A00-BC56-1E6A1E4F1437}" type="pres">
      <dgm:prSet presAssocID="{494DDA94-D7D6-4A2F-BD27-9BF44CC6C1D8}" presName="connectorText" presStyleLbl="sibTrans2D1" presStyleIdx="2" presStyleCnt="3"/>
      <dgm:spPr/>
      <dgm:t>
        <a:bodyPr/>
        <a:lstStyle/>
        <a:p>
          <a:endParaRPr lang="en-US"/>
        </a:p>
      </dgm:t>
    </dgm:pt>
    <dgm:pt modelId="{B2F9C60F-78F9-41BB-A9A1-2E662BD74BC6}" type="pres">
      <dgm:prSet presAssocID="{CC872260-33B2-4811-B43C-BE4E0FF383C4}" presName="node" presStyleLbl="node1" presStyleIdx="2" presStyleCnt="3" custScaleX="167299" custScaleY="102480" custRadScaleRad="123132" custRadScaleInc="21059">
        <dgm:presLayoutVars>
          <dgm:bulletEnabled val="1"/>
        </dgm:presLayoutVars>
      </dgm:prSet>
      <dgm:spPr/>
      <dgm:t>
        <a:bodyPr/>
        <a:lstStyle/>
        <a:p>
          <a:endParaRPr lang="en-US"/>
        </a:p>
      </dgm:t>
    </dgm:pt>
  </dgm:ptLst>
  <dgm:cxnLst>
    <dgm:cxn modelId="{0BD35BF4-B945-4348-85D4-76D2051DD3EA}" srcId="{2659F750-85B3-48DF-A020-1F0A320E524C}" destId="{6F2C9253-9F50-4951-82E3-25AA9A2C28DB}" srcOrd="0" destOrd="0" parTransId="{DE37B110-AFC0-4BF8-8439-260F92CAE17D}" sibTransId="{D674C157-B65F-4DA4-BF1C-ABBB27CE8687}"/>
    <dgm:cxn modelId="{C097F80F-B226-4986-BA1F-7D5DF7268AA5}" type="presOf" srcId="{2659F750-85B3-48DF-A020-1F0A320E524C}" destId="{74FA081F-D4F1-47DE-8819-BB1EC3DB752E}" srcOrd="0" destOrd="0" presId="urn:microsoft.com/office/officeart/2005/8/layout/radial5"/>
    <dgm:cxn modelId="{9B79ADFB-DD9F-4F71-A9EF-2F47D5BF70A9}" type="presOf" srcId="{DE37B110-AFC0-4BF8-8439-260F92CAE17D}" destId="{3CB42F84-59D4-4A76-A942-7FE8FFF8E8DE}" srcOrd="0" destOrd="0" presId="urn:microsoft.com/office/officeart/2005/8/layout/radial5"/>
    <dgm:cxn modelId="{208854EA-956F-490D-9D53-1D6423E77958}" srcId="{7D5EC5DE-379E-49CA-BC40-C6B1352CDB66}" destId="{2659F750-85B3-48DF-A020-1F0A320E524C}" srcOrd="0" destOrd="0" parTransId="{CF2A0039-7245-4ACE-8C08-6F802C400679}" sibTransId="{CFE45AD5-E6C4-4DED-AD78-8BABE5093DC8}"/>
    <dgm:cxn modelId="{C2247E7D-4C26-4FEF-B3EB-977069120BC9}" srcId="{7D5EC5DE-379E-49CA-BC40-C6B1352CDB66}" destId="{A280145D-EFA2-49B5-AADB-DC409F0BBC89}" srcOrd="1" destOrd="0" parTransId="{EAB73287-5BE8-454D-AEA5-397A065C8945}" sibTransId="{61A574C1-6196-4490-8195-76DC66E0A8FC}"/>
    <dgm:cxn modelId="{DBBC2AC2-2703-4E6E-8271-6729D01EB54A}" type="presOf" srcId="{2D3C9873-22CE-4E8B-A918-1E6ACD33B0A2}" destId="{ED820B03-70C4-40DB-B513-3B4239CC550A}" srcOrd="1" destOrd="0" presId="urn:microsoft.com/office/officeart/2005/8/layout/radial5"/>
    <dgm:cxn modelId="{5E05C517-FD78-4816-8FF0-9DCD6D0D8742}" type="presOf" srcId="{494DDA94-D7D6-4A2F-BD27-9BF44CC6C1D8}" destId="{7D1F769C-C267-4A00-BC56-1E6A1E4F1437}" srcOrd="1" destOrd="0" presId="urn:microsoft.com/office/officeart/2005/8/layout/radial5"/>
    <dgm:cxn modelId="{BDE09E07-45F2-4A8C-A19A-9CDCE868C8BC}" type="presOf" srcId="{CC872260-33B2-4811-B43C-BE4E0FF383C4}" destId="{B2F9C60F-78F9-41BB-A9A1-2E662BD74BC6}" srcOrd="0" destOrd="0" presId="urn:microsoft.com/office/officeart/2005/8/layout/radial5"/>
    <dgm:cxn modelId="{1EA2527E-580D-4912-84A3-3CEC74CF3C04}" srcId="{2659F750-85B3-48DF-A020-1F0A320E524C}" destId="{E2E69F65-C7C7-4DFF-919D-5A8A2452C559}" srcOrd="1" destOrd="0" parTransId="{2D3C9873-22CE-4E8B-A918-1E6ACD33B0A2}" sibTransId="{BD8DB4A3-7224-49D9-943B-3A3942124381}"/>
    <dgm:cxn modelId="{BA5B929A-91FD-4561-8243-25B391E9A067}" type="presOf" srcId="{6F2C9253-9F50-4951-82E3-25AA9A2C28DB}" destId="{CCB6B02A-B40C-410D-B5E7-03E4411E12FB}" srcOrd="0" destOrd="0" presId="urn:microsoft.com/office/officeart/2005/8/layout/radial5"/>
    <dgm:cxn modelId="{E4117EEB-B625-45F8-85E8-992863989801}" type="presOf" srcId="{2D3C9873-22CE-4E8B-A918-1E6ACD33B0A2}" destId="{B885EC19-CD23-423C-9909-C5457D183F1A}" srcOrd="0" destOrd="0" presId="urn:microsoft.com/office/officeart/2005/8/layout/radial5"/>
    <dgm:cxn modelId="{9CACF912-6E53-45BB-83E3-8247CCF82734}" type="presOf" srcId="{494DDA94-D7D6-4A2F-BD27-9BF44CC6C1D8}" destId="{10E3D788-16F8-45D1-A840-32C06FE148B5}" srcOrd="0" destOrd="0" presId="urn:microsoft.com/office/officeart/2005/8/layout/radial5"/>
    <dgm:cxn modelId="{8B37CFB4-222E-4313-9393-8FA273903579}" type="presOf" srcId="{DE37B110-AFC0-4BF8-8439-260F92CAE17D}" destId="{31D9B201-30F7-4E35-836D-E3F6449854FF}" srcOrd="1" destOrd="0" presId="urn:microsoft.com/office/officeart/2005/8/layout/radial5"/>
    <dgm:cxn modelId="{858EED67-8B16-43BC-8A92-943BFA878860}" type="presOf" srcId="{E2E69F65-C7C7-4DFF-919D-5A8A2452C559}" destId="{F659E746-4382-4051-85CA-103290F7CA32}" srcOrd="0" destOrd="0" presId="urn:microsoft.com/office/officeart/2005/8/layout/radial5"/>
    <dgm:cxn modelId="{5808DD7A-C283-4173-93AD-5A0C11667A2A}" type="presOf" srcId="{7D5EC5DE-379E-49CA-BC40-C6B1352CDB66}" destId="{8928A905-26D4-4C67-921A-7E6E3B2C27B8}" srcOrd="0" destOrd="0" presId="urn:microsoft.com/office/officeart/2005/8/layout/radial5"/>
    <dgm:cxn modelId="{89D4C92E-D6C8-470B-BA4B-5231DADBC446}" srcId="{2659F750-85B3-48DF-A020-1F0A320E524C}" destId="{CC872260-33B2-4811-B43C-BE4E0FF383C4}" srcOrd="2" destOrd="0" parTransId="{494DDA94-D7D6-4A2F-BD27-9BF44CC6C1D8}" sibTransId="{9247D504-6048-4E59-BE34-F993A6FE0D7F}"/>
    <dgm:cxn modelId="{EAF4B413-FBCC-426E-A150-9316DBE1D984}" type="presParOf" srcId="{8928A905-26D4-4C67-921A-7E6E3B2C27B8}" destId="{74FA081F-D4F1-47DE-8819-BB1EC3DB752E}" srcOrd="0" destOrd="0" presId="urn:microsoft.com/office/officeart/2005/8/layout/radial5"/>
    <dgm:cxn modelId="{E7366468-7F9E-489C-B511-CC1AD3A51866}" type="presParOf" srcId="{8928A905-26D4-4C67-921A-7E6E3B2C27B8}" destId="{3CB42F84-59D4-4A76-A942-7FE8FFF8E8DE}" srcOrd="1" destOrd="0" presId="urn:microsoft.com/office/officeart/2005/8/layout/radial5"/>
    <dgm:cxn modelId="{88B19F6E-8964-40A0-BFC3-BED7D3DA63ED}" type="presParOf" srcId="{3CB42F84-59D4-4A76-A942-7FE8FFF8E8DE}" destId="{31D9B201-30F7-4E35-836D-E3F6449854FF}" srcOrd="0" destOrd="0" presId="urn:microsoft.com/office/officeart/2005/8/layout/radial5"/>
    <dgm:cxn modelId="{EC4AD053-DE9F-482B-86AB-A398A6C6386F}" type="presParOf" srcId="{8928A905-26D4-4C67-921A-7E6E3B2C27B8}" destId="{CCB6B02A-B40C-410D-B5E7-03E4411E12FB}" srcOrd="2" destOrd="0" presId="urn:microsoft.com/office/officeart/2005/8/layout/radial5"/>
    <dgm:cxn modelId="{93E70C93-DAD6-48A8-BF9D-FC6575023C08}" type="presParOf" srcId="{8928A905-26D4-4C67-921A-7E6E3B2C27B8}" destId="{B885EC19-CD23-423C-9909-C5457D183F1A}" srcOrd="3" destOrd="0" presId="urn:microsoft.com/office/officeart/2005/8/layout/radial5"/>
    <dgm:cxn modelId="{13FC48F1-1674-43D9-9B1D-B9BD187FBA16}" type="presParOf" srcId="{B885EC19-CD23-423C-9909-C5457D183F1A}" destId="{ED820B03-70C4-40DB-B513-3B4239CC550A}" srcOrd="0" destOrd="0" presId="urn:microsoft.com/office/officeart/2005/8/layout/radial5"/>
    <dgm:cxn modelId="{0B3880F5-DCBC-4540-BE2C-73AE66A70D35}" type="presParOf" srcId="{8928A905-26D4-4C67-921A-7E6E3B2C27B8}" destId="{F659E746-4382-4051-85CA-103290F7CA32}" srcOrd="4" destOrd="0" presId="urn:microsoft.com/office/officeart/2005/8/layout/radial5"/>
    <dgm:cxn modelId="{0D033278-2A48-4182-9928-A139986842DE}" type="presParOf" srcId="{8928A905-26D4-4C67-921A-7E6E3B2C27B8}" destId="{10E3D788-16F8-45D1-A840-32C06FE148B5}" srcOrd="5" destOrd="0" presId="urn:microsoft.com/office/officeart/2005/8/layout/radial5"/>
    <dgm:cxn modelId="{1A87DFAC-CAC7-4262-9EEF-C6A9ECCCC513}" type="presParOf" srcId="{10E3D788-16F8-45D1-A840-32C06FE148B5}" destId="{7D1F769C-C267-4A00-BC56-1E6A1E4F1437}" srcOrd="0" destOrd="0" presId="urn:microsoft.com/office/officeart/2005/8/layout/radial5"/>
    <dgm:cxn modelId="{E0099A15-FB08-46A9-A80D-59F7AA18FD69}" type="presParOf" srcId="{8928A905-26D4-4C67-921A-7E6E3B2C27B8}" destId="{B2F9C60F-78F9-41BB-A9A1-2E662BD74BC6}"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A29C1C6-2B8C-4EDE-A3B6-A9FE71F63C69}"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3357B975-3CDC-47D0-8504-4C653E50BE6F}">
      <dgm:prSet phldrT="[Text]" custT="1"/>
      <dgm:spPr/>
      <dgm:t>
        <a:bodyPr/>
        <a:lstStyle/>
        <a:p>
          <a:pPr algn="ctr"/>
          <a:r>
            <a:rPr lang="en-GB" sz="1600" dirty="0">
              <a:latin typeface="Century" pitchFamily="18" charset="0"/>
            </a:rPr>
            <a:t>Based on the target audience</a:t>
          </a:r>
          <a:endParaRPr lang="en-US" sz="1600" dirty="0">
            <a:latin typeface="Century" pitchFamily="18" charset="0"/>
          </a:endParaRPr>
        </a:p>
      </dgm:t>
    </dgm:pt>
    <dgm:pt modelId="{070DD5DC-9A75-4AA6-9A34-92DE9C15CD53}" type="parTrans" cxnId="{1F13B846-932A-493B-BD3F-C2A795D0E76F}">
      <dgm:prSet/>
      <dgm:spPr/>
      <dgm:t>
        <a:bodyPr/>
        <a:lstStyle/>
        <a:p>
          <a:endParaRPr lang="en-US"/>
        </a:p>
      </dgm:t>
    </dgm:pt>
    <dgm:pt modelId="{AA85047C-46A2-4079-8623-BABF83B71B72}" type="sibTrans" cxnId="{1F13B846-932A-493B-BD3F-C2A795D0E76F}">
      <dgm:prSet/>
      <dgm:spPr/>
      <dgm:t>
        <a:bodyPr/>
        <a:lstStyle/>
        <a:p>
          <a:endParaRPr lang="en-US"/>
        </a:p>
      </dgm:t>
    </dgm:pt>
    <dgm:pt modelId="{11B4BDD7-ABFB-4582-947D-B1E80FAFD121}">
      <dgm:prSet phldrT="[Text]" custT="1"/>
      <dgm:spPr/>
      <dgm:t>
        <a:bodyPr/>
        <a:lstStyle/>
        <a:p>
          <a:pPr algn="just"/>
          <a:r>
            <a:rPr lang="en-GB" sz="1600" b="0" dirty="0">
              <a:latin typeface="Century" pitchFamily="18" charset="0"/>
            </a:rPr>
            <a:t>Internal Communication</a:t>
          </a:r>
          <a:endParaRPr lang="en-US" sz="1600" b="0" dirty="0">
            <a:latin typeface="Century" pitchFamily="18" charset="0"/>
          </a:endParaRPr>
        </a:p>
      </dgm:t>
    </dgm:pt>
    <dgm:pt modelId="{8C75236A-A083-4BF9-BCD1-4BACA93A19C5}" type="parTrans" cxnId="{EADBBBAA-B628-49F8-B585-474370D11906}">
      <dgm:prSet/>
      <dgm:spPr/>
      <dgm:t>
        <a:bodyPr/>
        <a:lstStyle/>
        <a:p>
          <a:endParaRPr lang="en-US"/>
        </a:p>
      </dgm:t>
    </dgm:pt>
    <dgm:pt modelId="{949BA061-96A4-499A-BD55-800C6101A570}" type="sibTrans" cxnId="{EADBBBAA-B628-49F8-B585-474370D11906}">
      <dgm:prSet/>
      <dgm:spPr/>
      <dgm:t>
        <a:bodyPr/>
        <a:lstStyle/>
        <a:p>
          <a:endParaRPr lang="en-US"/>
        </a:p>
      </dgm:t>
    </dgm:pt>
    <dgm:pt modelId="{EC72E22C-5DDB-404F-84D4-23E30BC192DB}">
      <dgm:prSet phldrT="[Text]" custT="1"/>
      <dgm:spPr/>
      <dgm:t>
        <a:bodyPr/>
        <a:lstStyle/>
        <a:p>
          <a:pPr algn="just"/>
          <a:r>
            <a:rPr lang="en-GB" sz="1600" b="0" dirty="0">
              <a:latin typeface="Century" pitchFamily="18" charset="0"/>
            </a:rPr>
            <a:t>External Communication</a:t>
          </a:r>
          <a:endParaRPr lang="en-US" sz="1600" dirty="0">
            <a:latin typeface="Century" pitchFamily="18" charset="0"/>
          </a:endParaRPr>
        </a:p>
      </dgm:t>
    </dgm:pt>
    <dgm:pt modelId="{A7A242F4-E909-4E82-BD59-2A0E06D97263}" type="parTrans" cxnId="{F3B37E43-ADD1-411E-B1D5-7D62DD333906}">
      <dgm:prSet/>
      <dgm:spPr/>
      <dgm:t>
        <a:bodyPr/>
        <a:lstStyle/>
        <a:p>
          <a:endParaRPr lang="en-US"/>
        </a:p>
      </dgm:t>
    </dgm:pt>
    <dgm:pt modelId="{3750CE88-C398-45F6-AEFC-0BD53CA99616}" type="sibTrans" cxnId="{F3B37E43-ADD1-411E-B1D5-7D62DD333906}">
      <dgm:prSet/>
      <dgm:spPr/>
      <dgm:t>
        <a:bodyPr/>
        <a:lstStyle/>
        <a:p>
          <a:endParaRPr lang="en-US"/>
        </a:p>
      </dgm:t>
    </dgm:pt>
    <dgm:pt modelId="{2625B1B9-231E-4BB5-9F2C-1562820597AD}">
      <dgm:prSet phldrT="[Text]" custT="1"/>
      <dgm:spPr/>
      <dgm:t>
        <a:bodyPr/>
        <a:lstStyle/>
        <a:p>
          <a:pPr algn="ctr"/>
          <a:r>
            <a:rPr lang="en-GB" sz="1600" dirty="0">
              <a:latin typeface="Century" pitchFamily="18" charset="0"/>
            </a:rPr>
            <a:t>Based on the purpose of communication</a:t>
          </a:r>
          <a:endParaRPr lang="en-US" sz="1600" dirty="0">
            <a:latin typeface="Century" pitchFamily="18" charset="0"/>
          </a:endParaRPr>
        </a:p>
      </dgm:t>
    </dgm:pt>
    <dgm:pt modelId="{6DF497BB-F962-4BF5-BA21-5F51B29683DF}" type="parTrans" cxnId="{C111159D-64B5-4057-AD2D-EB86F697CFB1}">
      <dgm:prSet/>
      <dgm:spPr/>
      <dgm:t>
        <a:bodyPr/>
        <a:lstStyle/>
        <a:p>
          <a:endParaRPr lang="en-US"/>
        </a:p>
      </dgm:t>
    </dgm:pt>
    <dgm:pt modelId="{348E07B4-B46C-47BE-8350-71A00DE2D3CB}" type="sibTrans" cxnId="{C111159D-64B5-4057-AD2D-EB86F697CFB1}">
      <dgm:prSet/>
      <dgm:spPr/>
      <dgm:t>
        <a:bodyPr/>
        <a:lstStyle/>
        <a:p>
          <a:endParaRPr lang="en-US"/>
        </a:p>
      </dgm:t>
    </dgm:pt>
    <dgm:pt modelId="{8AE312CD-7D15-441B-8FD0-8A99F9C97B5B}">
      <dgm:prSet phldrT="[Text]" custT="1"/>
      <dgm:spPr/>
      <dgm:t>
        <a:bodyPr/>
        <a:lstStyle/>
        <a:p>
          <a:pPr algn="just"/>
          <a:r>
            <a:rPr lang="en-GB" sz="1600" b="0">
              <a:latin typeface="Century" pitchFamily="18" charset="0"/>
            </a:rPr>
            <a:t>Formal Communication</a:t>
          </a:r>
          <a:endParaRPr lang="en-US" sz="1600" b="0">
            <a:latin typeface="Century" pitchFamily="18" charset="0"/>
          </a:endParaRPr>
        </a:p>
      </dgm:t>
    </dgm:pt>
    <dgm:pt modelId="{A3EC9A30-7DF6-440F-AFFA-E425C2FB15DD}" type="parTrans" cxnId="{2581A504-3F41-47D0-B16F-49074C84A180}">
      <dgm:prSet/>
      <dgm:spPr/>
      <dgm:t>
        <a:bodyPr/>
        <a:lstStyle/>
        <a:p>
          <a:endParaRPr lang="en-US"/>
        </a:p>
      </dgm:t>
    </dgm:pt>
    <dgm:pt modelId="{7AAD6EB8-9568-4584-9741-44C54284E396}" type="sibTrans" cxnId="{2581A504-3F41-47D0-B16F-49074C84A180}">
      <dgm:prSet/>
      <dgm:spPr/>
      <dgm:t>
        <a:bodyPr/>
        <a:lstStyle/>
        <a:p>
          <a:endParaRPr lang="en-US"/>
        </a:p>
      </dgm:t>
    </dgm:pt>
    <dgm:pt modelId="{85844CB4-04EF-473B-9851-1F5C6FB8608B}">
      <dgm:prSet phldrT="[Text]" custT="1"/>
      <dgm:spPr/>
      <dgm:t>
        <a:bodyPr/>
        <a:lstStyle/>
        <a:p>
          <a:pPr algn="ctr"/>
          <a:r>
            <a:rPr lang="en-GB" sz="1600" dirty="0">
              <a:latin typeface="Century" pitchFamily="18" charset="0"/>
            </a:rPr>
            <a:t>Based on the communication channels used</a:t>
          </a:r>
          <a:endParaRPr lang="en-US" sz="1600" dirty="0">
            <a:latin typeface="Century" pitchFamily="18" charset="0"/>
          </a:endParaRPr>
        </a:p>
      </dgm:t>
    </dgm:pt>
    <dgm:pt modelId="{EA4A9A1B-E0C4-4209-9376-088FF33EA131}" type="parTrans" cxnId="{8F65E68D-A4BF-4D6D-ADF6-E4E7650E37FA}">
      <dgm:prSet/>
      <dgm:spPr/>
      <dgm:t>
        <a:bodyPr/>
        <a:lstStyle/>
        <a:p>
          <a:endParaRPr lang="en-US"/>
        </a:p>
      </dgm:t>
    </dgm:pt>
    <dgm:pt modelId="{DD806DCD-36BF-4D00-B9DD-0B81F1C79856}" type="sibTrans" cxnId="{8F65E68D-A4BF-4D6D-ADF6-E4E7650E37FA}">
      <dgm:prSet/>
      <dgm:spPr/>
      <dgm:t>
        <a:bodyPr/>
        <a:lstStyle/>
        <a:p>
          <a:endParaRPr lang="en-US"/>
        </a:p>
      </dgm:t>
    </dgm:pt>
    <dgm:pt modelId="{E8E44C8A-DE99-4D60-A24F-3B8A56B73E8E}">
      <dgm:prSet phldrT="[Text]" custT="1"/>
      <dgm:spPr/>
      <dgm:t>
        <a:bodyPr/>
        <a:lstStyle/>
        <a:p>
          <a:pPr algn="just"/>
          <a:r>
            <a:rPr lang="en-GB" sz="1600" b="0">
              <a:latin typeface="Century" pitchFamily="18" charset="0"/>
            </a:rPr>
            <a:t>Verbal Communication</a:t>
          </a:r>
          <a:endParaRPr lang="en-US" sz="1600" b="0">
            <a:latin typeface="Century" pitchFamily="18" charset="0"/>
          </a:endParaRPr>
        </a:p>
      </dgm:t>
    </dgm:pt>
    <dgm:pt modelId="{AAFFF346-DFA4-47B8-8C17-7EB505A6077A}" type="parTrans" cxnId="{CFB66F3E-07B3-419F-A470-77E4F2FCA3F7}">
      <dgm:prSet/>
      <dgm:spPr/>
      <dgm:t>
        <a:bodyPr/>
        <a:lstStyle/>
        <a:p>
          <a:endParaRPr lang="en-US"/>
        </a:p>
      </dgm:t>
    </dgm:pt>
    <dgm:pt modelId="{F407C196-7B33-4205-9361-F61B07CD1F84}" type="sibTrans" cxnId="{CFB66F3E-07B3-419F-A470-77E4F2FCA3F7}">
      <dgm:prSet/>
      <dgm:spPr/>
      <dgm:t>
        <a:bodyPr/>
        <a:lstStyle/>
        <a:p>
          <a:endParaRPr lang="en-US"/>
        </a:p>
      </dgm:t>
    </dgm:pt>
    <dgm:pt modelId="{B24E7DA8-D109-4F6E-9E6B-0BE659E6D6B9}">
      <dgm:prSet phldrT="[Text]" custT="1"/>
      <dgm:spPr/>
      <dgm:t>
        <a:bodyPr/>
        <a:lstStyle/>
        <a:p>
          <a:pPr algn="just"/>
          <a:r>
            <a:rPr lang="en-GB" sz="1600" b="0">
              <a:latin typeface="Century" pitchFamily="18" charset="0"/>
            </a:rPr>
            <a:t>Non-verbal Communication</a:t>
          </a:r>
          <a:endParaRPr lang="en-US" sz="1600" b="0">
            <a:latin typeface="Century" pitchFamily="18" charset="0"/>
          </a:endParaRPr>
        </a:p>
      </dgm:t>
    </dgm:pt>
    <dgm:pt modelId="{0F2F8FD6-F614-4B9B-9E16-B20A2F2D4A41}" type="parTrans" cxnId="{F1FABBE8-C76B-44DA-8A97-EB98241B2776}">
      <dgm:prSet/>
      <dgm:spPr/>
      <dgm:t>
        <a:bodyPr/>
        <a:lstStyle/>
        <a:p>
          <a:endParaRPr lang="en-US"/>
        </a:p>
      </dgm:t>
    </dgm:pt>
    <dgm:pt modelId="{1CFCB04B-1E10-4015-89E5-0242084EB51E}" type="sibTrans" cxnId="{F1FABBE8-C76B-44DA-8A97-EB98241B2776}">
      <dgm:prSet/>
      <dgm:spPr/>
      <dgm:t>
        <a:bodyPr/>
        <a:lstStyle/>
        <a:p>
          <a:endParaRPr lang="en-US"/>
        </a:p>
      </dgm:t>
    </dgm:pt>
    <dgm:pt modelId="{E973854B-6E48-41A7-A52D-F4611AF9BAE4}">
      <dgm:prSet custT="1"/>
      <dgm:spPr/>
      <dgm:t>
        <a:bodyPr/>
        <a:lstStyle/>
        <a:p>
          <a:pPr algn="just"/>
          <a:r>
            <a:rPr lang="en-GB" sz="1600" b="0">
              <a:latin typeface="Century" pitchFamily="18" charset="0"/>
            </a:rPr>
            <a:t>Informal Communication</a:t>
          </a:r>
          <a:endParaRPr lang="en-US" sz="1600" b="0">
            <a:latin typeface="Century" pitchFamily="18" charset="0"/>
          </a:endParaRPr>
        </a:p>
      </dgm:t>
    </dgm:pt>
    <dgm:pt modelId="{2A3A3323-C8D0-44B1-B8F9-357636329C2C}" type="parTrans" cxnId="{0CD5F70C-F6A1-4B97-8879-2EA14F5695A7}">
      <dgm:prSet/>
      <dgm:spPr/>
      <dgm:t>
        <a:bodyPr/>
        <a:lstStyle/>
        <a:p>
          <a:endParaRPr lang="en-US"/>
        </a:p>
      </dgm:t>
    </dgm:pt>
    <dgm:pt modelId="{E4E2EE88-1562-43F6-B260-B12A40F25C94}" type="sibTrans" cxnId="{0CD5F70C-F6A1-4B97-8879-2EA14F5695A7}">
      <dgm:prSet/>
      <dgm:spPr/>
      <dgm:t>
        <a:bodyPr/>
        <a:lstStyle/>
        <a:p>
          <a:endParaRPr lang="en-US"/>
        </a:p>
      </dgm:t>
    </dgm:pt>
    <dgm:pt modelId="{AC0BCF4C-5E9A-4622-A12F-124E745D2F8F}">
      <dgm:prSet phldrT="[Text]" custT="1"/>
      <dgm:spPr/>
      <dgm:t>
        <a:bodyPr/>
        <a:lstStyle/>
        <a:p>
          <a:pPr algn="just"/>
          <a:r>
            <a:rPr lang="en-GB" sz="1600">
              <a:latin typeface="Century" pitchFamily="18" charset="0"/>
            </a:rPr>
            <a:t>Written Communication</a:t>
          </a:r>
          <a:endParaRPr lang="en-US" sz="1600" b="0">
            <a:latin typeface="Century" pitchFamily="18" charset="0"/>
          </a:endParaRPr>
        </a:p>
      </dgm:t>
    </dgm:pt>
    <dgm:pt modelId="{1EA29AC4-FE2A-4F2C-AC80-B5335556450E}" type="parTrans" cxnId="{4AFFB106-8644-4468-891A-4D1F557FAB1B}">
      <dgm:prSet/>
      <dgm:spPr/>
      <dgm:t>
        <a:bodyPr/>
        <a:lstStyle/>
        <a:p>
          <a:endParaRPr lang="en-US"/>
        </a:p>
      </dgm:t>
    </dgm:pt>
    <dgm:pt modelId="{E09357CD-B5FD-4EF8-8BE9-0CA8D7DE80A6}" type="sibTrans" cxnId="{4AFFB106-8644-4468-891A-4D1F557FAB1B}">
      <dgm:prSet/>
      <dgm:spPr/>
      <dgm:t>
        <a:bodyPr/>
        <a:lstStyle/>
        <a:p>
          <a:endParaRPr lang="en-US"/>
        </a:p>
      </dgm:t>
    </dgm:pt>
    <dgm:pt modelId="{6EB8E4CA-DDE4-4026-8462-FE1A7852B2FA}">
      <dgm:prSet custT="1"/>
      <dgm:spPr/>
      <dgm:t>
        <a:bodyPr/>
        <a:lstStyle/>
        <a:p>
          <a:pPr algn="just"/>
          <a:r>
            <a:rPr lang="en-GB" sz="1600">
              <a:latin typeface="Century" pitchFamily="18" charset="0"/>
            </a:rPr>
            <a:t>Visual Communication </a:t>
          </a:r>
          <a:endParaRPr lang="en-US" sz="1600">
            <a:latin typeface="Century" pitchFamily="18" charset="0"/>
          </a:endParaRPr>
        </a:p>
      </dgm:t>
    </dgm:pt>
    <dgm:pt modelId="{0BBD159C-C24F-45E0-B625-123F25F2947C}" type="parTrans" cxnId="{4FE262F0-A50D-412E-A957-F8C3B48AC127}">
      <dgm:prSet/>
      <dgm:spPr/>
      <dgm:t>
        <a:bodyPr/>
        <a:lstStyle/>
        <a:p>
          <a:endParaRPr lang="en-US"/>
        </a:p>
      </dgm:t>
    </dgm:pt>
    <dgm:pt modelId="{4373D3BF-5FA2-43C6-A9DE-3C391A6291F1}" type="sibTrans" cxnId="{4FE262F0-A50D-412E-A957-F8C3B48AC127}">
      <dgm:prSet/>
      <dgm:spPr/>
      <dgm:t>
        <a:bodyPr/>
        <a:lstStyle/>
        <a:p>
          <a:endParaRPr lang="en-US"/>
        </a:p>
      </dgm:t>
    </dgm:pt>
    <dgm:pt modelId="{4D12434B-6E95-453E-8270-C918D5A10A20}" type="pres">
      <dgm:prSet presAssocID="{5A29C1C6-2B8C-4EDE-A3B6-A9FE71F63C69}" presName="Name0" presStyleCnt="0">
        <dgm:presLayoutVars>
          <dgm:dir/>
          <dgm:animLvl val="lvl"/>
          <dgm:resizeHandles val="exact"/>
        </dgm:presLayoutVars>
      </dgm:prSet>
      <dgm:spPr/>
      <dgm:t>
        <a:bodyPr/>
        <a:lstStyle/>
        <a:p>
          <a:endParaRPr lang="en-US"/>
        </a:p>
      </dgm:t>
    </dgm:pt>
    <dgm:pt modelId="{A1121325-F374-4643-84B4-B26AF064CAF9}" type="pres">
      <dgm:prSet presAssocID="{3357B975-3CDC-47D0-8504-4C653E50BE6F}" presName="linNode" presStyleCnt="0"/>
      <dgm:spPr/>
      <dgm:t>
        <a:bodyPr/>
        <a:lstStyle/>
        <a:p>
          <a:endParaRPr lang="en-US"/>
        </a:p>
      </dgm:t>
    </dgm:pt>
    <dgm:pt modelId="{6E011AA6-1780-472B-99CF-29A93D7AFCB3}" type="pres">
      <dgm:prSet presAssocID="{3357B975-3CDC-47D0-8504-4C653E50BE6F}" presName="parentText" presStyleLbl="node1" presStyleIdx="0" presStyleCnt="3">
        <dgm:presLayoutVars>
          <dgm:chMax val="1"/>
          <dgm:bulletEnabled val="1"/>
        </dgm:presLayoutVars>
      </dgm:prSet>
      <dgm:spPr/>
      <dgm:t>
        <a:bodyPr/>
        <a:lstStyle/>
        <a:p>
          <a:endParaRPr lang="en-US"/>
        </a:p>
      </dgm:t>
    </dgm:pt>
    <dgm:pt modelId="{D87500AB-D735-40BF-87A4-2A9BF98A108A}" type="pres">
      <dgm:prSet presAssocID="{3357B975-3CDC-47D0-8504-4C653E50BE6F}" presName="descendantText" presStyleLbl="alignAccFollowNode1" presStyleIdx="0" presStyleCnt="3">
        <dgm:presLayoutVars>
          <dgm:bulletEnabled val="1"/>
        </dgm:presLayoutVars>
      </dgm:prSet>
      <dgm:spPr/>
      <dgm:t>
        <a:bodyPr/>
        <a:lstStyle/>
        <a:p>
          <a:endParaRPr lang="en-US"/>
        </a:p>
      </dgm:t>
    </dgm:pt>
    <dgm:pt modelId="{10F1C604-F79C-466C-9F5D-B2350BB1D314}" type="pres">
      <dgm:prSet presAssocID="{AA85047C-46A2-4079-8623-BABF83B71B72}" presName="sp" presStyleCnt="0"/>
      <dgm:spPr/>
      <dgm:t>
        <a:bodyPr/>
        <a:lstStyle/>
        <a:p>
          <a:endParaRPr lang="en-US"/>
        </a:p>
      </dgm:t>
    </dgm:pt>
    <dgm:pt modelId="{4474BDC9-AE42-4925-B92E-843884CA0822}" type="pres">
      <dgm:prSet presAssocID="{2625B1B9-231E-4BB5-9F2C-1562820597AD}" presName="linNode" presStyleCnt="0"/>
      <dgm:spPr/>
      <dgm:t>
        <a:bodyPr/>
        <a:lstStyle/>
        <a:p>
          <a:endParaRPr lang="en-US"/>
        </a:p>
      </dgm:t>
    </dgm:pt>
    <dgm:pt modelId="{FB44A25E-5E2E-45BF-846E-B4C26F24491C}" type="pres">
      <dgm:prSet presAssocID="{2625B1B9-231E-4BB5-9F2C-1562820597AD}" presName="parentText" presStyleLbl="node1" presStyleIdx="1" presStyleCnt="3">
        <dgm:presLayoutVars>
          <dgm:chMax val="1"/>
          <dgm:bulletEnabled val="1"/>
        </dgm:presLayoutVars>
      </dgm:prSet>
      <dgm:spPr/>
      <dgm:t>
        <a:bodyPr/>
        <a:lstStyle/>
        <a:p>
          <a:endParaRPr lang="en-US"/>
        </a:p>
      </dgm:t>
    </dgm:pt>
    <dgm:pt modelId="{63D8F182-F92D-40F2-941C-3900FBB1AACE}" type="pres">
      <dgm:prSet presAssocID="{2625B1B9-231E-4BB5-9F2C-1562820597AD}" presName="descendantText" presStyleLbl="alignAccFollowNode1" presStyleIdx="1" presStyleCnt="3">
        <dgm:presLayoutVars>
          <dgm:bulletEnabled val="1"/>
        </dgm:presLayoutVars>
      </dgm:prSet>
      <dgm:spPr/>
      <dgm:t>
        <a:bodyPr/>
        <a:lstStyle/>
        <a:p>
          <a:endParaRPr lang="en-US"/>
        </a:p>
      </dgm:t>
    </dgm:pt>
    <dgm:pt modelId="{8140686C-2756-4DCF-B477-2E8E452E485E}" type="pres">
      <dgm:prSet presAssocID="{348E07B4-B46C-47BE-8350-71A00DE2D3CB}" presName="sp" presStyleCnt="0"/>
      <dgm:spPr/>
      <dgm:t>
        <a:bodyPr/>
        <a:lstStyle/>
        <a:p>
          <a:endParaRPr lang="en-US"/>
        </a:p>
      </dgm:t>
    </dgm:pt>
    <dgm:pt modelId="{BFA44FCB-DF7C-4E48-912A-4BEE72418589}" type="pres">
      <dgm:prSet presAssocID="{85844CB4-04EF-473B-9851-1F5C6FB8608B}" presName="linNode" presStyleCnt="0"/>
      <dgm:spPr/>
      <dgm:t>
        <a:bodyPr/>
        <a:lstStyle/>
        <a:p>
          <a:endParaRPr lang="en-US"/>
        </a:p>
      </dgm:t>
    </dgm:pt>
    <dgm:pt modelId="{91984182-EC05-491D-A9CF-4F3CF7EF3DD7}" type="pres">
      <dgm:prSet presAssocID="{85844CB4-04EF-473B-9851-1F5C6FB8608B}" presName="parentText" presStyleLbl="node1" presStyleIdx="2" presStyleCnt="3">
        <dgm:presLayoutVars>
          <dgm:chMax val="1"/>
          <dgm:bulletEnabled val="1"/>
        </dgm:presLayoutVars>
      </dgm:prSet>
      <dgm:spPr/>
      <dgm:t>
        <a:bodyPr/>
        <a:lstStyle/>
        <a:p>
          <a:endParaRPr lang="en-US"/>
        </a:p>
      </dgm:t>
    </dgm:pt>
    <dgm:pt modelId="{77D32C48-1C43-4CD7-B651-19863B525CDE}" type="pres">
      <dgm:prSet presAssocID="{85844CB4-04EF-473B-9851-1F5C6FB8608B}" presName="descendantText" presStyleLbl="alignAccFollowNode1" presStyleIdx="2" presStyleCnt="3">
        <dgm:presLayoutVars>
          <dgm:bulletEnabled val="1"/>
        </dgm:presLayoutVars>
      </dgm:prSet>
      <dgm:spPr/>
      <dgm:t>
        <a:bodyPr/>
        <a:lstStyle/>
        <a:p>
          <a:endParaRPr lang="en-US"/>
        </a:p>
      </dgm:t>
    </dgm:pt>
  </dgm:ptLst>
  <dgm:cxnLst>
    <dgm:cxn modelId="{338C5311-DC4C-487E-8A11-63DF9ED0A6D3}" type="presOf" srcId="{6EB8E4CA-DDE4-4026-8462-FE1A7852B2FA}" destId="{77D32C48-1C43-4CD7-B651-19863B525CDE}" srcOrd="0" destOrd="3" presId="urn:microsoft.com/office/officeart/2005/8/layout/vList5"/>
    <dgm:cxn modelId="{1F13B846-932A-493B-BD3F-C2A795D0E76F}" srcId="{5A29C1C6-2B8C-4EDE-A3B6-A9FE71F63C69}" destId="{3357B975-3CDC-47D0-8504-4C653E50BE6F}" srcOrd="0" destOrd="0" parTransId="{070DD5DC-9A75-4AA6-9A34-92DE9C15CD53}" sibTransId="{AA85047C-46A2-4079-8623-BABF83B71B72}"/>
    <dgm:cxn modelId="{EADBBBAA-B628-49F8-B585-474370D11906}" srcId="{3357B975-3CDC-47D0-8504-4C653E50BE6F}" destId="{11B4BDD7-ABFB-4582-947D-B1E80FAFD121}" srcOrd="0" destOrd="0" parTransId="{8C75236A-A083-4BF9-BCD1-4BACA93A19C5}" sibTransId="{949BA061-96A4-499A-BD55-800C6101A570}"/>
    <dgm:cxn modelId="{F1FABBE8-C76B-44DA-8A97-EB98241B2776}" srcId="{85844CB4-04EF-473B-9851-1F5C6FB8608B}" destId="{B24E7DA8-D109-4F6E-9E6B-0BE659E6D6B9}" srcOrd="1" destOrd="0" parTransId="{0F2F8FD6-F614-4B9B-9E16-B20A2F2D4A41}" sibTransId="{1CFCB04B-1E10-4015-89E5-0242084EB51E}"/>
    <dgm:cxn modelId="{F3B37E43-ADD1-411E-B1D5-7D62DD333906}" srcId="{3357B975-3CDC-47D0-8504-4C653E50BE6F}" destId="{EC72E22C-5DDB-404F-84D4-23E30BC192DB}" srcOrd="1" destOrd="0" parTransId="{A7A242F4-E909-4E82-BD59-2A0E06D97263}" sibTransId="{3750CE88-C398-45F6-AEFC-0BD53CA99616}"/>
    <dgm:cxn modelId="{7EC6D9B8-7131-42AD-9EBE-071C5D882D3E}" type="presOf" srcId="{85844CB4-04EF-473B-9851-1F5C6FB8608B}" destId="{91984182-EC05-491D-A9CF-4F3CF7EF3DD7}" srcOrd="0" destOrd="0" presId="urn:microsoft.com/office/officeart/2005/8/layout/vList5"/>
    <dgm:cxn modelId="{85FD6D97-9648-42EF-9BCE-8CDFB1003E47}" type="presOf" srcId="{EC72E22C-5DDB-404F-84D4-23E30BC192DB}" destId="{D87500AB-D735-40BF-87A4-2A9BF98A108A}" srcOrd="0" destOrd="1" presId="urn:microsoft.com/office/officeart/2005/8/layout/vList5"/>
    <dgm:cxn modelId="{6DA862BF-8DDD-4422-A1DF-721F68FE1E89}" type="presOf" srcId="{2625B1B9-231E-4BB5-9F2C-1562820597AD}" destId="{FB44A25E-5E2E-45BF-846E-B4C26F24491C}" srcOrd="0" destOrd="0" presId="urn:microsoft.com/office/officeart/2005/8/layout/vList5"/>
    <dgm:cxn modelId="{C111159D-64B5-4057-AD2D-EB86F697CFB1}" srcId="{5A29C1C6-2B8C-4EDE-A3B6-A9FE71F63C69}" destId="{2625B1B9-231E-4BB5-9F2C-1562820597AD}" srcOrd="1" destOrd="0" parTransId="{6DF497BB-F962-4BF5-BA21-5F51B29683DF}" sibTransId="{348E07B4-B46C-47BE-8350-71A00DE2D3CB}"/>
    <dgm:cxn modelId="{4FE262F0-A50D-412E-A957-F8C3B48AC127}" srcId="{85844CB4-04EF-473B-9851-1F5C6FB8608B}" destId="{6EB8E4CA-DDE4-4026-8462-FE1A7852B2FA}" srcOrd="3" destOrd="0" parTransId="{0BBD159C-C24F-45E0-B625-123F25F2947C}" sibTransId="{4373D3BF-5FA2-43C6-A9DE-3C391A6291F1}"/>
    <dgm:cxn modelId="{0CD5F70C-F6A1-4B97-8879-2EA14F5695A7}" srcId="{2625B1B9-231E-4BB5-9F2C-1562820597AD}" destId="{E973854B-6E48-41A7-A52D-F4611AF9BAE4}" srcOrd="1" destOrd="0" parTransId="{2A3A3323-C8D0-44B1-B8F9-357636329C2C}" sibTransId="{E4E2EE88-1562-43F6-B260-B12A40F25C94}"/>
    <dgm:cxn modelId="{8F65E68D-A4BF-4D6D-ADF6-E4E7650E37FA}" srcId="{5A29C1C6-2B8C-4EDE-A3B6-A9FE71F63C69}" destId="{85844CB4-04EF-473B-9851-1F5C6FB8608B}" srcOrd="2" destOrd="0" parTransId="{EA4A9A1B-E0C4-4209-9376-088FF33EA131}" sibTransId="{DD806DCD-36BF-4D00-B9DD-0B81F1C79856}"/>
    <dgm:cxn modelId="{EE0142C8-0B5F-4DCC-83B9-85F14384FE10}" type="presOf" srcId="{5A29C1C6-2B8C-4EDE-A3B6-A9FE71F63C69}" destId="{4D12434B-6E95-453E-8270-C918D5A10A20}" srcOrd="0" destOrd="0" presId="urn:microsoft.com/office/officeart/2005/8/layout/vList5"/>
    <dgm:cxn modelId="{76A4DC3A-6E77-4D10-9CBE-FD2A230162DB}" type="presOf" srcId="{E8E44C8A-DE99-4D60-A24F-3B8A56B73E8E}" destId="{77D32C48-1C43-4CD7-B651-19863B525CDE}" srcOrd="0" destOrd="0" presId="urn:microsoft.com/office/officeart/2005/8/layout/vList5"/>
    <dgm:cxn modelId="{4C0E1103-D303-4A26-A6CB-BE6FF037CE99}" type="presOf" srcId="{8AE312CD-7D15-441B-8FD0-8A99F9C97B5B}" destId="{63D8F182-F92D-40F2-941C-3900FBB1AACE}" srcOrd="0" destOrd="0" presId="urn:microsoft.com/office/officeart/2005/8/layout/vList5"/>
    <dgm:cxn modelId="{2581A504-3F41-47D0-B16F-49074C84A180}" srcId="{2625B1B9-231E-4BB5-9F2C-1562820597AD}" destId="{8AE312CD-7D15-441B-8FD0-8A99F9C97B5B}" srcOrd="0" destOrd="0" parTransId="{A3EC9A30-7DF6-440F-AFFA-E425C2FB15DD}" sibTransId="{7AAD6EB8-9568-4584-9741-44C54284E396}"/>
    <dgm:cxn modelId="{859ADEB8-F0CF-4681-B0EB-ACC70536FAC5}" type="presOf" srcId="{11B4BDD7-ABFB-4582-947D-B1E80FAFD121}" destId="{D87500AB-D735-40BF-87A4-2A9BF98A108A}" srcOrd="0" destOrd="0" presId="urn:microsoft.com/office/officeart/2005/8/layout/vList5"/>
    <dgm:cxn modelId="{34C6C960-839D-47E3-BACE-8878CCE338BB}" type="presOf" srcId="{3357B975-3CDC-47D0-8504-4C653E50BE6F}" destId="{6E011AA6-1780-472B-99CF-29A93D7AFCB3}" srcOrd="0" destOrd="0" presId="urn:microsoft.com/office/officeart/2005/8/layout/vList5"/>
    <dgm:cxn modelId="{A449FB57-E589-41CB-A5B5-2110DE2F5D50}" type="presOf" srcId="{B24E7DA8-D109-4F6E-9E6B-0BE659E6D6B9}" destId="{77D32C48-1C43-4CD7-B651-19863B525CDE}" srcOrd="0" destOrd="1" presId="urn:microsoft.com/office/officeart/2005/8/layout/vList5"/>
    <dgm:cxn modelId="{CFB66F3E-07B3-419F-A470-77E4F2FCA3F7}" srcId="{85844CB4-04EF-473B-9851-1F5C6FB8608B}" destId="{E8E44C8A-DE99-4D60-A24F-3B8A56B73E8E}" srcOrd="0" destOrd="0" parTransId="{AAFFF346-DFA4-47B8-8C17-7EB505A6077A}" sibTransId="{F407C196-7B33-4205-9361-F61B07CD1F84}"/>
    <dgm:cxn modelId="{4AFFB106-8644-4468-891A-4D1F557FAB1B}" srcId="{85844CB4-04EF-473B-9851-1F5C6FB8608B}" destId="{AC0BCF4C-5E9A-4622-A12F-124E745D2F8F}" srcOrd="2" destOrd="0" parTransId="{1EA29AC4-FE2A-4F2C-AC80-B5335556450E}" sibTransId="{E09357CD-B5FD-4EF8-8BE9-0CA8D7DE80A6}"/>
    <dgm:cxn modelId="{3F38FA57-49B9-4EC7-BFB2-47DBAFFAA5D1}" type="presOf" srcId="{AC0BCF4C-5E9A-4622-A12F-124E745D2F8F}" destId="{77D32C48-1C43-4CD7-B651-19863B525CDE}" srcOrd="0" destOrd="2" presId="urn:microsoft.com/office/officeart/2005/8/layout/vList5"/>
    <dgm:cxn modelId="{CFD477B9-5C10-459D-81ED-546C2B9BACF8}" type="presOf" srcId="{E973854B-6E48-41A7-A52D-F4611AF9BAE4}" destId="{63D8F182-F92D-40F2-941C-3900FBB1AACE}" srcOrd="0" destOrd="1" presId="urn:microsoft.com/office/officeart/2005/8/layout/vList5"/>
    <dgm:cxn modelId="{9169A346-CCF5-4E15-9015-750CA833863D}" type="presParOf" srcId="{4D12434B-6E95-453E-8270-C918D5A10A20}" destId="{A1121325-F374-4643-84B4-B26AF064CAF9}" srcOrd="0" destOrd="0" presId="urn:microsoft.com/office/officeart/2005/8/layout/vList5"/>
    <dgm:cxn modelId="{97176115-E4D0-4F9D-9C89-1DADFC4025DB}" type="presParOf" srcId="{A1121325-F374-4643-84B4-B26AF064CAF9}" destId="{6E011AA6-1780-472B-99CF-29A93D7AFCB3}" srcOrd="0" destOrd="0" presId="urn:microsoft.com/office/officeart/2005/8/layout/vList5"/>
    <dgm:cxn modelId="{084EC963-D371-4C2F-8B5F-402676AD0A95}" type="presParOf" srcId="{A1121325-F374-4643-84B4-B26AF064CAF9}" destId="{D87500AB-D735-40BF-87A4-2A9BF98A108A}" srcOrd="1" destOrd="0" presId="urn:microsoft.com/office/officeart/2005/8/layout/vList5"/>
    <dgm:cxn modelId="{0A200873-566D-40D0-924B-CF4FFBD6F2D8}" type="presParOf" srcId="{4D12434B-6E95-453E-8270-C918D5A10A20}" destId="{10F1C604-F79C-466C-9F5D-B2350BB1D314}" srcOrd="1" destOrd="0" presId="urn:microsoft.com/office/officeart/2005/8/layout/vList5"/>
    <dgm:cxn modelId="{D3F40B3B-086A-44E0-BE31-DC40BCF5FF59}" type="presParOf" srcId="{4D12434B-6E95-453E-8270-C918D5A10A20}" destId="{4474BDC9-AE42-4925-B92E-843884CA0822}" srcOrd="2" destOrd="0" presId="urn:microsoft.com/office/officeart/2005/8/layout/vList5"/>
    <dgm:cxn modelId="{510AE60D-94BC-4C12-991E-AAF0C7FD1743}" type="presParOf" srcId="{4474BDC9-AE42-4925-B92E-843884CA0822}" destId="{FB44A25E-5E2E-45BF-846E-B4C26F24491C}" srcOrd="0" destOrd="0" presId="urn:microsoft.com/office/officeart/2005/8/layout/vList5"/>
    <dgm:cxn modelId="{27248AB2-09D5-4B55-A3F3-2465B407D7DE}" type="presParOf" srcId="{4474BDC9-AE42-4925-B92E-843884CA0822}" destId="{63D8F182-F92D-40F2-941C-3900FBB1AACE}" srcOrd="1" destOrd="0" presId="urn:microsoft.com/office/officeart/2005/8/layout/vList5"/>
    <dgm:cxn modelId="{DF28169E-9C60-4A3B-A1F6-1EC9128CBC4A}" type="presParOf" srcId="{4D12434B-6E95-453E-8270-C918D5A10A20}" destId="{8140686C-2756-4DCF-B477-2E8E452E485E}" srcOrd="3" destOrd="0" presId="urn:microsoft.com/office/officeart/2005/8/layout/vList5"/>
    <dgm:cxn modelId="{294E1F7F-2AFD-448A-820F-B8DF8CD89E29}" type="presParOf" srcId="{4D12434B-6E95-453E-8270-C918D5A10A20}" destId="{BFA44FCB-DF7C-4E48-912A-4BEE72418589}" srcOrd="4" destOrd="0" presId="urn:microsoft.com/office/officeart/2005/8/layout/vList5"/>
    <dgm:cxn modelId="{496D5871-17D1-4356-BD21-D76BCD5999F1}" type="presParOf" srcId="{BFA44FCB-DF7C-4E48-912A-4BEE72418589}" destId="{91984182-EC05-491D-A9CF-4F3CF7EF3DD7}" srcOrd="0" destOrd="0" presId="urn:microsoft.com/office/officeart/2005/8/layout/vList5"/>
    <dgm:cxn modelId="{B4593AE2-8153-43EA-9E81-7864E9765802}" type="presParOf" srcId="{BFA44FCB-DF7C-4E48-912A-4BEE72418589}" destId="{77D32C48-1C43-4CD7-B651-19863B525CD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C91754-6E72-461E-998F-0DBD2D6D0C04}" type="doc">
      <dgm:prSet loTypeId="urn:microsoft.com/office/officeart/2005/8/layout/default" loCatId="list" qsTypeId="urn:microsoft.com/office/officeart/2005/8/quickstyle/3d1" qsCatId="3D" csTypeId="urn:microsoft.com/office/officeart/2005/8/colors/accent2_5" csCatId="accent2" phldr="1"/>
      <dgm:spPr/>
      <dgm:t>
        <a:bodyPr/>
        <a:lstStyle/>
        <a:p>
          <a:endParaRPr lang="en-GB"/>
        </a:p>
      </dgm:t>
    </dgm:pt>
    <dgm:pt modelId="{D1280362-64ED-4619-A7DB-E884A47017BA}">
      <dgm:prSet phldrT="[Text]" custT="1"/>
      <dgm:spPr/>
      <dgm:t>
        <a:bodyPr/>
        <a:lstStyle/>
        <a:p>
          <a:pPr algn="ctr"/>
          <a:r>
            <a:rPr lang="en-GB" sz="1600" b="0" dirty="0" smtClean="0">
              <a:latin typeface="Century" pitchFamily="18" charset="0"/>
            </a:rPr>
            <a:t>Upward communication</a:t>
          </a:r>
          <a:endParaRPr lang="en-GB" sz="1600" b="0" dirty="0">
            <a:latin typeface="Century" pitchFamily="18" charset="0"/>
          </a:endParaRPr>
        </a:p>
      </dgm:t>
    </dgm:pt>
    <dgm:pt modelId="{82262E05-0497-4D31-8930-79A0F278DD84}" type="parTrans" cxnId="{8DEBC53E-3B4B-485A-8F13-81CE32B2729B}">
      <dgm:prSet/>
      <dgm:spPr/>
      <dgm:t>
        <a:bodyPr/>
        <a:lstStyle/>
        <a:p>
          <a:endParaRPr lang="en-GB"/>
        </a:p>
      </dgm:t>
    </dgm:pt>
    <dgm:pt modelId="{85D2A552-4AC1-486C-B80E-48493EA1118A}" type="sibTrans" cxnId="{8DEBC53E-3B4B-485A-8F13-81CE32B2729B}">
      <dgm:prSet/>
      <dgm:spPr/>
      <dgm:t>
        <a:bodyPr/>
        <a:lstStyle/>
        <a:p>
          <a:endParaRPr lang="en-GB"/>
        </a:p>
      </dgm:t>
    </dgm:pt>
    <dgm:pt modelId="{7E14911E-A55E-45F1-B252-B19D50F49A41}">
      <dgm:prSet phldrT="[Text]" custT="1"/>
      <dgm:spPr/>
      <dgm:t>
        <a:bodyPr/>
        <a:lstStyle/>
        <a:p>
          <a:pPr algn="ctr"/>
          <a:r>
            <a:rPr lang="en-GB" sz="1600" b="0" dirty="0" smtClean="0">
              <a:latin typeface="Century" pitchFamily="18" charset="0"/>
            </a:rPr>
            <a:t>Diagonal communication</a:t>
          </a:r>
          <a:endParaRPr lang="en-GB" sz="1600" b="0" dirty="0">
            <a:latin typeface="Century" pitchFamily="18" charset="0"/>
          </a:endParaRPr>
        </a:p>
      </dgm:t>
    </dgm:pt>
    <dgm:pt modelId="{00B7600D-1F63-47E8-AD14-94503D6ABD25}" type="parTrans" cxnId="{DC22EAE3-0A84-447F-BCE9-1B4B439BCC4A}">
      <dgm:prSet/>
      <dgm:spPr/>
      <dgm:t>
        <a:bodyPr/>
        <a:lstStyle/>
        <a:p>
          <a:endParaRPr lang="en-GB"/>
        </a:p>
      </dgm:t>
    </dgm:pt>
    <dgm:pt modelId="{CA3D3BFC-D255-4721-9DFF-EA46AB3AE30F}" type="sibTrans" cxnId="{DC22EAE3-0A84-447F-BCE9-1B4B439BCC4A}">
      <dgm:prSet/>
      <dgm:spPr/>
      <dgm:t>
        <a:bodyPr/>
        <a:lstStyle/>
        <a:p>
          <a:endParaRPr lang="en-GB"/>
        </a:p>
      </dgm:t>
    </dgm:pt>
    <dgm:pt modelId="{00705162-B516-488D-BEC2-05DF3E9A136E}">
      <dgm:prSet custT="1"/>
      <dgm:spPr/>
      <dgm:t>
        <a:bodyPr/>
        <a:lstStyle/>
        <a:p>
          <a:pPr algn="ctr"/>
          <a:r>
            <a:rPr lang="en-GB" sz="1600" b="0" dirty="0" smtClean="0">
              <a:latin typeface="Century" pitchFamily="18" charset="0"/>
            </a:rPr>
            <a:t>Downward communication</a:t>
          </a:r>
          <a:endParaRPr lang="en-GB" sz="1600" b="0" dirty="0">
            <a:latin typeface="Century" pitchFamily="18" charset="0"/>
          </a:endParaRPr>
        </a:p>
      </dgm:t>
    </dgm:pt>
    <dgm:pt modelId="{3E5ED692-9926-4307-B589-70EB28674995}" type="parTrans" cxnId="{D400E7E1-AA76-4E35-AAF0-75A0A983D803}">
      <dgm:prSet/>
      <dgm:spPr/>
      <dgm:t>
        <a:bodyPr/>
        <a:lstStyle/>
        <a:p>
          <a:endParaRPr lang="en-GB"/>
        </a:p>
      </dgm:t>
    </dgm:pt>
    <dgm:pt modelId="{C7F88B71-23C3-470B-9071-047326C4041C}" type="sibTrans" cxnId="{D400E7E1-AA76-4E35-AAF0-75A0A983D803}">
      <dgm:prSet/>
      <dgm:spPr/>
      <dgm:t>
        <a:bodyPr/>
        <a:lstStyle/>
        <a:p>
          <a:endParaRPr lang="en-GB"/>
        </a:p>
      </dgm:t>
    </dgm:pt>
    <dgm:pt modelId="{33778E9C-188E-462B-A332-7A1D637125ED}">
      <dgm:prSet custT="1"/>
      <dgm:spPr/>
      <dgm:t>
        <a:bodyPr/>
        <a:lstStyle/>
        <a:p>
          <a:pPr algn="ctr"/>
          <a:r>
            <a:rPr lang="en-GB" sz="1600" b="0" dirty="0" smtClean="0">
              <a:latin typeface="Century" pitchFamily="18" charset="0"/>
            </a:rPr>
            <a:t>Horizontal communication</a:t>
          </a:r>
          <a:endParaRPr lang="en-GB" sz="1600" b="0" dirty="0">
            <a:latin typeface="Century" pitchFamily="18" charset="0"/>
          </a:endParaRPr>
        </a:p>
      </dgm:t>
    </dgm:pt>
    <dgm:pt modelId="{E4A87067-9B38-4B09-8EE8-93A9AB74C4F5}" type="parTrans" cxnId="{EFC998E1-B3C7-4EC2-AE5C-29C5875B9993}">
      <dgm:prSet/>
      <dgm:spPr/>
      <dgm:t>
        <a:bodyPr/>
        <a:lstStyle/>
        <a:p>
          <a:endParaRPr lang="en-GB"/>
        </a:p>
      </dgm:t>
    </dgm:pt>
    <dgm:pt modelId="{E879AE43-7405-46CD-998F-B61E0DB78A23}" type="sibTrans" cxnId="{EFC998E1-B3C7-4EC2-AE5C-29C5875B9993}">
      <dgm:prSet/>
      <dgm:spPr/>
      <dgm:t>
        <a:bodyPr/>
        <a:lstStyle/>
        <a:p>
          <a:endParaRPr lang="en-GB"/>
        </a:p>
      </dgm:t>
    </dgm:pt>
    <dgm:pt modelId="{7C37F0EC-6A76-47F4-942C-0192B1AA54DD}" type="pres">
      <dgm:prSet presAssocID="{83C91754-6E72-461E-998F-0DBD2D6D0C04}" presName="diagram" presStyleCnt="0">
        <dgm:presLayoutVars>
          <dgm:dir/>
          <dgm:resizeHandles val="exact"/>
        </dgm:presLayoutVars>
      </dgm:prSet>
      <dgm:spPr/>
      <dgm:t>
        <a:bodyPr/>
        <a:lstStyle/>
        <a:p>
          <a:endParaRPr lang="en-GB"/>
        </a:p>
      </dgm:t>
    </dgm:pt>
    <dgm:pt modelId="{B0A9DC1D-7E5C-452E-8AFB-975228BA2C2B}" type="pres">
      <dgm:prSet presAssocID="{D1280362-64ED-4619-A7DB-E884A47017BA}" presName="node" presStyleLbl="node1" presStyleIdx="0" presStyleCnt="4">
        <dgm:presLayoutVars>
          <dgm:bulletEnabled val="1"/>
        </dgm:presLayoutVars>
      </dgm:prSet>
      <dgm:spPr/>
      <dgm:t>
        <a:bodyPr/>
        <a:lstStyle/>
        <a:p>
          <a:endParaRPr lang="en-GB"/>
        </a:p>
      </dgm:t>
    </dgm:pt>
    <dgm:pt modelId="{D620E850-F509-470F-96C3-367C45594B5D}" type="pres">
      <dgm:prSet presAssocID="{85D2A552-4AC1-486C-B80E-48493EA1118A}" presName="sibTrans" presStyleCnt="0"/>
      <dgm:spPr/>
    </dgm:pt>
    <dgm:pt modelId="{E800EDEE-6F2C-4BB2-AFEF-D481AE2803CE}" type="pres">
      <dgm:prSet presAssocID="{00705162-B516-488D-BEC2-05DF3E9A136E}" presName="node" presStyleLbl="node1" presStyleIdx="1" presStyleCnt="4">
        <dgm:presLayoutVars>
          <dgm:bulletEnabled val="1"/>
        </dgm:presLayoutVars>
      </dgm:prSet>
      <dgm:spPr/>
      <dgm:t>
        <a:bodyPr/>
        <a:lstStyle/>
        <a:p>
          <a:endParaRPr lang="en-GB"/>
        </a:p>
      </dgm:t>
    </dgm:pt>
    <dgm:pt modelId="{6095DC56-A91E-41D0-9742-6507771245BF}" type="pres">
      <dgm:prSet presAssocID="{C7F88B71-23C3-470B-9071-047326C4041C}" presName="sibTrans" presStyleCnt="0"/>
      <dgm:spPr/>
    </dgm:pt>
    <dgm:pt modelId="{B413E205-3693-4C82-9627-45142820B489}" type="pres">
      <dgm:prSet presAssocID="{33778E9C-188E-462B-A332-7A1D637125ED}" presName="node" presStyleLbl="node1" presStyleIdx="2" presStyleCnt="4">
        <dgm:presLayoutVars>
          <dgm:bulletEnabled val="1"/>
        </dgm:presLayoutVars>
      </dgm:prSet>
      <dgm:spPr/>
      <dgm:t>
        <a:bodyPr/>
        <a:lstStyle/>
        <a:p>
          <a:endParaRPr lang="en-GB"/>
        </a:p>
      </dgm:t>
    </dgm:pt>
    <dgm:pt modelId="{2571A9C5-77FE-4FB3-B5BA-DDA566F91FA0}" type="pres">
      <dgm:prSet presAssocID="{E879AE43-7405-46CD-998F-B61E0DB78A23}" presName="sibTrans" presStyleCnt="0"/>
      <dgm:spPr/>
    </dgm:pt>
    <dgm:pt modelId="{86B0C7DD-3478-4443-8E02-AFF39018EC13}" type="pres">
      <dgm:prSet presAssocID="{7E14911E-A55E-45F1-B252-B19D50F49A41}" presName="node" presStyleLbl="node1" presStyleIdx="3" presStyleCnt="4">
        <dgm:presLayoutVars>
          <dgm:bulletEnabled val="1"/>
        </dgm:presLayoutVars>
      </dgm:prSet>
      <dgm:spPr/>
      <dgm:t>
        <a:bodyPr/>
        <a:lstStyle/>
        <a:p>
          <a:endParaRPr lang="en-GB"/>
        </a:p>
      </dgm:t>
    </dgm:pt>
  </dgm:ptLst>
  <dgm:cxnLst>
    <dgm:cxn modelId="{8DEBC53E-3B4B-485A-8F13-81CE32B2729B}" srcId="{83C91754-6E72-461E-998F-0DBD2D6D0C04}" destId="{D1280362-64ED-4619-A7DB-E884A47017BA}" srcOrd="0" destOrd="0" parTransId="{82262E05-0497-4D31-8930-79A0F278DD84}" sibTransId="{85D2A552-4AC1-486C-B80E-48493EA1118A}"/>
    <dgm:cxn modelId="{D400E7E1-AA76-4E35-AAF0-75A0A983D803}" srcId="{83C91754-6E72-461E-998F-0DBD2D6D0C04}" destId="{00705162-B516-488D-BEC2-05DF3E9A136E}" srcOrd="1" destOrd="0" parTransId="{3E5ED692-9926-4307-B589-70EB28674995}" sibTransId="{C7F88B71-23C3-470B-9071-047326C4041C}"/>
    <dgm:cxn modelId="{16B2DF7D-3AE7-4A1D-B3B6-7835B27A6094}" type="presOf" srcId="{83C91754-6E72-461E-998F-0DBD2D6D0C04}" destId="{7C37F0EC-6A76-47F4-942C-0192B1AA54DD}" srcOrd="0" destOrd="0" presId="urn:microsoft.com/office/officeart/2005/8/layout/default"/>
    <dgm:cxn modelId="{DC22EAE3-0A84-447F-BCE9-1B4B439BCC4A}" srcId="{83C91754-6E72-461E-998F-0DBD2D6D0C04}" destId="{7E14911E-A55E-45F1-B252-B19D50F49A41}" srcOrd="3" destOrd="0" parTransId="{00B7600D-1F63-47E8-AD14-94503D6ABD25}" sibTransId="{CA3D3BFC-D255-4721-9DFF-EA46AB3AE30F}"/>
    <dgm:cxn modelId="{EFC998E1-B3C7-4EC2-AE5C-29C5875B9993}" srcId="{83C91754-6E72-461E-998F-0DBD2D6D0C04}" destId="{33778E9C-188E-462B-A332-7A1D637125ED}" srcOrd="2" destOrd="0" parTransId="{E4A87067-9B38-4B09-8EE8-93A9AB74C4F5}" sibTransId="{E879AE43-7405-46CD-998F-B61E0DB78A23}"/>
    <dgm:cxn modelId="{118CBD19-8858-4EFC-A3F8-C0ADCAF387B1}" type="presOf" srcId="{7E14911E-A55E-45F1-B252-B19D50F49A41}" destId="{86B0C7DD-3478-4443-8E02-AFF39018EC13}" srcOrd="0" destOrd="0" presId="urn:microsoft.com/office/officeart/2005/8/layout/default"/>
    <dgm:cxn modelId="{502A4AEE-8F5D-4373-A700-154179E8400C}" type="presOf" srcId="{00705162-B516-488D-BEC2-05DF3E9A136E}" destId="{E800EDEE-6F2C-4BB2-AFEF-D481AE2803CE}" srcOrd="0" destOrd="0" presId="urn:microsoft.com/office/officeart/2005/8/layout/default"/>
    <dgm:cxn modelId="{AA0001C5-5C02-48CE-AC84-A409BD5F1ED2}" type="presOf" srcId="{D1280362-64ED-4619-A7DB-E884A47017BA}" destId="{B0A9DC1D-7E5C-452E-8AFB-975228BA2C2B}" srcOrd="0" destOrd="0" presId="urn:microsoft.com/office/officeart/2005/8/layout/default"/>
    <dgm:cxn modelId="{DC0D5203-96DE-4699-8FE7-E65836800C5D}" type="presOf" srcId="{33778E9C-188E-462B-A332-7A1D637125ED}" destId="{B413E205-3693-4C82-9627-45142820B489}" srcOrd="0" destOrd="0" presId="urn:microsoft.com/office/officeart/2005/8/layout/default"/>
    <dgm:cxn modelId="{1DE58F99-47B2-4F6B-9E06-647C392D330E}" type="presParOf" srcId="{7C37F0EC-6A76-47F4-942C-0192B1AA54DD}" destId="{B0A9DC1D-7E5C-452E-8AFB-975228BA2C2B}" srcOrd="0" destOrd="0" presId="urn:microsoft.com/office/officeart/2005/8/layout/default"/>
    <dgm:cxn modelId="{1AA7996A-3C5B-485F-997F-78FDAC1416D0}" type="presParOf" srcId="{7C37F0EC-6A76-47F4-942C-0192B1AA54DD}" destId="{D620E850-F509-470F-96C3-367C45594B5D}" srcOrd="1" destOrd="0" presId="urn:microsoft.com/office/officeart/2005/8/layout/default"/>
    <dgm:cxn modelId="{F1518C04-6A1D-4BAD-BD88-F23A539C2BC4}" type="presParOf" srcId="{7C37F0EC-6A76-47F4-942C-0192B1AA54DD}" destId="{E800EDEE-6F2C-4BB2-AFEF-D481AE2803CE}" srcOrd="2" destOrd="0" presId="urn:microsoft.com/office/officeart/2005/8/layout/default"/>
    <dgm:cxn modelId="{63ED8D9E-F1AF-469C-A3C8-6AA302351439}" type="presParOf" srcId="{7C37F0EC-6A76-47F4-942C-0192B1AA54DD}" destId="{6095DC56-A91E-41D0-9742-6507771245BF}" srcOrd="3" destOrd="0" presId="urn:microsoft.com/office/officeart/2005/8/layout/default"/>
    <dgm:cxn modelId="{2A62C4C5-04B9-434D-ACEC-28D5618868AF}" type="presParOf" srcId="{7C37F0EC-6A76-47F4-942C-0192B1AA54DD}" destId="{B413E205-3693-4C82-9627-45142820B489}" srcOrd="4" destOrd="0" presId="urn:microsoft.com/office/officeart/2005/8/layout/default"/>
    <dgm:cxn modelId="{6A09AEA2-0DED-40A8-ADAB-F97D16E5B12B}" type="presParOf" srcId="{7C37F0EC-6A76-47F4-942C-0192B1AA54DD}" destId="{2571A9C5-77FE-4FB3-B5BA-DDA566F91FA0}" srcOrd="5" destOrd="0" presId="urn:microsoft.com/office/officeart/2005/8/layout/default"/>
    <dgm:cxn modelId="{55CEB63F-9D4D-4584-BA40-F01BFD16F1A7}" type="presParOf" srcId="{7C37F0EC-6A76-47F4-942C-0192B1AA54DD}" destId="{86B0C7DD-3478-4443-8E02-AFF39018EC13}"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9A4132A-561D-4F3B-9CDB-328A2D9E3221}"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GB"/>
        </a:p>
      </dgm:t>
    </dgm:pt>
    <dgm:pt modelId="{FE203FAA-AF73-4CB9-8C5B-F2EB0CAC7AD8}">
      <dgm:prSet phldrT="[Text]" custT="1"/>
      <dgm:spPr/>
      <dgm:t>
        <a:bodyPr/>
        <a:lstStyle/>
        <a:p>
          <a:r>
            <a:rPr lang="en-GB" sz="1600" b="0" dirty="0" smtClean="0">
              <a:latin typeface="Century" pitchFamily="18" charset="0"/>
            </a:rPr>
            <a:t>Interpersonal communication</a:t>
          </a:r>
          <a:endParaRPr lang="en-GB" sz="1600" b="0" dirty="0">
            <a:latin typeface="Century" pitchFamily="18" charset="0"/>
          </a:endParaRPr>
        </a:p>
      </dgm:t>
    </dgm:pt>
    <dgm:pt modelId="{0ED428DB-6F53-4C12-AF8A-146F1BE9B59F}" type="parTrans" cxnId="{DBFDE32D-9E3C-4233-9770-6C7F46C4DE45}">
      <dgm:prSet/>
      <dgm:spPr/>
      <dgm:t>
        <a:bodyPr/>
        <a:lstStyle/>
        <a:p>
          <a:endParaRPr lang="en-GB"/>
        </a:p>
      </dgm:t>
    </dgm:pt>
    <dgm:pt modelId="{E26347CE-F0DF-4B16-B1BD-AAD009A2AAE6}" type="sibTrans" cxnId="{DBFDE32D-9E3C-4233-9770-6C7F46C4DE45}">
      <dgm:prSet/>
      <dgm:spPr/>
      <dgm:t>
        <a:bodyPr/>
        <a:lstStyle/>
        <a:p>
          <a:endParaRPr lang="en-GB"/>
        </a:p>
      </dgm:t>
    </dgm:pt>
    <dgm:pt modelId="{6F4F19E1-55CD-4259-AE79-89E01D26DF5E}">
      <dgm:prSet phldrT="[Text]" custT="1"/>
      <dgm:spPr/>
      <dgm:t>
        <a:bodyPr/>
        <a:lstStyle/>
        <a:p>
          <a:r>
            <a:rPr lang="en-GB" sz="1600" b="0" dirty="0" smtClean="0">
              <a:latin typeface="Century" pitchFamily="18" charset="0"/>
            </a:rPr>
            <a:t>Public speaking</a:t>
          </a:r>
          <a:endParaRPr lang="en-GB" sz="1600" b="0" dirty="0">
            <a:latin typeface="Century" pitchFamily="18" charset="0"/>
          </a:endParaRPr>
        </a:p>
      </dgm:t>
    </dgm:pt>
    <dgm:pt modelId="{8A20F521-0D7E-4693-AE7B-E556D8EE0CFD}" type="parTrans" cxnId="{C4996F97-4CF7-4500-BFC9-A6B4C383B919}">
      <dgm:prSet/>
      <dgm:spPr/>
      <dgm:t>
        <a:bodyPr/>
        <a:lstStyle/>
        <a:p>
          <a:endParaRPr lang="en-GB"/>
        </a:p>
      </dgm:t>
    </dgm:pt>
    <dgm:pt modelId="{AC6E2D67-5A58-442B-9B42-2A2B101389D7}" type="sibTrans" cxnId="{C4996F97-4CF7-4500-BFC9-A6B4C383B919}">
      <dgm:prSet/>
      <dgm:spPr/>
      <dgm:t>
        <a:bodyPr/>
        <a:lstStyle/>
        <a:p>
          <a:endParaRPr lang="en-GB"/>
        </a:p>
      </dgm:t>
    </dgm:pt>
    <dgm:pt modelId="{F88D0D07-E9E3-4E6B-B7D3-51C5AD89DD88}">
      <dgm:prSet custT="1"/>
      <dgm:spPr/>
      <dgm:t>
        <a:bodyPr/>
        <a:lstStyle/>
        <a:p>
          <a:pPr algn="just"/>
          <a:r>
            <a:rPr lang="en-GB" sz="1600" b="0" dirty="0" smtClean="0">
              <a:latin typeface="Century" pitchFamily="18" charset="0"/>
            </a:rPr>
            <a:t>This type of communication takes place between two or more people, generally at a personal level. </a:t>
          </a:r>
          <a:endParaRPr lang="en-GB" sz="1600" b="0" dirty="0">
            <a:latin typeface="Century" pitchFamily="18" charset="0"/>
          </a:endParaRPr>
        </a:p>
      </dgm:t>
    </dgm:pt>
    <dgm:pt modelId="{1B6B4B49-E868-45AD-BD08-1D8EC783B0EC}" type="parTrans" cxnId="{456E8AA7-5B90-4A26-B6BE-C9BB674B9A5D}">
      <dgm:prSet/>
      <dgm:spPr/>
      <dgm:t>
        <a:bodyPr/>
        <a:lstStyle/>
        <a:p>
          <a:endParaRPr lang="en-GB"/>
        </a:p>
      </dgm:t>
    </dgm:pt>
    <dgm:pt modelId="{FA06DC67-75B9-489E-8D9C-82613734B06C}" type="sibTrans" cxnId="{456E8AA7-5B90-4A26-B6BE-C9BB674B9A5D}">
      <dgm:prSet/>
      <dgm:spPr/>
      <dgm:t>
        <a:bodyPr/>
        <a:lstStyle/>
        <a:p>
          <a:endParaRPr lang="en-GB"/>
        </a:p>
      </dgm:t>
    </dgm:pt>
    <dgm:pt modelId="{4A9566CC-A69F-4C56-B7DA-CAD4646EC014}">
      <dgm:prSet custT="1"/>
      <dgm:spPr/>
      <dgm:t>
        <a:bodyPr/>
        <a:lstStyle/>
        <a:p>
          <a:pPr algn="just"/>
          <a:r>
            <a:rPr lang="en-GB" sz="1600" b="0" dirty="0" smtClean="0">
              <a:latin typeface="Century" pitchFamily="18" charset="0"/>
            </a:rPr>
            <a:t>This type of communication takes place between a single speaker and a group of audience for a common cause.</a:t>
          </a:r>
          <a:endParaRPr lang="en-GB" sz="1600" b="0" dirty="0">
            <a:latin typeface="Century" pitchFamily="18" charset="0"/>
          </a:endParaRPr>
        </a:p>
      </dgm:t>
    </dgm:pt>
    <dgm:pt modelId="{EA0C4697-3ED2-4AAD-8F9C-AC8CC356AAF3}" type="parTrans" cxnId="{E7B53E1C-3D25-4263-9E24-1EE72B1E68D7}">
      <dgm:prSet/>
      <dgm:spPr/>
      <dgm:t>
        <a:bodyPr/>
        <a:lstStyle/>
        <a:p>
          <a:endParaRPr lang="en-GB"/>
        </a:p>
      </dgm:t>
    </dgm:pt>
    <dgm:pt modelId="{B4F7D795-8E13-40B7-A525-B090189C12EF}" type="sibTrans" cxnId="{E7B53E1C-3D25-4263-9E24-1EE72B1E68D7}">
      <dgm:prSet/>
      <dgm:spPr/>
      <dgm:t>
        <a:bodyPr/>
        <a:lstStyle/>
        <a:p>
          <a:endParaRPr lang="en-GB"/>
        </a:p>
      </dgm:t>
    </dgm:pt>
    <dgm:pt modelId="{4159443C-5108-4DE7-8729-5CCA697C8E3E}" type="pres">
      <dgm:prSet presAssocID="{19A4132A-561D-4F3B-9CDB-328A2D9E3221}" presName="Name0" presStyleCnt="0">
        <dgm:presLayoutVars>
          <dgm:dir/>
          <dgm:animLvl val="lvl"/>
          <dgm:resizeHandles val="exact"/>
        </dgm:presLayoutVars>
      </dgm:prSet>
      <dgm:spPr/>
      <dgm:t>
        <a:bodyPr/>
        <a:lstStyle/>
        <a:p>
          <a:endParaRPr lang="en-GB"/>
        </a:p>
      </dgm:t>
    </dgm:pt>
    <dgm:pt modelId="{1FDF95F0-AA96-4B07-B78C-6C3ACDAFA241}" type="pres">
      <dgm:prSet presAssocID="{FE203FAA-AF73-4CB9-8C5B-F2EB0CAC7AD8}" presName="linNode" presStyleCnt="0"/>
      <dgm:spPr/>
    </dgm:pt>
    <dgm:pt modelId="{EF433B19-D417-482E-B2EC-10F71876EADA}" type="pres">
      <dgm:prSet presAssocID="{FE203FAA-AF73-4CB9-8C5B-F2EB0CAC7AD8}" presName="parentText" presStyleLbl="node1" presStyleIdx="0" presStyleCnt="2">
        <dgm:presLayoutVars>
          <dgm:chMax val="1"/>
          <dgm:bulletEnabled val="1"/>
        </dgm:presLayoutVars>
      </dgm:prSet>
      <dgm:spPr/>
      <dgm:t>
        <a:bodyPr/>
        <a:lstStyle/>
        <a:p>
          <a:endParaRPr lang="en-GB"/>
        </a:p>
      </dgm:t>
    </dgm:pt>
    <dgm:pt modelId="{325DBBD6-93F2-4638-A215-97B94280F2A3}" type="pres">
      <dgm:prSet presAssocID="{FE203FAA-AF73-4CB9-8C5B-F2EB0CAC7AD8}" presName="descendantText" presStyleLbl="alignAccFollowNode1" presStyleIdx="0" presStyleCnt="2">
        <dgm:presLayoutVars>
          <dgm:bulletEnabled val="1"/>
        </dgm:presLayoutVars>
      </dgm:prSet>
      <dgm:spPr/>
      <dgm:t>
        <a:bodyPr/>
        <a:lstStyle/>
        <a:p>
          <a:endParaRPr lang="en-GB"/>
        </a:p>
      </dgm:t>
    </dgm:pt>
    <dgm:pt modelId="{CC454E15-55CC-40B0-A9C2-140049609CBC}" type="pres">
      <dgm:prSet presAssocID="{E26347CE-F0DF-4B16-B1BD-AAD009A2AAE6}" presName="sp" presStyleCnt="0"/>
      <dgm:spPr/>
    </dgm:pt>
    <dgm:pt modelId="{63BD9FCF-6BE0-45D6-83F1-0D89D2EAC153}" type="pres">
      <dgm:prSet presAssocID="{6F4F19E1-55CD-4259-AE79-89E01D26DF5E}" presName="linNode" presStyleCnt="0"/>
      <dgm:spPr/>
    </dgm:pt>
    <dgm:pt modelId="{21DE0B19-BE94-4C3A-9020-A2DB57C376BA}" type="pres">
      <dgm:prSet presAssocID="{6F4F19E1-55CD-4259-AE79-89E01D26DF5E}" presName="parentText" presStyleLbl="node1" presStyleIdx="1" presStyleCnt="2">
        <dgm:presLayoutVars>
          <dgm:chMax val="1"/>
          <dgm:bulletEnabled val="1"/>
        </dgm:presLayoutVars>
      </dgm:prSet>
      <dgm:spPr/>
      <dgm:t>
        <a:bodyPr/>
        <a:lstStyle/>
        <a:p>
          <a:endParaRPr lang="en-GB"/>
        </a:p>
      </dgm:t>
    </dgm:pt>
    <dgm:pt modelId="{8053FE11-1C59-40D0-9400-0C23E0279F1A}" type="pres">
      <dgm:prSet presAssocID="{6F4F19E1-55CD-4259-AE79-89E01D26DF5E}" presName="descendantText" presStyleLbl="alignAccFollowNode1" presStyleIdx="1" presStyleCnt="2">
        <dgm:presLayoutVars>
          <dgm:bulletEnabled val="1"/>
        </dgm:presLayoutVars>
      </dgm:prSet>
      <dgm:spPr/>
      <dgm:t>
        <a:bodyPr/>
        <a:lstStyle/>
        <a:p>
          <a:endParaRPr lang="en-GB"/>
        </a:p>
      </dgm:t>
    </dgm:pt>
  </dgm:ptLst>
  <dgm:cxnLst>
    <dgm:cxn modelId="{5AB7DAC5-1220-4F92-8D35-E795B7941EA2}" type="presOf" srcId="{F88D0D07-E9E3-4E6B-B7D3-51C5AD89DD88}" destId="{325DBBD6-93F2-4638-A215-97B94280F2A3}" srcOrd="0" destOrd="0" presId="urn:microsoft.com/office/officeart/2005/8/layout/vList5"/>
    <dgm:cxn modelId="{A004CBB7-2430-4C28-B511-B0B1071605A4}" type="presOf" srcId="{6F4F19E1-55CD-4259-AE79-89E01D26DF5E}" destId="{21DE0B19-BE94-4C3A-9020-A2DB57C376BA}" srcOrd="0" destOrd="0" presId="urn:microsoft.com/office/officeart/2005/8/layout/vList5"/>
    <dgm:cxn modelId="{C4996F97-4CF7-4500-BFC9-A6B4C383B919}" srcId="{19A4132A-561D-4F3B-9CDB-328A2D9E3221}" destId="{6F4F19E1-55CD-4259-AE79-89E01D26DF5E}" srcOrd="1" destOrd="0" parTransId="{8A20F521-0D7E-4693-AE7B-E556D8EE0CFD}" sibTransId="{AC6E2D67-5A58-442B-9B42-2A2B101389D7}"/>
    <dgm:cxn modelId="{BF3F49A7-AB1F-4074-BEAD-817DE8C54AD7}" type="presOf" srcId="{19A4132A-561D-4F3B-9CDB-328A2D9E3221}" destId="{4159443C-5108-4DE7-8729-5CCA697C8E3E}" srcOrd="0" destOrd="0" presId="urn:microsoft.com/office/officeart/2005/8/layout/vList5"/>
    <dgm:cxn modelId="{24BC107A-1A12-4BA7-A008-9DDA013C1D0F}" type="presOf" srcId="{FE203FAA-AF73-4CB9-8C5B-F2EB0CAC7AD8}" destId="{EF433B19-D417-482E-B2EC-10F71876EADA}" srcOrd="0" destOrd="0" presId="urn:microsoft.com/office/officeart/2005/8/layout/vList5"/>
    <dgm:cxn modelId="{456E8AA7-5B90-4A26-B6BE-C9BB674B9A5D}" srcId="{FE203FAA-AF73-4CB9-8C5B-F2EB0CAC7AD8}" destId="{F88D0D07-E9E3-4E6B-B7D3-51C5AD89DD88}" srcOrd="0" destOrd="0" parTransId="{1B6B4B49-E868-45AD-BD08-1D8EC783B0EC}" sibTransId="{FA06DC67-75B9-489E-8D9C-82613734B06C}"/>
    <dgm:cxn modelId="{DBFDE32D-9E3C-4233-9770-6C7F46C4DE45}" srcId="{19A4132A-561D-4F3B-9CDB-328A2D9E3221}" destId="{FE203FAA-AF73-4CB9-8C5B-F2EB0CAC7AD8}" srcOrd="0" destOrd="0" parTransId="{0ED428DB-6F53-4C12-AF8A-146F1BE9B59F}" sibTransId="{E26347CE-F0DF-4B16-B1BD-AAD009A2AAE6}"/>
    <dgm:cxn modelId="{C06B9878-0BB3-4DC9-B65A-41E3A46D9428}" type="presOf" srcId="{4A9566CC-A69F-4C56-B7DA-CAD4646EC014}" destId="{8053FE11-1C59-40D0-9400-0C23E0279F1A}" srcOrd="0" destOrd="0" presId="urn:microsoft.com/office/officeart/2005/8/layout/vList5"/>
    <dgm:cxn modelId="{E7B53E1C-3D25-4263-9E24-1EE72B1E68D7}" srcId="{6F4F19E1-55CD-4259-AE79-89E01D26DF5E}" destId="{4A9566CC-A69F-4C56-B7DA-CAD4646EC014}" srcOrd="0" destOrd="0" parTransId="{EA0C4697-3ED2-4AAD-8F9C-AC8CC356AAF3}" sibTransId="{B4F7D795-8E13-40B7-A525-B090189C12EF}"/>
    <dgm:cxn modelId="{165F83B0-BF02-4EF1-878D-79183B229BC8}" type="presParOf" srcId="{4159443C-5108-4DE7-8729-5CCA697C8E3E}" destId="{1FDF95F0-AA96-4B07-B78C-6C3ACDAFA241}" srcOrd="0" destOrd="0" presId="urn:microsoft.com/office/officeart/2005/8/layout/vList5"/>
    <dgm:cxn modelId="{453E5562-F3D2-4ABF-8D59-87DE01468BD6}" type="presParOf" srcId="{1FDF95F0-AA96-4B07-B78C-6C3ACDAFA241}" destId="{EF433B19-D417-482E-B2EC-10F71876EADA}" srcOrd="0" destOrd="0" presId="urn:microsoft.com/office/officeart/2005/8/layout/vList5"/>
    <dgm:cxn modelId="{BBDB5F4B-CFB5-45AA-8E0B-8C55F2C78015}" type="presParOf" srcId="{1FDF95F0-AA96-4B07-B78C-6C3ACDAFA241}" destId="{325DBBD6-93F2-4638-A215-97B94280F2A3}" srcOrd="1" destOrd="0" presId="urn:microsoft.com/office/officeart/2005/8/layout/vList5"/>
    <dgm:cxn modelId="{485BE251-56E4-40DC-A3D5-C3E8794A8B72}" type="presParOf" srcId="{4159443C-5108-4DE7-8729-5CCA697C8E3E}" destId="{CC454E15-55CC-40B0-A9C2-140049609CBC}" srcOrd="1" destOrd="0" presId="urn:microsoft.com/office/officeart/2005/8/layout/vList5"/>
    <dgm:cxn modelId="{70FF4F5F-9A80-4963-8F47-9312439E857D}" type="presParOf" srcId="{4159443C-5108-4DE7-8729-5CCA697C8E3E}" destId="{63BD9FCF-6BE0-45D6-83F1-0D89D2EAC153}" srcOrd="2" destOrd="0" presId="urn:microsoft.com/office/officeart/2005/8/layout/vList5"/>
    <dgm:cxn modelId="{0A729F2B-5AC1-4485-9394-75C86075BE0B}" type="presParOf" srcId="{63BD9FCF-6BE0-45D6-83F1-0D89D2EAC153}" destId="{21DE0B19-BE94-4C3A-9020-A2DB57C376BA}" srcOrd="0" destOrd="0" presId="urn:microsoft.com/office/officeart/2005/8/layout/vList5"/>
    <dgm:cxn modelId="{7381339A-CFBA-46A4-817F-8FCC41027DF4}" type="presParOf" srcId="{63BD9FCF-6BE0-45D6-83F1-0D89D2EAC153}" destId="{8053FE11-1C59-40D0-9400-0C23E0279F1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8AE473-5232-48B7-A18C-1CDE6BFEBD45}"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B7E96B86-4FEB-4930-8C3C-4C0D29B52625}">
      <dgm:prSet phldrT="[Text]" custT="1"/>
      <dgm:spPr/>
      <dgm:t>
        <a:bodyPr/>
        <a:lstStyle/>
        <a:p>
          <a:pPr algn="just"/>
          <a:r>
            <a:rPr lang="en-GB" sz="1600" b="0" dirty="0">
              <a:latin typeface="Century" pitchFamily="18" charset="0"/>
            </a:rPr>
            <a:t>Face-to-face communication</a:t>
          </a:r>
          <a:endParaRPr lang="en-US" sz="1600" b="0" dirty="0">
            <a:latin typeface="Century" pitchFamily="18" charset="0"/>
          </a:endParaRPr>
        </a:p>
      </dgm:t>
    </dgm:pt>
    <dgm:pt modelId="{A54C72DE-E459-41E0-8009-520FD972FE44}" type="parTrans" cxnId="{323A691D-C970-49E3-A9E7-40F54FB88CFC}">
      <dgm:prSet/>
      <dgm:spPr/>
      <dgm:t>
        <a:bodyPr/>
        <a:lstStyle/>
        <a:p>
          <a:endParaRPr lang="en-US"/>
        </a:p>
      </dgm:t>
    </dgm:pt>
    <dgm:pt modelId="{245209FD-5D0D-40B4-A956-0AD60CFF9E94}" type="sibTrans" cxnId="{323A691D-C970-49E3-A9E7-40F54FB88CFC}">
      <dgm:prSet/>
      <dgm:spPr/>
      <dgm:t>
        <a:bodyPr/>
        <a:lstStyle/>
        <a:p>
          <a:endParaRPr lang="en-US"/>
        </a:p>
      </dgm:t>
    </dgm:pt>
    <dgm:pt modelId="{FDC96AE4-33D3-40A3-9E4A-DCD5E1E3B6D4}">
      <dgm:prSet phldrT="[Text]" custT="1"/>
      <dgm:spPr/>
      <dgm:t>
        <a:bodyPr/>
        <a:lstStyle/>
        <a:p>
          <a:pPr algn="just"/>
          <a:r>
            <a:rPr lang="en-GB" sz="1600" b="0">
              <a:latin typeface="Century" pitchFamily="18" charset="0"/>
            </a:rPr>
            <a:t>Social media</a:t>
          </a:r>
          <a:endParaRPr lang="en-US" sz="1600" b="0">
            <a:latin typeface="Century" pitchFamily="18" charset="0"/>
          </a:endParaRPr>
        </a:p>
      </dgm:t>
    </dgm:pt>
    <dgm:pt modelId="{C6900F6F-04EF-4E82-B7C8-74EAF3EC788E}" type="parTrans" cxnId="{6B1075AA-FE97-40F8-9F17-63EB794DB162}">
      <dgm:prSet/>
      <dgm:spPr/>
      <dgm:t>
        <a:bodyPr/>
        <a:lstStyle/>
        <a:p>
          <a:endParaRPr lang="en-US"/>
        </a:p>
      </dgm:t>
    </dgm:pt>
    <dgm:pt modelId="{8C5B4875-6BFF-43C2-8DE2-2FC7E46EF40C}" type="sibTrans" cxnId="{6B1075AA-FE97-40F8-9F17-63EB794DB162}">
      <dgm:prSet/>
      <dgm:spPr/>
      <dgm:t>
        <a:bodyPr/>
        <a:lstStyle/>
        <a:p>
          <a:endParaRPr lang="en-US"/>
        </a:p>
      </dgm:t>
    </dgm:pt>
    <dgm:pt modelId="{F5BA8999-414C-4D4F-B620-8DBB010EDB8C}">
      <dgm:prSet phldrT="[Text]" custT="1"/>
      <dgm:spPr/>
      <dgm:t>
        <a:bodyPr/>
        <a:lstStyle/>
        <a:p>
          <a:pPr algn="just"/>
          <a:r>
            <a:rPr lang="en-GB" sz="1600" b="0">
              <a:latin typeface="Century" pitchFamily="18" charset="0"/>
            </a:rPr>
            <a:t>Web conferencing </a:t>
          </a:r>
          <a:endParaRPr lang="en-US" sz="1600" b="0">
            <a:latin typeface="Century" pitchFamily="18" charset="0"/>
          </a:endParaRPr>
        </a:p>
      </dgm:t>
    </dgm:pt>
    <dgm:pt modelId="{AF760D73-5F7A-4A81-B183-562BE767CA04}" type="parTrans" cxnId="{24EA6A2B-FF70-448C-9301-C42710CCB085}">
      <dgm:prSet/>
      <dgm:spPr/>
      <dgm:t>
        <a:bodyPr/>
        <a:lstStyle/>
        <a:p>
          <a:endParaRPr lang="en-US"/>
        </a:p>
      </dgm:t>
    </dgm:pt>
    <dgm:pt modelId="{AEB1D564-A068-411B-AF56-EAF606E4776E}" type="sibTrans" cxnId="{24EA6A2B-FF70-448C-9301-C42710CCB085}">
      <dgm:prSet/>
      <dgm:spPr/>
      <dgm:t>
        <a:bodyPr/>
        <a:lstStyle/>
        <a:p>
          <a:endParaRPr lang="en-US"/>
        </a:p>
      </dgm:t>
    </dgm:pt>
    <dgm:pt modelId="{58698C76-86D0-471F-B715-FC4D8129892B}">
      <dgm:prSet custT="1"/>
      <dgm:spPr/>
      <dgm:t>
        <a:bodyPr/>
        <a:lstStyle/>
        <a:p>
          <a:pPr algn="just"/>
          <a:r>
            <a:rPr lang="en-GB" sz="1600" b="0">
              <a:latin typeface="Century" pitchFamily="18" charset="0"/>
            </a:rPr>
            <a:t>Telephonic communication</a:t>
          </a:r>
          <a:endParaRPr lang="en-US" sz="1600" b="0">
            <a:latin typeface="Century" pitchFamily="18" charset="0"/>
          </a:endParaRPr>
        </a:p>
      </dgm:t>
    </dgm:pt>
    <dgm:pt modelId="{DDC9D3C0-9A52-4856-9225-7AD7372F6AA2}" type="parTrans" cxnId="{174BF3B3-81FD-40F3-B345-DF7C1F8E7313}">
      <dgm:prSet/>
      <dgm:spPr/>
      <dgm:t>
        <a:bodyPr/>
        <a:lstStyle/>
        <a:p>
          <a:endParaRPr lang="en-US"/>
        </a:p>
      </dgm:t>
    </dgm:pt>
    <dgm:pt modelId="{FAA2DFA6-5BB5-4CC0-9D97-E73B1CAB9F0C}" type="sibTrans" cxnId="{174BF3B3-81FD-40F3-B345-DF7C1F8E7313}">
      <dgm:prSet/>
      <dgm:spPr/>
      <dgm:t>
        <a:bodyPr/>
        <a:lstStyle/>
        <a:p>
          <a:endParaRPr lang="en-US"/>
        </a:p>
      </dgm:t>
    </dgm:pt>
    <dgm:pt modelId="{2C931D7C-11A4-454B-85DD-4014816E1E98}">
      <dgm:prSet custT="1"/>
      <dgm:spPr/>
      <dgm:t>
        <a:bodyPr/>
        <a:lstStyle/>
        <a:p>
          <a:pPr algn="just"/>
          <a:r>
            <a:rPr lang="en-GB" sz="1600" b="0">
              <a:latin typeface="Century" pitchFamily="18" charset="0"/>
            </a:rPr>
            <a:t>E-mail</a:t>
          </a:r>
          <a:endParaRPr lang="en-US" sz="1600" b="0">
            <a:latin typeface="Century" pitchFamily="18" charset="0"/>
          </a:endParaRPr>
        </a:p>
      </dgm:t>
    </dgm:pt>
    <dgm:pt modelId="{25C709D1-A553-42C1-940B-971E947A9E8C}" type="parTrans" cxnId="{4D55F903-5BD1-4278-A279-C4E964C858BB}">
      <dgm:prSet/>
      <dgm:spPr/>
      <dgm:t>
        <a:bodyPr/>
        <a:lstStyle/>
        <a:p>
          <a:endParaRPr lang="en-US"/>
        </a:p>
      </dgm:t>
    </dgm:pt>
    <dgm:pt modelId="{20B4BB28-BF83-4F60-9503-1C4485DD78D3}" type="sibTrans" cxnId="{4D55F903-5BD1-4278-A279-C4E964C858BB}">
      <dgm:prSet/>
      <dgm:spPr/>
      <dgm:t>
        <a:bodyPr/>
        <a:lstStyle/>
        <a:p>
          <a:endParaRPr lang="en-US"/>
        </a:p>
      </dgm:t>
    </dgm:pt>
    <dgm:pt modelId="{92AB64CD-F1EA-4A20-9494-29C0548D0BF7}" type="pres">
      <dgm:prSet presAssocID="{EB8AE473-5232-48B7-A18C-1CDE6BFEBD45}" presName="linear" presStyleCnt="0">
        <dgm:presLayoutVars>
          <dgm:dir/>
          <dgm:animLvl val="lvl"/>
          <dgm:resizeHandles val="exact"/>
        </dgm:presLayoutVars>
      </dgm:prSet>
      <dgm:spPr/>
      <dgm:t>
        <a:bodyPr/>
        <a:lstStyle/>
        <a:p>
          <a:endParaRPr lang="en-GB"/>
        </a:p>
      </dgm:t>
    </dgm:pt>
    <dgm:pt modelId="{0DFAA2FB-0AE3-4F0E-9688-CF556AB2BC52}" type="pres">
      <dgm:prSet presAssocID="{B7E96B86-4FEB-4930-8C3C-4C0D29B52625}" presName="parentLin" presStyleCnt="0"/>
      <dgm:spPr/>
      <dgm:t>
        <a:bodyPr/>
        <a:lstStyle/>
        <a:p>
          <a:endParaRPr lang="en-US"/>
        </a:p>
      </dgm:t>
    </dgm:pt>
    <dgm:pt modelId="{9167D52D-B205-4FFD-8C2D-57CB55381773}" type="pres">
      <dgm:prSet presAssocID="{B7E96B86-4FEB-4930-8C3C-4C0D29B52625}" presName="parentLeftMargin" presStyleLbl="node1" presStyleIdx="0" presStyleCnt="5"/>
      <dgm:spPr/>
      <dgm:t>
        <a:bodyPr/>
        <a:lstStyle/>
        <a:p>
          <a:endParaRPr lang="en-GB"/>
        </a:p>
      </dgm:t>
    </dgm:pt>
    <dgm:pt modelId="{862B6978-5C7C-4590-A580-773E8503E5E6}" type="pres">
      <dgm:prSet presAssocID="{B7E96B86-4FEB-4930-8C3C-4C0D29B52625}" presName="parentText" presStyleLbl="node1" presStyleIdx="0" presStyleCnt="5">
        <dgm:presLayoutVars>
          <dgm:chMax val="0"/>
          <dgm:bulletEnabled val="1"/>
        </dgm:presLayoutVars>
      </dgm:prSet>
      <dgm:spPr/>
      <dgm:t>
        <a:bodyPr/>
        <a:lstStyle/>
        <a:p>
          <a:endParaRPr lang="en-US"/>
        </a:p>
      </dgm:t>
    </dgm:pt>
    <dgm:pt modelId="{507AB19B-CDA0-4596-85BC-061EEFEC71EA}" type="pres">
      <dgm:prSet presAssocID="{B7E96B86-4FEB-4930-8C3C-4C0D29B52625}" presName="negativeSpace" presStyleCnt="0"/>
      <dgm:spPr/>
      <dgm:t>
        <a:bodyPr/>
        <a:lstStyle/>
        <a:p>
          <a:endParaRPr lang="en-US"/>
        </a:p>
      </dgm:t>
    </dgm:pt>
    <dgm:pt modelId="{9BC898AA-1ABF-45BC-A180-8300F8EDCF15}" type="pres">
      <dgm:prSet presAssocID="{B7E96B86-4FEB-4930-8C3C-4C0D29B52625}" presName="childText" presStyleLbl="conFgAcc1" presStyleIdx="0" presStyleCnt="5">
        <dgm:presLayoutVars>
          <dgm:bulletEnabled val="1"/>
        </dgm:presLayoutVars>
      </dgm:prSet>
      <dgm:spPr/>
      <dgm:t>
        <a:bodyPr/>
        <a:lstStyle/>
        <a:p>
          <a:endParaRPr lang="en-US"/>
        </a:p>
      </dgm:t>
    </dgm:pt>
    <dgm:pt modelId="{0D6FF5F9-D2D9-4BAC-9DAB-36BDF218B1E1}" type="pres">
      <dgm:prSet presAssocID="{245209FD-5D0D-40B4-A956-0AD60CFF9E94}" presName="spaceBetweenRectangles" presStyleCnt="0"/>
      <dgm:spPr/>
      <dgm:t>
        <a:bodyPr/>
        <a:lstStyle/>
        <a:p>
          <a:endParaRPr lang="en-US"/>
        </a:p>
      </dgm:t>
    </dgm:pt>
    <dgm:pt modelId="{728114E1-D009-46D5-A1A5-368EA0CBC881}" type="pres">
      <dgm:prSet presAssocID="{58698C76-86D0-471F-B715-FC4D8129892B}" presName="parentLin" presStyleCnt="0"/>
      <dgm:spPr/>
      <dgm:t>
        <a:bodyPr/>
        <a:lstStyle/>
        <a:p>
          <a:endParaRPr lang="en-US"/>
        </a:p>
      </dgm:t>
    </dgm:pt>
    <dgm:pt modelId="{EF958F22-687D-4166-ADBF-89F6CD287487}" type="pres">
      <dgm:prSet presAssocID="{58698C76-86D0-471F-B715-FC4D8129892B}" presName="parentLeftMargin" presStyleLbl="node1" presStyleIdx="0" presStyleCnt="5"/>
      <dgm:spPr/>
      <dgm:t>
        <a:bodyPr/>
        <a:lstStyle/>
        <a:p>
          <a:endParaRPr lang="en-GB"/>
        </a:p>
      </dgm:t>
    </dgm:pt>
    <dgm:pt modelId="{3E5D3CF6-8F0F-47FC-97AE-A460101996FD}" type="pres">
      <dgm:prSet presAssocID="{58698C76-86D0-471F-B715-FC4D8129892B}" presName="parentText" presStyleLbl="node1" presStyleIdx="1" presStyleCnt="5">
        <dgm:presLayoutVars>
          <dgm:chMax val="0"/>
          <dgm:bulletEnabled val="1"/>
        </dgm:presLayoutVars>
      </dgm:prSet>
      <dgm:spPr/>
      <dgm:t>
        <a:bodyPr/>
        <a:lstStyle/>
        <a:p>
          <a:endParaRPr lang="en-US"/>
        </a:p>
      </dgm:t>
    </dgm:pt>
    <dgm:pt modelId="{01604C97-11A1-492A-B729-043CF67C7CDF}" type="pres">
      <dgm:prSet presAssocID="{58698C76-86D0-471F-B715-FC4D8129892B}" presName="negativeSpace" presStyleCnt="0"/>
      <dgm:spPr/>
      <dgm:t>
        <a:bodyPr/>
        <a:lstStyle/>
        <a:p>
          <a:endParaRPr lang="en-US"/>
        </a:p>
      </dgm:t>
    </dgm:pt>
    <dgm:pt modelId="{FBF84E3E-319F-482A-A16F-216E09C77CC5}" type="pres">
      <dgm:prSet presAssocID="{58698C76-86D0-471F-B715-FC4D8129892B}" presName="childText" presStyleLbl="conFgAcc1" presStyleIdx="1" presStyleCnt="5">
        <dgm:presLayoutVars>
          <dgm:bulletEnabled val="1"/>
        </dgm:presLayoutVars>
      </dgm:prSet>
      <dgm:spPr/>
      <dgm:t>
        <a:bodyPr/>
        <a:lstStyle/>
        <a:p>
          <a:endParaRPr lang="en-US"/>
        </a:p>
      </dgm:t>
    </dgm:pt>
    <dgm:pt modelId="{A46DDCC0-0926-4AAE-B163-7A9C720A21FA}" type="pres">
      <dgm:prSet presAssocID="{FAA2DFA6-5BB5-4CC0-9D97-E73B1CAB9F0C}" presName="spaceBetweenRectangles" presStyleCnt="0"/>
      <dgm:spPr/>
      <dgm:t>
        <a:bodyPr/>
        <a:lstStyle/>
        <a:p>
          <a:endParaRPr lang="en-US"/>
        </a:p>
      </dgm:t>
    </dgm:pt>
    <dgm:pt modelId="{283B9B1E-B586-4860-80C4-9A7F08093364}" type="pres">
      <dgm:prSet presAssocID="{2C931D7C-11A4-454B-85DD-4014816E1E98}" presName="parentLin" presStyleCnt="0"/>
      <dgm:spPr/>
      <dgm:t>
        <a:bodyPr/>
        <a:lstStyle/>
        <a:p>
          <a:endParaRPr lang="en-US"/>
        </a:p>
      </dgm:t>
    </dgm:pt>
    <dgm:pt modelId="{C2F2094B-C2C6-46EE-A466-17A8F5F172BA}" type="pres">
      <dgm:prSet presAssocID="{2C931D7C-11A4-454B-85DD-4014816E1E98}" presName="parentLeftMargin" presStyleLbl="node1" presStyleIdx="1" presStyleCnt="5"/>
      <dgm:spPr/>
      <dgm:t>
        <a:bodyPr/>
        <a:lstStyle/>
        <a:p>
          <a:endParaRPr lang="en-GB"/>
        </a:p>
      </dgm:t>
    </dgm:pt>
    <dgm:pt modelId="{59DC0594-92BB-4A04-A8C2-7FD240217D67}" type="pres">
      <dgm:prSet presAssocID="{2C931D7C-11A4-454B-85DD-4014816E1E98}" presName="parentText" presStyleLbl="node1" presStyleIdx="2" presStyleCnt="5">
        <dgm:presLayoutVars>
          <dgm:chMax val="0"/>
          <dgm:bulletEnabled val="1"/>
        </dgm:presLayoutVars>
      </dgm:prSet>
      <dgm:spPr/>
      <dgm:t>
        <a:bodyPr/>
        <a:lstStyle/>
        <a:p>
          <a:endParaRPr lang="en-US"/>
        </a:p>
      </dgm:t>
    </dgm:pt>
    <dgm:pt modelId="{E8FE7C8D-02B0-43B5-826C-D883759E84F3}" type="pres">
      <dgm:prSet presAssocID="{2C931D7C-11A4-454B-85DD-4014816E1E98}" presName="negativeSpace" presStyleCnt="0"/>
      <dgm:spPr/>
      <dgm:t>
        <a:bodyPr/>
        <a:lstStyle/>
        <a:p>
          <a:endParaRPr lang="en-US"/>
        </a:p>
      </dgm:t>
    </dgm:pt>
    <dgm:pt modelId="{DBD16152-5DD5-4900-9FC4-D8D188BA179A}" type="pres">
      <dgm:prSet presAssocID="{2C931D7C-11A4-454B-85DD-4014816E1E98}" presName="childText" presStyleLbl="conFgAcc1" presStyleIdx="2" presStyleCnt="5">
        <dgm:presLayoutVars>
          <dgm:bulletEnabled val="1"/>
        </dgm:presLayoutVars>
      </dgm:prSet>
      <dgm:spPr/>
      <dgm:t>
        <a:bodyPr/>
        <a:lstStyle/>
        <a:p>
          <a:endParaRPr lang="en-US"/>
        </a:p>
      </dgm:t>
    </dgm:pt>
    <dgm:pt modelId="{47042C3F-C464-4F7B-A1C9-009F190EAA51}" type="pres">
      <dgm:prSet presAssocID="{20B4BB28-BF83-4F60-9503-1C4485DD78D3}" presName="spaceBetweenRectangles" presStyleCnt="0"/>
      <dgm:spPr/>
      <dgm:t>
        <a:bodyPr/>
        <a:lstStyle/>
        <a:p>
          <a:endParaRPr lang="en-US"/>
        </a:p>
      </dgm:t>
    </dgm:pt>
    <dgm:pt modelId="{6CBD393E-856F-47F9-9587-39CB83E3A8CE}" type="pres">
      <dgm:prSet presAssocID="{FDC96AE4-33D3-40A3-9E4A-DCD5E1E3B6D4}" presName="parentLin" presStyleCnt="0"/>
      <dgm:spPr/>
      <dgm:t>
        <a:bodyPr/>
        <a:lstStyle/>
        <a:p>
          <a:endParaRPr lang="en-US"/>
        </a:p>
      </dgm:t>
    </dgm:pt>
    <dgm:pt modelId="{3301CCE4-3231-47B4-B6F3-87594550A3FB}" type="pres">
      <dgm:prSet presAssocID="{FDC96AE4-33D3-40A3-9E4A-DCD5E1E3B6D4}" presName="parentLeftMargin" presStyleLbl="node1" presStyleIdx="2" presStyleCnt="5"/>
      <dgm:spPr/>
      <dgm:t>
        <a:bodyPr/>
        <a:lstStyle/>
        <a:p>
          <a:endParaRPr lang="en-GB"/>
        </a:p>
      </dgm:t>
    </dgm:pt>
    <dgm:pt modelId="{B543CF5E-EA0E-4666-9FD3-48D614736C26}" type="pres">
      <dgm:prSet presAssocID="{FDC96AE4-33D3-40A3-9E4A-DCD5E1E3B6D4}" presName="parentText" presStyleLbl="node1" presStyleIdx="3" presStyleCnt="5">
        <dgm:presLayoutVars>
          <dgm:chMax val="0"/>
          <dgm:bulletEnabled val="1"/>
        </dgm:presLayoutVars>
      </dgm:prSet>
      <dgm:spPr/>
      <dgm:t>
        <a:bodyPr/>
        <a:lstStyle/>
        <a:p>
          <a:endParaRPr lang="en-US"/>
        </a:p>
      </dgm:t>
    </dgm:pt>
    <dgm:pt modelId="{AC150478-6CDE-4962-9AC6-900B77ECC734}" type="pres">
      <dgm:prSet presAssocID="{FDC96AE4-33D3-40A3-9E4A-DCD5E1E3B6D4}" presName="negativeSpace" presStyleCnt="0"/>
      <dgm:spPr/>
      <dgm:t>
        <a:bodyPr/>
        <a:lstStyle/>
        <a:p>
          <a:endParaRPr lang="en-US"/>
        </a:p>
      </dgm:t>
    </dgm:pt>
    <dgm:pt modelId="{B70996ED-853B-4F11-9F37-EFBD9411CA84}" type="pres">
      <dgm:prSet presAssocID="{FDC96AE4-33D3-40A3-9E4A-DCD5E1E3B6D4}" presName="childText" presStyleLbl="conFgAcc1" presStyleIdx="3" presStyleCnt="5">
        <dgm:presLayoutVars>
          <dgm:bulletEnabled val="1"/>
        </dgm:presLayoutVars>
      </dgm:prSet>
      <dgm:spPr/>
      <dgm:t>
        <a:bodyPr/>
        <a:lstStyle/>
        <a:p>
          <a:endParaRPr lang="en-US"/>
        </a:p>
      </dgm:t>
    </dgm:pt>
    <dgm:pt modelId="{30273717-A9D3-45E1-BC8E-7256AA131743}" type="pres">
      <dgm:prSet presAssocID="{8C5B4875-6BFF-43C2-8DE2-2FC7E46EF40C}" presName="spaceBetweenRectangles" presStyleCnt="0"/>
      <dgm:spPr/>
      <dgm:t>
        <a:bodyPr/>
        <a:lstStyle/>
        <a:p>
          <a:endParaRPr lang="en-US"/>
        </a:p>
      </dgm:t>
    </dgm:pt>
    <dgm:pt modelId="{F713618C-6B09-40C4-BF40-FAEEB1A10F68}" type="pres">
      <dgm:prSet presAssocID="{F5BA8999-414C-4D4F-B620-8DBB010EDB8C}" presName="parentLin" presStyleCnt="0"/>
      <dgm:spPr/>
      <dgm:t>
        <a:bodyPr/>
        <a:lstStyle/>
        <a:p>
          <a:endParaRPr lang="en-US"/>
        </a:p>
      </dgm:t>
    </dgm:pt>
    <dgm:pt modelId="{5CA380B6-7613-4448-99B0-1697EA9DB929}" type="pres">
      <dgm:prSet presAssocID="{F5BA8999-414C-4D4F-B620-8DBB010EDB8C}" presName="parentLeftMargin" presStyleLbl="node1" presStyleIdx="3" presStyleCnt="5"/>
      <dgm:spPr/>
      <dgm:t>
        <a:bodyPr/>
        <a:lstStyle/>
        <a:p>
          <a:endParaRPr lang="en-GB"/>
        </a:p>
      </dgm:t>
    </dgm:pt>
    <dgm:pt modelId="{EF6B30A2-45B5-438E-BE77-2EF4674A2348}" type="pres">
      <dgm:prSet presAssocID="{F5BA8999-414C-4D4F-B620-8DBB010EDB8C}" presName="parentText" presStyleLbl="node1" presStyleIdx="4" presStyleCnt="5">
        <dgm:presLayoutVars>
          <dgm:chMax val="0"/>
          <dgm:bulletEnabled val="1"/>
        </dgm:presLayoutVars>
      </dgm:prSet>
      <dgm:spPr/>
      <dgm:t>
        <a:bodyPr/>
        <a:lstStyle/>
        <a:p>
          <a:endParaRPr lang="en-US"/>
        </a:p>
      </dgm:t>
    </dgm:pt>
    <dgm:pt modelId="{E5092D0F-A8C7-4CFE-B1B4-2E51A822E060}" type="pres">
      <dgm:prSet presAssocID="{F5BA8999-414C-4D4F-B620-8DBB010EDB8C}" presName="negativeSpace" presStyleCnt="0"/>
      <dgm:spPr/>
      <dgm:t>
        <a:bodyPr/>
        <a:lstStyle/>
        <a:p>
          <a:endParaRPr lang="en-US"/>
        </a:p>
      </dgm:t>
    </dgm:pt>
    <dgm:pt modelId="{19D4A9DF-A3BE-4101-83A0-C48408A60C71}" type="pres">
      <dgm:prSet presAssocID="{F5BA8999-414C-4D4F-B620-8DBB010EDB8C}" presName="childText" presStyleLbl="conFgAcc1" presStyleIdx="4" presStyleCnt="5">
        <dgm:presLayoutVars>
          <dgm:bulletEnabled val="1"/>
        </dgm:presLayoutVars>
      </dgm:prSet>
      <dgm:spPr/>
      <dgm:t>
        <a:bodyPr/>
        <a:lstStyle/>
        <a:p>
          <a:endParaRPr lang="en-US"/>
        </a:p>
      </dgm:t>
    </dgm:pt>
  </dgm:ptLst>
  <dgm:cxnLst>
    <dgm:cxn modelId="{24EA6A2B-FF70-448C-9301-C42710CCB085}" srcId="{EB8AE473-5232-48B7-A18C-1CDE6BFEBD45}" destId="{F5BA8999-414C-4D4F-B620-8DBB010EDB8C}" srcOrd="4" destOrd="0" parTransId="{AF760D73-5F7A-4A81-B183-562BE767CA04}" sibTransId="{AEB1D564-A068-411B-AF56-EAF606E4776E}"/>
    <dgm:cxn modelId="{6386DE9C-A66F-49D9-A3FA-96FEA27FAD2F}" type="presOf" srcId="{F5BA8999-414C-4D4F-B620-8DBB010EDB8C}" destId="{5CA380B6-7613-4448-99B0-1697EA9DB929}" srcOrd="0" destOrd="0" presId="urn:microsoft.com/office/officeart/2005/8/layout/list1"/>
    <dgm:cxn modelId="{323A691D-C970-49E3-A9E7-40F54FB88CFC}" srcId="{EB8AE473-5232-48B7-A18C-1CDE6BFEBD45}" destId="{B7E96B86-4FEB-4930-8C3C-4C0D29B52625}" srcOrd="0" destOrd="0" parTransId="{A54C72DE-E459-41E0-8009-520FD972FE44}" sibTransId="{245209FD-5D0D-40B4-A956-0AD60CFF9E94}"/>
    <dgm:cxn modelId="{4D55F903-5BD1-4278-A279-C4E964C858BB}" srcId="{EB8AE473-5232-48B7-A18C-1CDE6BFEBD45}" destId="{2C931D7C-11A4-454B-85DD-4014816E1E98}" srcOrd="2" destOrd="0" parTransId="{25C709D1-A553-42C1-940B-971E947A9E8C}" sibTransId="{20B4BB28-BF83-4F60-9503-1C4485DD78D3}"/>
    <dgm:cxn modelId="{6B1075AA-FE97-40F8-9F17-63EB794DB162}" srcId="{EB8AE473-5232-48B7-A18C-1CDE6BFEBD45}" destId="{FDC96AE4-33D3-40A3-9E4A-DCD5E1E3B6D4}" srcOrd="3" destOrd="0" parTransId="{C6900F6F-04EF-4E82-B7C8-74EAF3EC788E}" sibTransId="{8C5B4875-6BFF-43C2-8DE2-2FC7E46EF40C}"/>
    <dgm:cxn modelId="{DF938186-9B0B-41B5-94F9-6956A346871B}" type="presOf" srcId="{58698C76-86D0-471F-B715-FC4D8129892B}" destId="{3E5D3CF6-8F0F-47FC-97AE-A460101996FD}" srcOrd="1" destOrd="0" presId="urn:microsoft.com/office/officeart/2005/8/layout/list1"/>
    <dgm:cxn modelId="{AE6C4AD4-DA24-4226-B687-7896E5511E8B}" type="presOf" srcId="{EB8AE473-5232-48B7-A18C-1CDE6BFEBD45}" destId="{92AB64CD-F1EA-4A20-9494-29C0548D0BF7}" srcOrd="0" destOrd="0" presId="urn:microsoft.com/office/officeart/2005/8/layout/list1"/>
    <dgm:cxn modelId="{C6116736-613A-4560-85A7-ABFE3F420C71}" type="presOf" srcId="{FDC96AE4-33D3-40A3-9E4A-DCD5E1E3B6D4}" destId="{3301CCE4-3231-47B4-B6F3-87594550A3FB}" srcOrd="0" destOrd="0" presId="urn:microsoft.com/office/officeart/2005/8/layout/list1"/>
    <dgm:cxn modelId="{174BF3B3-81FD-40F3-B345-DF7C1F8E7313}" srcId="{EB8AE473-5232-48B7-A18C-1CDE6BFEBD45}" destId="{58698C76-86D0-471F-B715-FC4D8129892B}" srcOrd="1" destOrd="0" parTransId="{DDC9D3C0-9A52-4856-9225-7AD7372F6AA2}" sibTransId="{FAA2DFA6-5BB5-4CC0-9D97-E73B1CAB9F0C}"/>
    <dgm:cxn modelId="{FF9A0D00-65E4-4D82-B756-981C6E8BF460}" type="presOf" srcId="{2C931D7C-11A4-454B-85DD-4014816E1E98}" destId="{59DC0594-92BB-4A04-A8C2-7FD240217D67}" srcOrd="1" destOrd="0" presId="urn:microsoft.com/office/officeart/2005/8/layout/list1"/>
    <dgm:cxn modelId="{85D90D95-FC02-4C4F-AC7F-D224651BD91D}" type="presOf" srcId="{F5BA8999-414C-4D4F-B620-8DBB010EDB8C}" destId="{EF6B30A2-45B5-438E-BE77-2EF4674A2348}" srcOrd="1" destOrd="0" presId="urn:microsoft.com/office/officeart/2005/8/layout/list1"/>
    <dgm:cxn modelId="{1F78869F-0912-4146-A76C-10D09619ACC9}" type="presOf" srcId="{2C931D7C-11A4-454B-85DD-4014816E1E98}" destId="{C2F2094B-C2C6-46EE-A466-17A8F5F172BA}" srcOrd="0" destOrd="0" presId="urn:microsoft.com/office/officeart/2005/8/layout/list1"/>
    <dgm:cxn modelId="{71E4FE94-DA9F-4385-801D-37CE776C9C84}" type="presOf" srcId="{B7E96B86-4FEB-4930-8C3C-4C0D29B52625}" destId="{862B6978-5C7C-4590-A580-773E8503E5E6}" srcOrd="1" destOrd="0" presId="urn:microsoft.com/office/officeart/2005/8/layout/list1"/>
    <dgm:cxn modelId="{2A328398-5313-4309-B6A3-8785F90224B5}" type="presOf" srcId="{B7E96B86-4FEB-4930-8C3C-4C0D29B52625}" destId="{9167D52D-B205-4FFD-8C2D-57CB55381773}" srcOrd="0" destOrd="0" presId="urn:microsoft.com/office/officeart/2005/8/layout/list1"/>
    <dgm:cxn modelId="{86D90F55-E34F-40FA-95B3-902712399A15}" type="presOf" srcId="{FDC96AE4-33D3-40A3-9E4A-DCD5E1E3B6D4}" destId="{B543CF5E-EA0E-4666-9FD3-48D614736C26}" srcOrd="1" destOrd="0" presId="urn:microsoft.com/office/officeart/2005/8/layout/list1"/>
    <dgm:cxn modelId="{5845016D-F4A8-4840-AFB9-44C72794E8DB}" type="presOf" srcId="{58698C76-86D0-471F-B715-FC4D8129892B}" destId="{EF958F22-687D-4166-ADBF-89F6CD287487}" srcOrd="0" destOrd="0" presId="urn:microsoft.com/office/officeart/2005/8/layout/list1"/>
    <dgm:cxn modelId="{2459E916-91BF-492F-831B-7CC2BFDD8B37}" type="presParOf" srcId="{92AB64CD-F1EA-4A20-9494-29C0548D0BF7}" destId="{0DFAA2FB-0AE3-4F0E-9688-CF556AB2BC52}" srcOrd="0" destOrd="0" presId="urn:microsoft.com/office/officeart/2005/8/layout/list1"/>
    <dgm:cxn modelId="{BFBD782C-B2E0-493F-B166-D57DC2CF1D91}" type="presParOf" srcId="{0DFAA2FB-0AE3-4F0E-9688-CF556AB2BC52}" destId="{9167D52D-B205-4FFD-8C2D-57CB55381773}" srcOrd="0" destOrd="0" presId="urn:microsoft.com/office/officeart/2005/8/layout/list1"/>
    <dgm:cxn modelId="{29234F7A-01DC-4EFA-B424-336CFAED7936}" type="presParOf" srcId="{0DFAA2FB-0AE3-4F0E-9688-CF556AB2BC52}" destId="{862B6978-5C7C-4590-A580-773E8503E5E6}" srcOrd="1" destOrd="0" presId="urn:microsoft.com/office/officeart/2005/8/layout/list1"/>
    <dgm:cxn modelId="{E11C621C-8630-4B7F-AAAA-3FA2D1AA6CBA}" type="presParOf" srcId="{92AB64CD-F1EA-4A20-9494-29C0548D0BF7}" destId="{507AB19B-CDA0-4596-85BC-061EEFEC71EA}" srcOrd="1" destOrd="0" presId="urn:microsoft.com/office/officeart/2005/8/layout/list1"/>
    <dgm:cxn modelId="{1647E5BC-6335-4DC4-A5EB-25E69BFA31C7}" type="presParOf" srcId="{92AB64CD-F1EA-4A20-9494-29C0548D0BF7}" destId="{9BC898AA-1ABF-45BC-A180-8300F8EDCF15}" srcOrd="2" destOrd="0" presId="urn:microsoft.com/office/officeart/2005/8/layout/list1"/>
    <dgm:cxn modelId="{E2E24376-ED59-45B3-BFBB-9A5D4D752BE0}" type="presParOf" srcId="{92AB64CD-F1EA-4A20-9494-29C0548D0BF7}" destId="{0D6FF5F9-D2D9-4BAC-9DAB-36BDF218B1E1}" srcOrd="3" destOrd="0" presId="urn:microsoft.com/office/officeart/2005/8/layout/list1"/>
    <dgm:cxn modelId="{204ED588-72FD-4AF8-BCAF-298A13BC51E9}" type="presParOf" srcId="{92AB64CD-F1EA-4A20-9494-29C0548D0BF7}" destId="{728114E1-D009-46D5-A1A5-368EA0CBC881}" srcOrd="4" destOrd="0" presId="urn:microsoft.com/office/officeart/2005/8/layout/list1"/>
    <dgm:cxn modelId="{713A5076-7768-4E53-80BC-041E4F1A6150}" type="presParOf" srcId="{728114E1-D009-46D5-A1A5-368EA0CBC881}" destId="{EF958F22-687D-4166-ADBF-89F6CD287487}" srcOrd="0" destOrd="0" presId="urn:microsoft.com/office/officeart/2005/8/layout/list1"/>
    <dgm:cxn modelId="{9A972644-30A5-403A-BB4C-886EDB17E70F}" type="presParOf" srcId="{728114E1-D009-46D5-A1A5-368EA0CBC881}" destId="{3E5D3CF6-8F0F-47FC-97AE-A460101996FD}" srcOrd="1" destOrd="0" presId="urn:microsoft.com/office/officeart/2005/8/layout/list1"/>
    <dgm:cxn modelId="{BAC6FC03-32E7-400D-A497-C778768F8F07}" type="presParOf" srcId="{92AB64CD-F1EA-4A20-9494-29C0548D0BF7}" destId="{01604C97-11A1-492A-B729-043CF67C7CDF}" srcOrd="5" destOrd="0" presId="urn:microsoft.com/office/officeart/2005/8/layout/list1"/>
    <dgm:cxn modelId="{7EA6E482-5DD9-48FE-8A07-FBC3B0F6847B}" type="presParOf" srcId="{92AB64CD-F1EA-4A20-9494-29C0548D0BF7}" destId="{FBF84E3E-319F-482A-A16F-216E09C77CC5}" srcOrd="6" destOrd="0" presId="urn:microsoft.com/office/officeart/2005/8/layout/list1"/>
    <dgm:cxn modelId="{AF2F57FD-05C1-4DBA-BCE7-52DD1A77D829}" type="presParOf" srcId="{92AB64CD-F1EA-4A20-9494-29C0548D0BF7}" destId="{A46DDCC0-0926-4AAE-B163-7A9C720A21FA}" srcOrd="7" destOrd="0" presId="urn:microsoft.com/office/officeart/2005/8/layout/list1"/>
    <dgm:cxn modelId="{CDF055A7-E35C-4E36-9AA6-D5E16299A3C8}" type="presParOf" srcId="{92AB64CD-F1EA-4A20-9494-29C0548D0BF7}" destId="{283B9B1E-B586-4860-80C4-9A7F08093364}" srcOrd="8" destOrd="0" presId="urn:microsoft.com/office/officeart/2005/8/layout/list1"/>
    <dgm:cxn modelId="{8385F7B9-D30C-40D1-8C04-2C3EDDEE1601}" type="presParOf" srcId="{283B9B1E-B586-4860-80C4-9A7F08093364}" destId="{C2F2094B-C2C6-46EE-A466-17A8F5F172BA}" srcOrd="0" destOrd="0" presId="urn:microsoft.com/office/officeart/2005/8/layout/list1"/>
    <dgm:cxn modelId="{527ECF31-FBFF-4C1D-BFF2-F93D5DAC5F46}" type="presParOf" srcId="{283B9B1E-B586-4860-80C4-9A7F08093364}" destId="{59DC0594-92BB-4A04-A8C2-7FD240217D67}" srcOrd="1" destOrd="0" presId="urn:microsoft.com/office/officeart/2005/8/layout/list1"/>
    <dgm:cxn modelId="{07947691-E12A-4278-8BEE-9FE4B3045DD0}" type="presParOf" srcId="{92AB64CD-F1EA-4A20-9494-29C0548D0BF7}" destId="{E8FE7C8D-02B0-43B5-826C-D883759E84F3}" srcOrd="9" destOrd="0" presId="urn:microsoft.com/office/officeart/2005/8/layout/list1"/>
    <dgm:cxn modelId="{2EE7E3DA-E7A0-4BCD-9E14-D9930DC60E4F}" type="presParOf" srcId="{92AB64CD-F1EA-4A20-9494-29C0548D0BF7}" destId="{DBD16152-5DD5-4900-9FC4-D8D188BA179A}" srcOrd="10" destOrd="0" presId="urn:microsoft.com/office/officeart/2005/8/layout/list1"/>
    <dgm:cxn modelId="{F93B9103-4F36-4524-A88B-EA75FD7BBC4E}" type="presParOf" srcId="{92AB64CD-F1EA-4A20-9494-29C0548D0BF7}" destId="{47042C3F-C464-4F7B-A1C9-009F190EAA51}" srcOrd="11" destOrd="0" presId="urn:microsoft.com/office/officeart/2005/8/layout/list1"/>
    <dgm:cxn modelId="{1448E0A0-C61C-4A16-9289-EC04BB8F82FC}" type="presParOf" srcId="{92AB64CD-F1EA-4A20-9494-29C0548D0BF7}" destId="{6CBD393E-856F-47F9-9587-39CB83E3A8CE}" srcOrd="12" destOrd="0" presId="urn:microsoft.com/office/officeart/2005/8/layout/list1"/>
    <dgm:cxn modelId="{6B6785F2-3CCB-44D6-BECD-292DCFF8030A}" type="presParOf" srcId="{6CBD393E-856F-47F9-9587-39CB83E3A8CE}" destId="{3301CCE4-3231-47B4-B6F3-87594550A3FB}" srcOrd="0" destOrd="0" presId="urn:microsoft.com/office/officeart/2005/8/layout/list1"/>
    <dgm:cxn modelId="{CBBD9496-4F04-4D5F-BF5B-6001DDDF5A7F}" type="presParOf" srcId="{6CBD393E-856F-47F9-9587-39CB83E3A8CE}" destId="{B543CF5E-EA0E-4666-9FD3-48D614736C26}" srcOrd="1" destOrd="0" presId="urn:microsoft.com/office/officeart/2005/8/layout/list1"/>
    <dgm:cxn modelId="{57923BBF-AF3A-487B-A140-27E73A5F1BCA}" type="presParOf" srcId="{92AB64CD-F1EA-4A20-9494-29C0548D0BF7}" destId="{AC150478-6CDE-4962-9AC6-900B77ECC734}" srcOrd="13" destOrd="0" presId="urn:microsoft.com/office/officeart/2005/8/layout/list1"/>
    <dgm:cxn modelId="{2C5CD35D-B893-4F3B-A44E-329C87A356C7}" type="presParOf" srcId="{92AB64CD-F1EA-4A20-9494-29C0548D0BF7}" destId="{B70996ED-853B-4F11-9F37-EFBD9411CA84}" srcOrd="14" destOrd="0" presId="urn:microsoft.com/office/officeart/2005/8/layout/list1"/>
    <dgm:cxn modelId="{3E5D3E50-849D-4154-97B6-7B23B0793455}" type="presParOf" srcId="{92AB64CD-F1EA-4A20-9494-29C0548D0BF7}" destId="{30273717-A9D3-45E1-BC8E-7256AA131743}" srcOrd="15" destOrd="0" presId="urn:microsoft.com/office/officeart/2005/8/layout/list1"/>
    <dgm:cxn modelId="{707DD442-C0A3-4201-9ED1-7F99B2CFD553}" type="presParOf" srcId="{92AB64CD-F1EA-4A20-9494-29C0548D0BF7}" destId="{F713618C-6B09-40C4-BF40-FAEEB1A10F68}" srcOrd="16" destOrd="0" presId="urn:microsoft.com/office/officeart/2005/8/layout/list1"/>
    <dgm:cxn modelId="{80A6F4B5-3383-440B-BAEC-6C9EB31E13A4}" type="presParOf" srcId="{F713618C-6B09-40C4-BF40-FAEEB1A10F68}" destId="{5CA380B6-7613-4448-99B0-1697EA9DB929}" srcOrd="0" destOrd="0" presId="urn:microsoft.com/office/officeart/2005/8/layout/list1"/>
    <dgm:cxn modelId="{CC4D1224-D750-4637-A653-CB0257A2E1A4}" type="presParOf" srcId="{F713618C-6B09-40C4-BF40-FAEEB1A10F68}" destId="{EF6B30A2-45B5-438E-BE77-2EF4674A2348}" srcOrd="1" destOrd="0" presId="urn:microsoft.com/office/officeart/2005/8/layout/list1"/>
    <dgm:cxn modelId="{5844A86A-3E60-4C64-BD3C-A0868D55A3A6}" type="presParOf" srcId="{92AB64CD-F1EA-4A20-9494-29C0548D0BF7}" destId="{E5092D0F-A8C7-4CFE-B1B4-2E51A822E060}" srcOrd="17" destOrd="0" presId="urn:microsoft.com/office/officeart/2005/8/layout/list1"/>
    <dgm:cxn modelId="{1F524F32-990F-4AB7-BF9D-B6860A8768E6}" type="presParOf" srcId="{92AB64CD-F1EA-4A20-9494-29C0548D0BF7}" destId="{19D4A9DF-A3BE-4101-83A0-C48408A60C7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34259AB-A4C8-4535-8A6A-6CAE8C67B904}"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en-GB"/>
        </a:p>
      </dgm:t>
    </dgm:pt>
    <dgm:pt modelId="{A8393785-FC67-4783-99FC-AB64476B6964}">
      <dgm:prSet custT="1"/>
      <dgm:spPr/>
      <dgm:t>
        <a:bodyPr/>
        <a:lstStyle/>
        <a:p>
          <a:pPr algn="just"/>
          <a:r>
            <a:rPr lang="en-US" sz="1600" b="0" dirty="0" smtClean="0">
              <a:latin typeface="Century" pitchFamily="18" charset="0"/>
            </a:rPr>
            <a:t>Maintaining discipline and control in an </a:t>
          </a:r>
          <a:r>
            <a:rPr lang="en-GB" sz="1600" b="0" noProof="0" dirty="0" smtClean="0">
              <a:latin typeface="Century" pitchFamily="18" charset="0"/>
            </a:rPr>
            <a:t>organisation</a:t>
          </a:r>
          <a:endParaRPr lang="en-GB" sz="1600" b="0" noProof="0" dirty="0">
            <a:latin typeface="Century" pitchFamily="18" charset="0"/>
          </a:endParaRPr>
        </a:p>
      </dgm:t>
    </dgm:pt>
    <dgm:pt modelId="{62160CFE-CC80-4D39-9BA7-37CC73B8E228}" type="sibTrans" cxnId="{FC8954ED-B8CA-4F97-9202-A74054E6CFE1}">
      <dgm:prSet/>
      <dgm:spPr/>
      <dgm:t>
        <a:bodyPr/>
        <a:lstStyle/>
        <a:p>
          <a:endParaRPr lang="en-GB"/>
        </a:p>
      </dgm:t>
    </dgm:pt>
    <dgm:pt modelId="{37D3AF97-4021-4168-81FF-7992D5BF5898}" type="parTrans" cxnId="{FC8954ED-B8CA-4F97-9202-A74054E6CFE1}">
      <dgm:prSet/>
      <dgm:spPr/>
      <dgm:t>
        <a:bodyPr/>
        <a:lstStyle/>
        <a:p>
          <a:endParaRPr lang="en-GB"/>
        </a:p>
      </dgm:t>
    </dgm:pt>
    <dgm:pt modelId="{0A9593CE-0D45-425E-943F-D5B492CBF35E}">
      <dgm:prSet custT="1"/>
      <dgm:spPr/>
      <dgm:t>
        <a:bodyPr/>
        <a:lstStyle/>
        <a:p>
          <a:pPr algn="just"/>
          <a:r>
            <a:rPr lang="en-GB" sz="1600" b="0" noProof="0" dirty="0" smtClean="0">
              <a:latin typeface="Century" pitchFamily="18" charset="0"/>
            </a:rPr>
            <a:t>Moulding</a:t>
          </a:r>
          <a:r>
            <a:rPr lang="en-US" sz="1600" b="0" dirty="0" smtClean="0">
              <a:latin typeface="Century" pitchFamily="18" charset="0"/>
            </a:rPr>
            <a:t> employee attitudes and establishing a code of conduct</a:t>
          </a:r>
          <a:endParaRPr lang="en-US" sz="1600" b="0" dirty="0">
            <a:latin typeface="Century" pitchFamily="18" charset="0"/>
          </a:endParaRPr>
        </a:p>
      </dgm:t>
    </dgm:pt>
    <dgm:pt modelId="{6BB39ED3-64C4-4909-8856-CC581D8D7A13}" type="sibTrans" cxnId="{5239C3E0-77A2-4B8F-8D08-584B41B61127}">
      <dgm:prSet/>
      <dgm:spPr/>
      <dgm:t>
        <a:bodyPr/>
        <a:lstStyle/>
        <a:p>
          <a:pPr algn="l"/>
          <a:endParaRPr lang="en-US"/>
        </a:p>
      </dgm:t>
    </dgm:pt>
    <dgm:pt modelId="{048B7998-7EA2-44B9-B197-96FCBA1C80E8}" type="parTrans" cxnId="{5239C3E0-77A2-4B8F-8D08-584B41B61127}">
      <dgm:prSet/>
      <dgm:spPr/>
      <dgm:t>
        <a:bodyPr/>
        <a:lstStyle/>
        <a:p>
          <a:pPr algn="l"/>
          <a:endParaRPr lang="en-US"/>
        </a:p>
      </dgm:t>
    </dgm:pt>
    <dgm:pt modelId="{D96E93F4-6531-443B-A53A-69931FDB7509}">
      <dgm:prSet custT="1"/>
      <dgm:spPr/>
      <dgm:t>
        <a:bodyPr/>
        <a:lstStyle/>
        <a:p>
          <a:pPr algn="just"/>
          <a:r>
            <a:rPr lang="en-US" sz="1600" b="0" dirty="0" smtClean="0">
              <a:latin typeface="Century" pitchFamily="18" charset="0"/>
            </a:rPr>
            <a:t>Motivating individuals to work towards </a:t>
          </a:r>
          <a:r>
            <a:rPr lang="en-GB" sz="1600" b="0" noProof="0" dirty="0" smtClean="0">
              <a:latin typeface="Century" pitchFamily="18" charset="0"/>
            </a:rPr>
            <a:t>organisational</a:t>
          </a:r>
          <a:r>
            <a:rPr lang="en-US" sz="1600" b="0" dirty="0" smtClean="0">
              <a:latin typeface="Century" pitchFamily="18" charset="0"/>
            </a:rPr>
            <a:t> goals and objectives</a:t>
          </a:r>
          <a:endParaRPr lang="en-US" sz="1600" b="0" dirty="0">
            <a:latin typeface="Century" pitchFamily="18" charset="0"/>
          </a:endParaRPr>
        </a:p>
      </dgm:t>
    </dgm:pt>
    <dgm:pt modelId="{AA948184-D70B-4690-AABD-EC3392C7E615}" type="sibTrans" cxnId="{7DAB2758-E583-4F3A-8525-6D1947064491}">
      <dgm:prSet/>
      <dgm:spPr/>
      <dgm:t>
        <a:bodyPr/>
        <a:lstStyle/>
        <a:p>
          <a:pPr algn="l"/>
          <a:endParaRPr lang="en-US"/>
        </a:p>
      </dgm:t>
    </dgm:pt>
    <dgm:pt modelId="{F8FCE11C-1466-4457-A792-7B764A4988BD}" type="parTrans" cxnId="{7DAB2758-E583-4F3A-8525-6D1947064491}">
      <dgm:prSet/>
      <dgm:spPr/>
      <dgm:t>
        <a:bodyPr/>
        <a:lstStyle/>
        <a:p>
          <a:pPr algn="l"/>
          <a:endParaRPr lang="en-US"/>
        </a:p>
      </dgm:t>
    </dgm:pt>
    <dgm:pt modelId="{C0194AF2-0984-4F0A-B5A1-4207132A3ED9}">
      <dgm:prSet phldrT="[Text]" custT="1"/>
      <dgm:spPr/>
      <dgm:t>
        <a:bodyPr/>
        <a:lstStyle/>
        <a:p>
          <a:pPr algn="just"/>
          <a:r>
            <a:rPr lang="en-US" sz="1600" b="0" dirty="0" smtClean="0">
              <a:latin typeface="Century" pitchFamily="18" charset="0"/>
            </a:rPr>
            <a:t>Performing various managerial functions effectively, such as planning, </a:t>
          </a:r>
          <a:r>
            <a:rPr lang="en-GB" sz="1600" b="0" noProof="0" dirty="0" smtClean="0">
              <a:latin typeface="Century" pitchFamily="18" charset="0"/>
            </a:rPr>
            <a:t>organising</a:t>
          </a:r>
          <a:r>
            <a:rPr lang="en-US" sz="1600" b="0" dirty="0" smtClean="0">
              <a:latin typeface="Century" pitchFamily="18" charset="0"/>
            </a:rPr>
            <a:t>, directing, and controlling</a:t>
          </a:r>
          <a:endParaRPr lang="en-GB" sz="1600" b="0" dirty="0">
            <a:latin typeface="Century" pitchFamily="18" charset="0"/>
            <a:cs typeface="Arial" pitchFamily="34" charset="0"/>
          </a:endParaRPr>
        </a:p>
      </dgm:t>
    </dgm:pt>
    <dgm:pt modelId="{1C6CF646-F7E3-4195-B908-7C1EC6DD5976}" type="sibTrans" cxnId="{6B209A7C-0DC6-4613-AB03-16987D8F7BA4}">
      <dgm:prSet/>
      <dgm:spPr/>
      <dgm:t>
        <a:bodyPr/>
        <a:lstStyle/>
        <a:p>
          <a:pPr algn="l"/>
          <a:endParaRPr lang="en-GB"/>
        </a:p>
      </dgm:t>
    </dgm:pt>
    <dgm:pt modelId="{939914C7-BD6A-4D83-B6C5-C0A74B1038D5}" type="parTrans" cxnId="{6B209A7C-0DC6-4613-AB03-16987D8F7BA4}">
      <dgm:prSet/>
      <dgm:spPr/>
      <dgm:t>
        <a:bodyPr/>
        <a:lstStyle/>
        <a:p>
          <a:pPr algn="l"/>
          <a:endParaRPr lang="en-GB"/>
        </a:p>
      </dgm:t>
    </dgm:pt>
    <dgm:pt modelId="{A7D11AC8-06A2-492C-BBDA-E6F3A21D2D04}">
      <dgm:prSet phldrT="[Text]" custT="1"/>
      <dgm:spPr/>
      <dgm:t>
        <a:bodyPr/>
        <a:lstStyle/>
        <a:p>
          <a:pPr algn="just"/>
          <a:r>
            <a:rPr lang="en-GB" sz="1600" b="0" dirty="0" smtClean="0">
              <a:latin typeface="Century" pitchFamily="18" charset="0"/>
            </a:rPr>
            <a:t>Resolving conflicts among individuals</a:t>
          </a:r>
          <a:endParaRPr lang="en-US" sz="1600" b="0" dirty="0" smtClean="0">
            <a:latin typeface="Century" pitchFamily="18" charset="0"/>
          </a:endParaRPr>
        </a:p>
      </dgm:t>
    </dgm:pt>
    <dgm:pt modelId="{03E009B2-DD0C-4662-9DF2-8AE062D3D87B}" type="sibTrans" cxnId="{DB5A2339-A368-43BA-8538-F4AF428099AD}">
      <dgm:prSet/>
      <dgm:spPr/>
      <dgm:t>
        <a:bodyPr/>
        <a:lstStyle/>
        <a:p>
          <a:pPr algn="l"/>
          <a:endParaRPr lang="en-GB"/>
        </a:p>
      </dgm:t>
    </dgm:pt>
    <dgm:pt modelId="{79A5F4F5-CF13-4069-8A71-CA12EADA255F}" type="parTrans" cxnId="{DB5A2339-A368-43BA-8538-F4AF428099AD}">
      <dgm:prSet/>
      <dgm:spPr/>
      <dgm:t>
        <a:bodyPr/>
        <a:lstStyle/>
        <a:p>
          <a:pPr algn="l"/>
          <a:endParaRPr lang="en-GB"/>
        </a:p>
      </dgm:t>
    </dgm:pt>
    <dgm:pt modelId="{6FA5AEC3-CDAC-42C8-AFE1-6F809EFA1E25}">
      <dgm:prSet phldrT="[Text]" custT="1"/>
      <dgm:spPr/>
      <dgm:t>
        <a:bodyPr/>
        <a:lstStyle/>
        <a:p>
          <a:pPr algn="just"/>
          <a:r>
            <a:rPr lang="en-US" sz="1600" b="0" dirty="0" smtClean="0">
              <a:latin typeface="Century" pitchFamily="18" charset="0"/>
            </a:rPr>
            <a:t>Delegating roles and responsibilities; thereby </a:t>
          </a:r>
          <a:r>
            <a:rPr lang="en-GB" sz="1600" b="0" noProof="0" dirty="0" smtClean="0">
              <a:latin typeface="Century" pitchFamily="18" charset="0"/>
            </a:rPr>
            <a:t>systematising</a:t>
          </a:r>
          <a:r>
            <a:rPr lang="en-US" sz="1600" b="0" dirty="0" smtClean="0">
              <a:latin typeface="Century" pitchFamily="18" charset="0"/>
            </a:rPr>
            <a:t> work in a group</a:t>
          </a:r>
          <a:endParaRPr lang="en-GB" sz="1600" b="0" dirty="0">
            <a:latin typeface="Century" pitchFamily="18" charset="0"/>
            <a:cs typeface="Arial" pitchFamily="34" charset="0"/>
          </a:endParaRPr>
        </a:p>
      </dgm:t>
    </dgm:pt>
    <dgm:pt modelId="{867B766E-19C4-4ED6-BD82-408261077475}" type="sibTrans" cxnId="{903FF735-0CCD-41EB-99E2-79F7659F2097}">
      <dgm:prSet/>
      <dgm:spPr/>
      <dgm:t>
        <a:bodyPr/>
        <a:lstStyle/>
        <a:p>
          <a:pPr algn="just"/>
          <a:endParaRPr lang="en-GB" sz="1600">
            <a:latin typeface="Century" pitchFamily="18" charset="0"/>
          </a:endParaRPr>
        </a:p>
      </dgm:t>
    </dgm:pt>
    <dgm:pt modelId="{0F9C577E-F242-4A16-A08A-28847ADB98D2}" type="parTrans" cxnId="{903FF735-0CCD-41EB-99E2-79F7659F2097}">
      <dgm:prSet/>
      <dgm:spPr/>
      <dgm:t>
        <a:bodyPr/>
        <a:lstStyle/>
        <a:p>
          <a:pPr algn="l"/>
          <a:endParaRPr lang="en-GB"/>
        </a:p>
      </dgm:t>
    </dgm:pt>
    <dgm:pt modelId="{2F2A4081-0C85-4186-AF68-090C1327E706}" type="pres">
      <dgm:prSet presAssocID="{434259AB-A4C8-4535-8A6A-6CAE8C67B904}" presName="Name0" presStyleCnt="0">
        <dgm:presLayoutVars>
          <dgm:chMax val="7"/>
          <dgm:chPref val="7"/>
          <dgm:dir/>
        </dgm:presLayoutVars>
      </dgm:prSet>
      <dgm:spPr/>
      <dgm:t>
        <a:bodyPr/>
        <a:lstStyle/>
        <a:p>
          <a:endParaRPr lang="en-GB"/>
        </a:p>
      </dgm:t>
    </dgm:pt>
    <dgm:pt modelId="{AA61E584-CF6A-4E6A-8D1C-B72906AD7E7C}" type="pres">
      <dgm:prSet presAssocID="{434259AB-A4C8-4535-8A6A-6CAE8C67B904}" presName="Name1" presStyleCnt="0"/>
      <dgm:spPr/>
    </dgm:pt>
    <dgm:pt modelId="{8A5FC74D-4442-4AF7-8837-2005F14193BE}" type="pres">
      <dgm:prSet presAssocID="{434259AB-A4C8-4535-8A6A-6CAE8C67B904}" presName="cycle" presStyleCnt="0"/>
      <dgm:spPr/>
    </dgm:pt>
    <dgm:pt modelId="{0010AB23-8473-4C63-8497-9EE1F4956E58}" type="pres">
      <dgm:prSet presAssocID="{434259AB-A4C8-4535-8A6A-6CAE8C67B904}" presName="srcNode" presStyleLbl="node1" presStyleIdx="0" presStyleCnt="6"/>
      <dgm:spPr/>
    </dgm:pt>
    <dgm:pt modelId="{D0C766D2-8548-4551-8239-54C2F0AE1D64}" type="pres">
      <dgm:prSet presAssocID="{434259AB-A4C8-4535-8A6A-6CAE8C67B904}" presName="conn" presStyleLbl="parChTrans1D2" presStyleIdx="0" presStyleCnt="1"/>
      <dgm:spPr/>
      <dgm:t>
        <a:bodyPr/>
        <a:lstStyle/>
        <a:p>
          <a:endParaRPr lang="en-GB"/>
        </a:p>
      </dgm:t>
    </dgm:pt>
    <dgm:pt modelId="{04ECC9B5-1188-495A-90F8-3B9C0A5C6185}" type="pres">
      <dgm:prSet presAssocID="{434259AB-A4C8-4535-8A6A-6CAE8C67B904}" presName="extraNode" presStyleLbl="node1" presStyleIdx="0" presStyleCnt="6"/>
      <dgm:spPr/>
    </dgm:pt>
    <dgm:pt modelId="{48CFA84D-B76F-4C58-A561-4E497EA278CA}" type="pres">
      <dgm:prSet presAssocID="{434259AB-A4C8-4535-8A6A-6CAE8C67B904}" presName="dstNode" presStyleLbl="node1" presStyleIdx="0" presStyleCnt="6"/>
      <dgm:spPr/>
    </dgm:pt>
    <dgm:pt modelId="{E0CA5A3D-2937-4611-801C-09ACDF6761FD}" type="pres">
      <dgm:prSet presAssocID="{6FA5AEC3-CDAC-42C8-AFE1-6F809EFA1E25}" presName="text_1" presStyleLbl="node1" presStyleIdx="0" presStyleCnt="6">
        <dgm:presLayoutVars>
          <dgm:bulletEnabled val="1"/>
        </dgm:presLayoutVars>
      </dgm:prSet>
      <dgm:spPr/>
      <dgm:t>
        <a:bodyPr/>
        <a:lstStyle/>
        <a:p>
          <a:endParaRPr lang="en-GB"/>
        </a:p>
      </dgm:t>
    </dgm:pt>
    <dgm:pt modelId="{E8930149-02BB-4EBE-8513-B7709FF07DA5}" type="pres">
      <dgm:prSet presAssocID="{6FA5AEC3-CDAC-42C8-AFE1-6F809EFA1E25}" presName="accent_1" presStyleCnt="0"/>
      <dgm:spPr/>
    </dgm:pt>
    <dgm:pt modelId="{9D522E04-78BD-4B10-AB08-7D607AF8297A}" type="pres">
      <dgm:prSet presAssocID="{6FA5AEC3-CDAC-42C8-AFE1-6F809EFA1E25}" presName="accentRepeatNode" presStyleLbl="solidFgAcc1" presStyleIdx="0" presStyleCnt="6"/>
      <dgm:spPr/>
    </dgm:pt>
    <dgm:pt modelId="{0F377B99-5A2D-4363-8A02-B81A0D019239}" type="pres">
      <dgm:prSet presAssocID="{A7D11AC8-06A2-492C-BBDA-E6F3A21D2D04}" presName="text_2" presStyleLbl="node1" presStyleIdx="1" presStyleCnt="6">
        <dgm:presLayoutVars>
          <dgm:bulletEnabled val="1"/>
        </dgm:presLayoutVars>
      </dgm:prSet>
      <dgm:spPr/>
      <dgm:t>
        <a:bodyPr/>
        <a:lstStyle/>
        <a:p>
          <a:endParaRPr lang="en-GB"/>
        </a:p>
      </dgm:t>
    </dgm:pt>
    <dgm:pt modelId="{4E6FA2B0-6514-4A0B-9474-F53DF9D9AF44}" type="pres">
      <dgm:prSet presAssocID="{A7D11AC8-06A2-492C-BBDA-E6F3A21D2D04}" presName="accent_2" presStyleCnt="0"/>
      <dgm:spPr/>
    </dgm:pt>
    <dgm:pt modelId="{4C1D753F-4903-4451-A095-99A6F2E17F5B}" type="pres">
      <dgm:prSet presAssocID="{A7D11AC8-06A2-492C-BBDA-E6F3A21D2D04}" presName="accentRepeatNode" presStyleLbl="solidFgAcc1" presStyleIdx="1" presStyleCnt="6"/>
      <dgm:spPr/>
    </dgm:pt>
    <dgm:pt modelId="{29F09E72-BA6C-417B-933D-FE4A6FB79A42}" type="pres">
      <dgm:prSet presAssocID="{C0194AF2-0984-4F0A-B5A1-4207132A3ED9}" presName="text_3" presStyleLbl="node1" presStyleIdx="2" presStyleCnt="6">
        <dgm:presLayoutVars>
          <dgm:bulletEnabled val="1"/>
        </dgm:presLayoutVars>
      </dgm:prSet>
      <dgm:spPr/>
      <dgm:t>
        <a:bodyPr/>
        <a:lstStyle/>
        <a:p>
          <a:endParaRPr lang="en-GB"/>
        </a:p>
      </dgm:t>
    </dgm:pt>
    <dgm:pt modelId="{9D3C4538-2F7D-4C2F-99B4-DE7CAA3B7C70}" type="pres">
      <dgm:prSet presAssocID="{C0194AF2-0984-4F0A-B5A1-4207132A3ED9}" presName="accent_3" presStyleCnt="0"/>
      <dgm:spPr/>
    </dgm:pt>
    <dgm:pt modelId="{F6482BF8-BB38-471A-91BA-80E79D7DFF8F}" type="pres">
      <dgm:prSet presAssocID="{C0194AF2-0984-4F0A-B5A1-4207132A3ED9}" presName="accentRepeatNode" presStyleLbl="solidFgAcc1" presStyleIdx="2" presStyleCnt="6"/>
      <dgm:spPr/>
    </dgm:pt>
    <dgm:pt modelId="{6EF1D2B7-E1BC-4A2B-8661-00FE4E1E1B48}" type="pres">
      <dgm:prSet presAssocID="{D96E93F4-6531-443B-A53A-69931FDB7509}" presName="text_4" presStyleLbl="node1" presStyleIdx="3" presStyleCnt="6">
        <dgm:presLayoutVars>
          <dgm:bulletEnabled val="1"/>
        </dgm:presLayoutVars>
      </dgm:prSet>
      <dgm:spPr/>
      <dgm:t>
        <a:bodyPr/>
        <a:lstStyle/>
        <a:p>
          <a:endParaRPr lang="en-GB"/>
        </a:p>
      </dgm:t>
    </dgm:pt>
    <dgm:pt modelId="{2838A6C2-A252-4E57-857A-0648393C905E}" type="pres">
      <dgm:prSet presAssocID="{D96E93F4-6531-443B-A53A-69931FDB7509}" presName="accent_4" presStyleCnt="0"/>
      <dgm:spPr/>
    </dgm:pt>
    <dgm:pt modelId="{DD3858C8-ECE5-4E6B-B424-9F75383DB3AA}" type="pres">
      <dgm:prSet presAssocID="{D96E93F4-6531-443B-A53A-69931FDB7509}" presName="accentRepeatNode" presStyleLbl="solidFgAcc1" presStyleIdx="3" presStyleCnt="6"/>
      <dgm:spPr/>
    </dgm:pt>
    <dgm:pt modelId="{A3AC76B8-DC2F-4FC5-9EB2-C53EDBFDB575}" type="pres">
      <dgm:prSet presAssocID="{0A9593CE-0D45-425E-943F-D5B492CBF35E}" presName="text_5" presStyleLbl="node1" presStyleIdx="4" presStyleCnt="6">
        <dgm:presLayoutVars>
          <dgm:bulletEnabled val="1"/>
        </dgm:presLayoutVars>
      </dgm:prSet>
      <dgm:spPr/>
      <dgm:t>
        <a:bodyPr/>
        <a:lstStyle/>
        <a:p>
          <a:endParaRPr lang="en-GB"/>
        </a:p>
      </dgm:t>
    </dgm:pt>
    <dgm:pt modelId="{4281B886-E5C2-4583-913A-345D10E77AF1}" type="pres">
      <dgm:prSet presAssocID="{0A9593CE-0D45-425E-943F-D5B492CBF35E}" presName="accent_5" presStyleCnt="0"/>
      <dgm:spPr/>
    </dgm:pt>
    <dgm:pt modelId="{24FD1A7A-B348-4151-A27E-5FEE84C745A9}" type="pres">
      <dgm:prSet presAssocID="{0A9593CE-0D45-425E-943F-D5B492CBF35E}" presName="accentRepeatNode" presStyleLbl="solidFgAcc1" presStyleIdx="4" presStyleCnt="6"/>
      <dgm:spPr/>
    </dgm:pt>
    <dgm:pt modelId="{2B482097-396E-4A8F-8104-83723020EC17}" type="pres">
      <dgm:prSet presAssocID="{A8393785-FC67-4783-99FC-AB64476B6964}" presName="text_6" presStyleLbl="node1" presStyleIdx="5" presStyleCnt="6">
        <dgm:presLayoutVars>
          <dgm:bulletEnabled val="1"/>
        </dgm:presLayoutVars>
      </dgm:prSet>
      <dgm:spPr/>
      <dgm:t>
        <a:bodyPr/>
        <a:lstStyle/>
        <a:p>
          <a:endParaRPr lang="en-GB"/>
        </a:p>
      </dgm:t>
    </dgm:pt>
    <dgm:pt modelId="{CB071E43-746C-4C20-9228-A94773216B8E}" type="pres">
      <dgm:prSet presAssocID="{A8393785-FC67-4783-99FC-AB64476B6964}" presName="accent_6" presStyleCnt="0"/>
      <dgm:spPr/>
    </dgm:pt>
    <dgm:pt modelId="{D93359BB-F279-4A5E-8941-27F3C9F49FD1}" type="pres">
      <dgm:prSet presAssocID="{A8393785-FC67-4783-99FC-AB64476B6964}" presName="accentRepeatNode" presStyleLbl="solidFgAcc1" presStyleIdx="5" presStyleCnt="6"/>
      <dgm:spPr/>
    </dgm:pt>
  </dgm:ptLst>
  <dgm:cxnLst>
    <dgm:cxn modelId="{0D68982C-37E0-426D-A124-5A281848EE1B}" type="presOf" srcId="{6FA5AEC3-CDAC-42C8-AFE1-6F809EFA1E25}" destId="{E0CA5A3D-2937-4611-801C-09ACDF6761FD}" srcOrd="0" destOrd="0" presId="urn:microsoft.com/office/officeart/2008/layout/VerticalCurvedList"/>
    <dgm:cxn modelId="{E5B8F00A-16ED-44B9-964B-A2B63501FFF9}" type="presOf" srcId="{A7D11AC8-06A2-492C-BBDA-E6F3A21D2D04}" destId="{0F377B99-5A2D-4363-8A02-B81A0D019239}" srcOrd="0" destOrd="0" presId="urn:microsoft.com/office/officeart/2008/layout/VerticalCurvedList"/>
    <dgm:cxn modelId="{403666BF-5FD5-4F78-9333-036232837090}" type="presOf" srcId="{A8393785-FC67-4783-99FC-AB64476B6964}" destId="{2B482097-396E-4A8F-8104-83723020EC17}" srcOrd="0" destOrd="0" presId="urn:microsoft.com/office/officeart/2008/layout/VerticalCurvedList"/>
    <dgm:cxn modelId="{1BEF2108-8EE1-45F2-ACDC-2759E3017742}" type="presOf" srcId="{D96E93F4-6531-443B-A53A-69931FDB7509}" destId="{6EF1D2B7-E1BC-4A2B-8661-00FE4E1E1B48}" srcOrd="0" destOrd="0" presId="urn:microsoft.com/office/officeart/2008/layout/VerticalCurvedList"/>
    <dgm:cxn modelId="{903FF735-0CCD-41EB-99E2-79F7659F2097}" srcId="{434259AB-A4C8-4535-8A6A-6CAE8C67B904}" destId="{6FA5AEC3-CDAC-42C8-AFE1-6F809EFA1E25}" srcOrd="0" destOrd="0" parTransId="{0F9C577E-F242-4A16-A08A-28847ADB98D2}" sibTransId="{867B766E-19C4-4ED6-BD82-408261077475}"/>
    <dgm:cxn modelId="{58B4B325-5881-4894-8651-78A2100D61CC}" type="presOf" srcId="{867B766E-19C4-4ED6-BD82-408261077475}" destId="{D0C766D2-8548-4551-8239-54C2F0AE1D64}" srcOrd="0" destOrd="0" presId="urn:microsoft.com/office/officeart/2008/layout/VerticalCurvedList"/>
    <dgm:cxn modelId="{FC8954ED-B8CA-4F97-9202-A74054E6CFE1}" srcId="{434259AB-A4C8-4535-8A6A-6CAE8C67B904}" destId="{A8393785-FC67-4783-99FC-AB64476B6964}" srcOrd="5" destOrd="0" parTransId="{37D3AF97-4021-4168-81FF-7992D5BF5898}" sibTransId="{62160CFE-CC80-4D39-9BA7-37CC73B8E228}"/>
    <dgm:cxn modelId="{DB5A2339-A368-43BA-8538-F4AF428099AD}" srcId="{434259AB-A4C8-4535-8A6A-6CAE8C67B904}" destId="{A7D11AC8-06A2-492C-BBDA-E6F3A21D2D04}" srcOrd="1" destOrd="0" parTransId="{79A5F4F5-CF13-4069-8A71-CA12EADA255F}" sibTransId="{03E009B2-DD0C-4662-9DF2-8AE062D3D87B}"/>
    <dgm:cxn modelId="{5239C3E0-77A2-4B8F-8D08-584B41B61127}" srcId="{434259AB-A4C8-4535-8A6A-6CAE8C67B904}" destId="{0A9593CE-0D45-425E-943F-D5B492CBF35E}" srcOrd="4" destOrd="0" parTransId="{048B7998-7EA2-44B9-B197-96FCBA1C80E8}" sibTransId="{6BB39ED3-64C4-4909-8856-CC581D8D7A13}"/>
    <dgm:cxn modelId="{261FFC5A-FA0E-4725-B207-3CBD098448E2}" type="presOf" srcId="{0A9593CE-0D45-425E-943F-D5B492CBF35E}" destId="{A3AC76B8-DC2F-4FC5-9EB2-C53EDBFDB575}" srcOrd="0" destOrd="0" presId="urn:microsoft.com/office/officeart/2008/layout/VerticalCurvedList"/>
    <dgm:cxn modelId="{7DAB2758-E583-4F3A-8525-6D1947064491}" srcId="{434259AB-A4C8-4535-8A6A-6CAE8C67B904}" destId="{D96E93F4-6531-443B-A53A-69931FDB7509}" srcOrd="3" destOrd="0" parTransId="{F8FCE11C-1466-4457-A792-7B764A4988BD}" sibTransId="{AA948184-D70B-4690-AABD-EC3392C7E615}"/>
    <dgm:cxn modelId="{1C439401-03BB-4F70-B848-A27062FAEFA8}" type="presOf" srcId="{C0194AF2-0984-4F0A-B5A1-4207132A3ED9}" destId="{29F09E72-BA6C-417B-933D-FE4A6FB79A42}" srcOrd="0" destOrd="0" presId="urn:microsoft.com/office/officeart/2008/layout/VerticalCurvedList"/>
    <dgm:cxn modelId="{6B209A7C-0DC6-4613-AB03-16987D8F7BA4}" srcId="{434259AB-A4C8-4535-8A6A-6CAE8C67B904}" destId="{C0194AF2-0984-4F0A-B5A1-4207132A3ED9}" srcOrd="2" destOrd="0" parTransId="{939914C7-BD6A-4D83-B6C5-C0A74B1038D5}" sibTransId="{1C6CF646-F7E3-4195-B908-7C1EC6DD5976}"/>
    <dgm:cxn modelId="{D22D2269-9380-4FD5-AEBB-FF41BB30BA86}" type="presOf" srcId="{434259AB-A4C8-4535-8A6A-6CAE8C67B904}" destId="{2F2A4081-0C85-4186-AF68-090C1327E706}" srcOrd="0" destOrd="0" presId="urn:microsoft.com/office/officeart/2008/layout/VerticalCurvedList"/>
    <dgm:cxn modelId="{BE471348-D43A-4DC0-88BC-5A1F55675A48}" type="presParOf" srcId="{2F2A4081-0C85-4186-AF68-090C1327E706}" destId="{AA61E584-CF6A-4E6A-8D1C-B72906AD7E7C}" srcOrd="0" destOrd="0" presId="urn:microsoft.com/office/officeart/2008/layout/VerticalCurvedList"/>
    <dgm:cxn modelId="{0CE67DCD-B728-4A54-BBC2-94BC98BCFD00}" type="presParOf" srcId="{AA61E584-CF6A-4E6A-8D1C-B72906AD7E7C}" destId="{8A5FC74D-4442-4AF7-8837-2005F14193BE}" srcOrd="0" destOrd="0" presId="urn:microsoft.com/office/officeart/2008/layout/VerticalCurvedList"/>
    <dgm:cxn modelId="{4BD70402-3F19-4BC4-8AFF-A66007485BD8}" type="presParOf" srcId="{8A5FC74D-4442-4AF7-8837-2005F14193BE}" destId="{0010AB23-8473-4C63-8497-9EE1F4956E58}" srcOrd="0" destOrd="0" presId="urn:microsoft.com/office/officeart/2008/layout/VerticalCurvedList"/>
    <dgm:cxn modelId="{1C23AB31-225A-417B-9B7A-555CE640EEC3}" type="presParOf" srcId="{8A5FC74D-4442-4AF7-8837-2005F14193BE}" destId="{D0C766D2-8548-4551-8239-54C2F0AE1D64}" srcOrd="1" destOrd="0" presId="urn:microsoft.com/office/officeart/2008/layout/VerticalCurvedList"/>
    <dgm:cxn modelId="{0CE1641D-1C2E-4C48-85DB-F7F0E7800809}" type="presParOf" srcId="{8A5FC74D-4442-4AF7-8837-2005F14193BE}" destId="{04ECC9B5-1188-495A-90F8-3B9C0A5C6185}" srcOrd="2" destOrd="0" presId="urn:microsoft.com/office/officeart/2008/layout/VerticalCurvedList"/>
    <dgm:cxn modelId="{24609A00-CBF3-49E4-B66D-A542770AB9A3}" type="presParOf" srcId="{8A5FC74D-4442-4AF7-8837-2005F14193BE}" destId="{48CFA84D-B76F-4C58-A561-4E497EA278CA}" srcOrd="3" destOrd="0" presId="urn:microsoft.com/office/officeart/2008/layout/VerticalCurvedList"/>
    <dgm:cxn modelId="{E16DFE27-34AE-4334-9B42-1F6C95936732}" type="presParOf" srcId="{AA61E584-CF6A-4E6A-8D1C-B72906AD7E7C}" destId="{E0CA5A3D-2937-4611-801C-09ACDF6761FD}" srcOrd="1" destOrd="0" presId="urn:microsoft.com/office/officeart/2008/layout/VerticalCurvedList"/>
    <dgm:cxn modelId="{81ECC690-B075-4714-A234-9162C33C43F9}" type="presParOf" srcId="{AA61E584-CF6A-4E6A-8D1C-B72906AD7E7C}" destId="{E8930149-02BB-4EBE-8513-B7709FF07DA5}" srcOrd="2" destOrd="0" presId="urn:microsoft.com/office/officeart/2008/layout/VerticalCurvedList"/>
    <dgm:cxn modelId="{E9250BCB-09FA-45C8-BBEA-2E1AA7575506}" type="presParOf" srcId="{E8930149-02BB-4EBE-8513-B7709FF07DA5}" destId="{9D522E04-78BD-4B10-AB08-7D607AF8297A}" srcOrd="0" destOrd="0" presId="urn:microsoft.com/office/officeart/2008/layout/VerticalCurvedList"/>
    <dgm:cxn modelId="{940AD326-D913-469D-84A1-B520AAB7E88F}" type="presParOf" srcId="{AA61E584-CF6A-4E6A-8D1C-B72906AD7E7C}" destId="{0F377B99-5A2D-4363-8A02-B81A0D019239}" srcOrd="3" destOrd="0" presId="urn:microsoft.com/office/officeart/2008/layout/VerticalCurvedList"/>
    <dgm:cxn modelId="{F327542A-0EFF-44AC-B9AC-82141A7C640C}" type="presParOf" srcId="{AA61E584-CF6A-4E6A-8D1C-B72906AD7E7C}" destId="{4E6FA2B0-6514-4A0B-9474-F53DF9D9AF44}" srcOrd="4" destOrd="0" presId="urn:microsoft.com/office/officeart/2008/layout/VerticalCurvedList"/>
    <dgm:cxn modelId="{E6F51EAC-8501-4DC1-93DF-A979B5DA7F00}" type="presParOf" srcId="{4E6FA2B0-6514-4A0B-9474-F53DF9D9AF44}" destId="{4C1D753F-4903-4451-A095-99A6F2E17F5B}" srcOrd="0" destOrd="0" presId="urn:microsoft.com/office/officeart/2008/layout/VerticalCurvedList"/>
    <dgm:cxn modelId="{9CA6F72A-6712-4EB5-836D-3B9E09DCE6D0}" type="presParOf" srcId="{AA61E584-CF6A-4E6A-8D1C-B72906AD7E7C}" destId="{29F09E72-BA6C-417B-933D-FE4A6FB79A42}" srcOrd="5" destOrd="0" presId="urn:microsoft.com/office/officeart/2008/layout/VerticalCurvedList"/>
    <dgm:cxn modelId="{A73B4478-FD2E-480D-9263-60D693EDF79A}" type="presParOf" srcId="{AA61E584-CF6A-4E6A-8D1C-B72906AD7E7C}" destId="{9D3C4538-2F7D-4C2F-99B4-DE7CAA3B7C70}" srcOrd="6" destOrd="0" presId="urn:microsoft.com/office/officeart/2008/layout/VerticalCurvedList"/>
    <dgm:cxn modelId="{D9682C2E-BD3B-4194-9165-46EDA1C176CF}" type="presParOf" srcId="{9D3C4538-2F7D-4C2F-99B4-DE7CAA3B7C70}" destId="{F6482BF8-BB38-471A-91BA-80E79D7DFF8F}" srcOrd="0" destOrd="0" presId="urn:microsoft.com/office/officeart/2008/layout/VerticalCurvedList"/>
    <dgm:cxn modelId="{1C7E6F3A-740D-40B0-9BBB-D2340B1BEFD5}" type="presParOf" srcId="{AA61E584-CF6A-4E6A-8D1C-B72906AD7E7C}" destId="{6EF1D2B7-E1BC-4A2B-8661-00FE4E1E1B48}" srcOrd="7" destOrd="0" presId="urn:microsoft.com/office/officeart/2008/layout/VerticalCurvedList"/>
    <dgm:cxn modelId="{D7109104-6815-44F2-91A6-479B01D00224}" type="presParOf" srcId="{AA61E584-CF6A-4E6A-8D1C-B72906AD7E7C}" destId="{2838A6C2-A252-4E57-857A-0648393C905E}" srcOrd="8" destOrd="0" presId="urn:microsoft.com/office/officeart/2008/layout/VerticalCurvedList"/>
    <dgm:cxn modelId="{A63F4D8E-2194-449E-945D-3302C574A46B}" type="presParOf" srcId="{2838A6C2-A252-4E57-857A-0648393C905E}" destId="{DD3858C8-ECE5-4E6B-B424-9F75383DB3AA}" srcOrd="0" destOrd="0" presId="urn:microsoft.com/office/officeart/2008/layout/VerticalCurvedList"/>
    <dgm:cxn modelId="{B262EFC9-1194-47D0-AE29-579EBF667708}" type="presParOf" srcId="{AA61E584-CF6A-4E6A-8D1C-B72906AD7E7C}" destId="{A3AC76B8-DC2F-4FC5-9EB2-C53EDBFDB575}" srcOrd="9" destOrd="0" presId="urn:microsoft.com/office/officeart/2008/layout/VerticalCurvedList"/>
    <dgm:cxn modelId="{779A6D6A-A96E-4BF1-8245-99E4BD5CEAFB}" type="presParOf" srcId="{AA61E584-CF6A-4E6A-8D1C-B72906AD7E7C}" destId="{4281B886-E5C2-4583-913A-345D10E77AF1}" srcOrd="10" destOrd="0" presId="urn:microsoft.com/office/officeart/2008/layout/VerticalCurvedList"/>
    <dgm:cxn modelId="{6F4DBA92-EBA3-4EA4-9292-FD877936D06D}" type="presParOf" srcId="{4281B886-E5C2-4583-913A-345D10E77AF1}" destId="{24FD1A7A-B348-4151-A27E-5FEE84C745A9}" srcOrd="0" destOrd="0" presId="urn:microsoft.com/office/officeart/2008/layout/VerticalCurvedList"/>
    <dgm:cxn modelId="{73C891BB-D092-40FF-8831-C9A4A7CEBEF4}" type="presParOf" srcId="{AA61E584-CF6A-4E6A-8D1C-B72906AD7E7C}" destId="{2B482097-396E-4A8F-8104-83723020EC17}" srcOrd="11" destOrd="0" presId="urn:microsoft.com/office/officeart/2008/layout/VerticalCurvedList"/>
    <dgm:cxn modelId="{AE1D6B33-40DE-43B8-B37D-EDD8A99F2AAE}" type="presParOf" srcId="{AA61E584-CF6A-4E6A-8D1C-B72906AD7E7C}" destId="{CB071E43-746C-4C20-9228-A94773216B8E}" srcOrd="12" destOrd="0" presId="urn:microsoft.com/office/officeart/2008/layout/VerticalCurvedList"/>
    <dgm:cxn modelId="{947F2D2F-E39B-4BC1-8DB1-AADAD22183ED}" type="presParOf" srcId="{CB071E43-746C-4C20-9228-A94773216B8E}" destId="{D93359BB-F279-4A5E-8941-27F3C9F49F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A41384D-33DB-43C4-B67D-8DAB85D4405E}"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A14B4A67-FA07-498A-9BA2-682EBC1912D1}">
      <dgm:prSet phldrT="[Text]" custT="1"/>
      <dgm:spPr/>
      <dgm:t>
        <a:bodyPr/>
        <a:lstStyle/>
        <a:p>
          <a:pPr algn="just"/>
          <a:r>
            <a:rPr lang="en-US" sz="1600" b="0" dirty="0">
              <a:latin typeface="Century" pitchFamily="18" charset="0"/>
            </a:rPr>
            <a:t>Saving time and cost</a:t>
          </a:r>
          <a:endParaRPr lang="en-GB" sz="1600" b="0" dirty="0">
            <a:latin typeface="Century" pitchFamily="18" charset="0"/>
          </a:endParaRPr>
        </a:p>
      </dgm:t>
    </dgm:pt>
    <dgm:pt modelId="{69B7DA89-DD0C-40E3-ACA7-200F3CEFB76E}" type="parTrans" cxnId="{D6492591-D013-4010-987D-FBBC70F65BD7}">
      <dgm:prSet/>
      <dgm:spPr/>
      <dgm:t>
        <a:bodyPr/>
        <a:lstStyle/>
        <a:p>
          <a:endParaRPr lang="en-GB"/>
        </a:p>
      </dgm:t>
    </dgm:pt>
    <dgm:pt modelId="{32655AEA-DB90-43BF-9722-9554EFCA2E4C}" type="sibTrans" cxnId="{D6492591-D013-4010-987D-FBBC70F65BD7}">
      <dgm:prSet/>
      <dgm:spPr/>
      <dgm:t>
        <a:bodyPr/>
        <a:lstStyle/>
        <a:p>
          <a:endParaRPr lang="en-GB"/>
        </a:p>
      </dgm:t>
    </dgm:pt>
    <dgm:pt modelId="{47FF99EF-72F0-42D0-8B67-30352C0609BA}">
      <dgm:prSet phldrT="[Text]" custT="1"/>
      <dgm:spPr/>
      <dgm:t>
        <a:bodyPr/>
        <a:lstStyle/>
        <a:p>
          <a:pPr algn="just"/>
          <a:r>
            <a:rPr lang="en-GB" sz="1600" b="0">
              <a:latin typeface="Century" pitchFamily="18" charset="0"/>
            </a:rPr>
            <a:t>Strengthening partnerships</a:t>
          </a:r>
        </a:p>
      </dgm:t>
    </dgm:pt>
    <dgm:pt modelId="{7A5EA3D6-5C45-4AF6-BFEA-1E3C72963680}" type="parTrans" cxnId="{25FA5E28-8779-48C2-AB55-172C504AC9B1}">
      <dgm:prSet/>
      <dgm:spPr/>
      <dgm:t>
        <a:bodyPr/>
        <a:lstStyle/>
        <a:p>
          <a:endParaRPr lang="en-GB"/>
        </a:p>
      </dgm:t>
    </dgm:pt>
    <dgm:pt modelId="{180099E0-E5EB-4D79-80E7-54B9B82B3D7C}" type="sibTrans" cxnId="{25FA5E28-8779-48C2-AB55-172C504AC9B1}">
      <dgm:prSet/>
      <dgm:spPr/>
      <dgm:t>
        <a:bodyPr/>
        <a:lstStyle/>
        <a:p>
          <a:endParaRPr lang="en-GB"/>
        </a:p>
      </dgm:t>
    </dgm:pt>
    <dgm:pt modelId="{C7E80495-5591-476B-BD4F-5E4561277AD4}">
      <dgm:prSet custT="1"/>
      <dgm:spPr/>
      <dgm:t>
        <a:bodyPr/>
        <a:lstStyle/>
        <a:p>
          <a:pPr algn="just"/>
          <a:r>
            <a:rPr lang="en-GB" sz="1600" b="0">
              <a:latin typeface="Century" pitchFamily="18" charset="0"/>
            </a:rPr>
            <a:t>Expanding the scale of business</a:t>
          </a:r>
        </a:p>
      </dgm:t>
    </dgm:pt>
    <dgm:pt modelId="{A4B2758C-0791-49D7-A34F-942F08B6B7C0}" type="parTrans" cxnId="{4539C155-B123-4414-B703-86D9A17C1B96}">
      <dgm:prSet/>
      <dgm:spPr/>
      <dgm:t>
        <a:bodyPr/>
        <a:lstStyle/>
        <a:p>
          <a:endParaRPr lang="en-GB"/>
        </a:p>
      </dgm:t>
    </dgm:pt>
    <dgm:pt modelId="{68C7BD74-A959-4346-B3DF-430DE447C2F8}" type="sibTrans" cxnId="{4539C155-B123-4414-B703-86D9A17C1B96}">
      <dgm:prSet/>
      <dgm:spPr/>
      <dgm:t>
        <a:bodyPr/>
        <a:lstStyle/>
        <a:p>
          <a:endParaRPr lang="en-GB"/>
        </a:p>
      </dgm:t>
    </dgm:pt>
    <dgm:pt modelId="{178DAFAA-5894-42F3-9338-8A8800C45AFB}">
      <dgm:prSet custT="1"/>
      <dgm:spPr/>
      <dgm:t>
        <a:bodyPr/>
        <a:lstStyle/>
        <a:p>
          <a:pPr algn="just"/>
          <a:r>
            <a:rPr lang="en-US" sz="1600" b="0">
              <a:latin typeface="Century" pitchFamily="18" charset="0"/>
            </a:rPr>
            <a:t>Increasing productivity</a:t>
          </a:r>
          <a:endParaRPr lang="en-GB" sz="1600" b="0">
            <a:latin typeface="Century" pitchFamily="18" charset="0"/>
          </a:endParaRPr>
        </a:p>
      </dgm:t>
    </dgm:pt>
    <dgm:pt modelId="{BF44C30C-A091-424D-B96E-CF20D27CB335}" type="parTrans" cxnId="{237CC17E-C38D-47B9-80D2-2390FFEBBADB}">
      <dgm:prSet/>
      <dgm:spPr/>
      <dgm:t>
        <a:bodyPr/>
        <a:lstStyle/>
        <a:p>
          <a:endParaRPr lang="en-GB"/>
        </a:p>
      </dgm:t>
    </dgm:pt>
    <dgm:pt modelId="{08A4C6B4-149D-4FF0-81C6-1631A90E3453}" type="sibTrans" cxnId="{237CC17E-C38D-47B9-80D2-2390FFEBBADB}">
      <dgm:prSet/>
      <dgm:spPr/>
      <dgm:t>
        <a:bodyPr/>
        <a:lstStyle/>
        <a:p>
          <a:endParaRPr lang="en-GB"/>
        </a:p>
      </dgm:t>
    </dgm:pt>
    <dgm:pt modelId="{AFFD51C5-3284-45ED-8AC3-DCFF62E48354}">
      <dgm:prSet custT="1"/>
      <dgm:spPr/>
      <dgm:t>
        <a:bodyPr/>
        <a:lstStyle/>
        <a:p>
          <a:pPr algn="just"/>
          <a:r>
            <a:rPr lang="en-GB" sz="1600" b="0">
              <a:latin typeface="Century" pitchFamily="18" charset="0"/>
            </a:rPr>
            <a:t>Fostering a supportive team environment</a:t>
          </a:r>
        </a:p>
      </dgm:t>
    </dgm:pt>
    <dgm:pt modelId="{FF0C00BB-79A1-4A7A-BB86-1CA8F0CDEC63}" type="parTrans" cxnId="{B80DD221-CE3C-4A11-BF13-DAA5B1B1DD26}">
      <dgm:prSet/>
      <dgm:spPr/>
      <dgm:t>
        <a:bodyPr/>
        <a:lstStyle/>
        <a:p>
          <a:endParaRPr lang="en-GB"/>
        </a:p>
      </dgm:t>
    </dgm:pt>
    <dgm:pt modelId="{BD48481D-8CC6-44E3-BE9E-95E34C48BB25}" type="sibTrans" cxnId="{B80DD221-CE3C-4A11-BF13-DAA5B1B1DD26}">
      <dgm:prSet/>
      <dgm:spPr/>
      <dgm:t>
        <a:bodyPr/>
        <a:lstStyle/>
        <a:p>
          <a:endParaRPr lang="en-GB"/>
        </a:p>
      </dgm:t>
    </dgm:pt>
    <dgm:pt modelId="{2A3807C5-4961-4A73-A888-78B4D058AD4E}">
      <dgm:prSet custT="1"/>
      <dgm:spPr/>
      <dgm:t>
        <a:bodyPr/>
        <a:lstStyle/>
        <a:p>
          <a:pPr algn="just"/>
          <a:r>
            <a:rPr lang="en-GB" sz="1600" b="0">
              <a:latin typeface="Century" pitchFamily="18" charset="0"/>
            </a:rPr>
            <a:t>Serving the needs of internal and external customers</a:t>
          </a:r>
        </a:p>
      </dgm:t>
    </dgm:pt>
    <dgm:pt modelId="{F84DD957-E22D-4722-9DE7-8C6771E7E7E8}" type="parTrans" cxnId="{CE97C957-5E75-44E0-A737-060C48F84023}">
      <dgm:prSet/>
      <dgm:spPr/>
      <dgm:t>
        <a:bodyPr/>
        <a:lstStyle/>
        <a:p>
          <a:endParaRPr lang="en-GB"/>
        </a:p>
      </dgm:t>
    </dgm:pt>
    <dgm:pt modelId="{3A931F21-A6B9-403B-A67C-50C41A54B583}" type="sibTrans" cxnId="{CE97C957-5E75-44E0-A737-060C48F84023}">
      <dgm:prSet/>
      <dgm:spPr/>
      <dgm:t>
        <a:bodyPr/>
        <a:lstStyle/>
        <a:p>
          <a:endParaRPr lang="en-GB"/>
        </a:p>
      </dgm:t>
    </dgm:pt>
    <dgm:pt modelId="{AD73284E-1FEA-46D0-9B2C-015A771DE4E5}">
      <dgm:prSet custT="1"/>
      <dgm:spPr/>
      <dgm:t>
        <a:bodyPr/>
        <a:lstStyle/>
        <a:p>
          <a:pPr algn="just"/>
          <a:r>
            <a:rPr lang="en-GB" sz="1600" b="0">
              <a:latin typeface="Century" pitchFamily="18" charset="0"/>
            </a:rPr>
            <a:t>Building customer relationships</a:t>
          </a:r>
        </a:p>
      </dgm:t>
    </dgm:pt>
    <dgm:pt modelId="{E34B5D91-B98D-4BF2-93F9-4F020827FF17}" type="parTrans" cxnId="{0264C6F7-7DB1-43AF-8559-74BED6672C5C}">
      <dgm:prSet/>
      <dgm:spPr/>
      <dgm:t>
        <a:bodyPr/>
        <a:lstStyle/>
        <a:p>
          <a:endParaRPr lang="en-GB"/>
        </a:p>
      </dgm:t>
    </dgm:pt>
    <dgm:pt modelId="{8C890461-A6BD-4E52-BFF9-F0935411B9FE}" type="sibTrans" cxnId="{0264C6F7-7DB1-43AF-8559-74BED6672C5C}">
      <dgm:prSet/>
      <dgm:spPr/>
      <dgm:t>
        <a:bodyPr/>
        <a:lstStyle/>
        <a:p>
          <a:endParaRPr lang="en-GB"/>
        </a:p>
      </dgm:t>
    </dgm:pt>
    <dgm:pt modelId="{E81762C4-B7F4-4877-8F0A-54EEE114AD03}" type="pres">
      <dgm:prSet presAssocID="{EA41384D-33DB-43C4-B67D-8DAB85D4405E}" presName="linear" presStyleCnt="0">
        <dgm:presLayoutVars>
          <dgm:dir/>
          <dgm:animLvl val="lvl"/>
          <dgm:resizeHandles val="exact"/>
        </dgm:presLayoutVars>
      </dgm:prSet>
      <dgm:spPr/>
      <dgm:t>
        <a:bodyPr/>
        <a:lstStyle/>
        <a:p>
          <a:endParaRPr lang="en-GB"/>
        </a:p>
      </dgm:t>
    </dgm:pt>
    <dgm:pt modelId="{CD70BFF0-FBBE-4499-AF63-FFB765F6817A}" type="pres">
      <dgm:prSet presAssocID="{A14B4A67-FA07-498A-9BA2-682EBC1912D1}" presName="parentLin" presStyleCnt="0"/>
      <dgm:spPr/>
      <dgm:t>
        <a:bodyPr/>
        <a:lstStyle/>
        <a:p>
          <a:endParaRPr lang="en-US"/>
        </a:p>
      </dgm:t>
    </dgm:pt>
    <dgm:pt modelId="{50C4F7BE-2258-4C65-9A5A-D7DCF9C0967F}" type="pres">
      <dgm:prSet presAssocID="{A14B4A67-FA07-498A-9BA2-682EBC1912D1}" presName="parentLeftMargin" presStyleLbl="node1" presStyleIdx="0" presStyleCnt="7"/>
      <dgm:spPr/>
      <dgm:t>
        <a:bodyPr/>
        <a:lstStyle/>
        <a:p>
          <a:endParaRPr lang="en-GB"/>
        </a:p>
      </dgm:t>
    </dgm:pt>
    <dgm:pt modelId="{80C594BF-9624-4E88-A7FD-0119DA9D6D2F}" type="pres">
      <dgm:prSet presAssocID="{A14B4A67-FA07-498A-9BA2-682EBC1912D1}" presName="parentText" presStyleLbl="node1" presStyleIdx="0" presStyleCnt="7" custScaleX="119549" custScaleY="81507" custLinFactNeighborY="13507">
        <dgm:presLayoutVars>
          <dgm:chMax val="0"/>
          <dgm:bulletEnabled val="1"/>
        </dgm:presLayoutVars>
      </dgm:prSet>
      <dgm:spPr/>
      <dgm:t>
        <a:bodyPr/>
        <a:lstStyle/>
        <a:p>
          <a:endParaRPr lang="en-GB"/>
        </a:p>
      </dgm:t>
    </dgm:pt>
    <dgm:pt modelId="{1B5D417C-BAC1-4890-B731-FBAC1B55439A}" type="pres">
      <dgm:prSet presAssocID="{A14B4A67-FA07-498A-9BA2-682EBC1912D1}" presName="negativeSpace" presStyleCnt="0"/>
      <dgm:spPr/>
      <dgm:t>
        <a:bodyPr/>
        <a:lstStyle/>
        <a:p>
          <a:endParaRPr lang="en-US"/>
        </a:p>
      </dgm:t>
    </dgm:pt>
    <dgm:pt modelId="{91561B5F-9B41-4872-B738-F5C1ECA9C4DC}" type="pres">
      <dgm:prSet presAssocID="{A14B4A67-FA07-498A-9BA2-682EBC1912D1}" presName="childText" presStyleLbl="conFgAcc1" presStyleIdx="0" presStyleCnt="7">
        <dgm:presLayoutVars>
          <dgm:bulletEnabled val="1"/>
        </dgm:presLayoutVars>
      </dgm:prSet>
      <dgm:spPr/>
      <dgm:t>
        <a:bodyPr/>
        <a:lstStyle/>
        <a:p>
          <a:endParaRPr lang="en-US"/>
        </a:p>
      </dgm:t>
    </dgm:pt>
    <dgm:pt modelId="{A3D7939C-1E4C-4F8B-BDDD-C44762CABFF4}" type="pres">
      <dgm:prSet presAssocID="{32655AEA-DB90-43BF-9722-9554EFCA2E4C}" presName="spaceBetweenRectangles" presStyleCnt="0"/>
      <dgm:spPr/>
      <dgm:t>
        <a:bodyPr/>
        <a:lstStyle/>
        <a:p>
          <a:endParaRPr lang="en-US"/>
        </a:p>
      </dgm:t>
    </dgm:pt>
    <dgm:pt modelId="{32426466-68F8-4A29-B759-F0F21AEF4B41}" type="pres">
      <dgm:prSet presAssocID="{C7E80495-5591-476B-BD4F-5E4561277AD4}" presName="parentLin" presStyleCnt="0"/>
      <dgm:spPr/>
      <dgm:t>
        <a:bodyPr/>
        <a:lstStyle/>
        <a:p>
          <a:endParaRPr lang="en-US"/>
        </a:p>
      </dgm:t>
    </dgm:pt>
    <dgm:pt modelId="{3CA4D869-9A79-4B3E-AF43-E4FBB5A1217C}" type="pres">
      <dgm:prSet presAssocID="{C7E80495-5591-476B-BD4F-5E4561277AD4}" presName="parentLeftMargin" presStyleLbl="node1" presStyleIdx="0" presStyleCnt="7"/>
      <dgm:spPr/>
      <dgm:t>
        <a:bodyPr/>
        <a:lstStyle/>
        <a:p>
          <a:endParaRPr lang="en-GB"/>
        </a:p>
      </dgm:t>
    </dgm:pt>
    <dgm:pt modelId="{B05B3DEC-4786-42C1-BFFA-68BB5DF9978F}" type="pres">
      <dgm:prSet presAssocID="{C7E80495-5591-476B-BD4F-5E4561277AD4}" presName="parentText" presStyleLbl="node1" presStyleIdx="1" presStyleCnt="7" custScaleX="119549" custScaleY="81507" custLinFactNeighborY="13507">
        <dgm:presLayoutVars>
          <dgm:chMax val="0"/>
          <dgm:bulletEnabled val="1"/>
        </dgm:presLayoutVars>
      </dgm:prSet>
      <dgm:spPr/>
      <dgm:t>
        <a:bodyPr/>
        <a:lstStyle/>
        <a:p>
          <a:endParaRPr lang="en-GB"/>
        </a:p>
      </dgm:t>
    </dgm:pt>
    <dgm:pt modelId="{E89857C1-2ACA-4E8D-8D3D-572E1448EA0A}" type="pres">
      <dgm:prSet presAssocID="{C7E80495-5591-476B-BD4F-5E4561277AD4}" presName="negativeSpace" presStyleCnt="0"/>
      <dgm:spPr/>
      <dgm:t>
        <a:bodyPr/>
        <a:lstStyle/>
        <a:p>
          <a:endParaRPr lang="en-US"/>
        </a:p>
      </dgm:t>
    </dgm:pt>
    <dgm:pt modelId="{0CD9D8C0-04AB-4007-A126-6D36C54FE58A}" type="pres">
      <dgm:prSet presAssocID="{C7E80495-5591-476B-BD4F-5E4561277AD4}" presName="childText" presStyleLbl="conFgAcc1" presStyleIdx="1" presStyleCnt="7">
        <dgm:presLayoutVars>
          <dgm:bulletEnabled val="1"/>
        </dgm:presLayoutVars>
      </dgm:prSet>
      <dgm:spPr/>
      <dgm:t>
        <a:bodyPr/>
        <a:lstStyle/>
        <a:p>
          <a:endParaRPr lang="en-US"/>
        </a:p>
      </dgm:t>
    </dgm:pt>
    <dgm:pt modelId="{68A85BFA-5452-4A23-9009-B4F9D1142F5E}" type="pres">
      <dgm:prSet presAssocID="{68C7BD74-A959-4346-B3DF-430DE447C2F8}" presName="spaceBetweenRectangles" presStyleCnt="0"/>
      <dgm:spPr/>
      <dgm:t>
        <a:bodyPr/>
        <a:lstStyle/>
        <a:p>
          <a:endParaRPr lang="en-US"/>
        </a:p>
      </dgm:t>
    </dgm:pt>
    <dgm:pt modelId="{9575BDDE-DFCC-4AB4-B321-6DD19C105A58}" type="pres">
      <dgm:prSet presAssocID="{178DAFAA-5894-42F3-9338-8A8800C45AFB}" presName="parentLin" presStyleCnt="0"/>
      <dgm:spPr/>
      <dgm:t>
        <a:bodyPr/>
        <a:lstStyle/>
        <a:p>
          <a:endParaRPr lang="en-US"/>
        </a:p>
      </dgm:t>
    </dgm:pt>
    <dgm:pt modelId="{67F761D9-4105-4952-8029-12411F9578B3}" type="pres">
      <dgm:prSet presAssocID="{178DAFAA-5894-42F3-9338-8A8800C45AFB}" presName="parentLeftMargin" presStyleLbl="node1" presStyleIdx="1" presStyleCnt="7"/>
      <dgm:spPr/>
      <dgm:t>
        <a:bodyPr/>
        <a:lstStyle/>
        <a:p>
          <a:endParaRPr lang="en-GB"/>
        </a:p>
      </dgm:t>
    </dgm:pt>
    <dgm:pt modelId="{A6E1C23F-BC27-4D4B-AFF8-DD9F92575962}" type="pres">
      <dgm:prSet presAssocID="{178DAFAA-5894-42F3-9338-8A8800C45AFB}" presName="parentText" presStyleLbl="node1" presStyleIdx="2" presStyleCnt="7" custScaleX="119549" custScaleY="81507" custLinFactNeighborY="13507">
        <dgm:presLayoutVars>
          <dgm:chMax val="0"/>
          <dgm:bulletEnabled val="1"/>
        </dgm:presLayoutVars>
      </dgm:prSet>
      <dgm:spPr/>
      <dgm:t>
        <a:bodyPr/>
        <a:lstStyle/>
        <a:p>
          <a:endParaRPr lang="en-GB"/>
        </a:p>
      </dgm:t>
    </dgm:pt>
    <dgm:pt modelId="{4AE73B92-AA35-42C4-87C9-7C74BE6D202D}" type="pres">
      <dgm:prSet presAssocID="{178DAFAA-5894-42F3-9338-8A8800C45AFB}" presName="negativeSpace" presStyleCnt="0"/>
      <dgm:spPr/>
      <dgm:t>
        <a:bodyPr/>
        <a:lstStyle/>
        <a:p>
          <a:endParaRPr lang="en-US"/>
        </a:p>
      </dgm:t>
    </dgm:pt>
    <dgm:pt modelId="{6AA6B17E-235A-48FA-A13C-F1CF7871A545}" type="pres">
      <dgm:prSet presAssocID="{178DAFAA-5894-42F3-9338-8A8800C45AFB}" presName="childText" presStyleLbl="conFgAcc1" presStyleIdx="2" presStyleCnt="7">
        <dgm:presLayoutVars>
          <dgm:bulletEnabled val="1"/>
        </dgm:presLayoutVars>
      </dgm:prSet>
      <dgm:spPr/>
      <dgm:t>
        <a:bodyPr/>
        <a:lstStyle/>
        <a:p>
          <a:endParaRPr lang="en-US"/>
        </a:p>
      </dgm:t>
    </dgm:pt>
    <dgm:pt modelId="{D1558405-4F3A-4D30-B5CE-7B30EDD5CD7E}" type="pres">
      <dgm:prSet presAssocID="{08A4C6B4-149D-4FF0-81C6-1631A90E3453}" presName="spaceBetweenRectangles" presStyleCnt="0"/>
      <dgm:spPr/>
      <dgm:t>
        <a:bodyPr/>
        <a:lstStyle/>
        <a:p>
          <a:endParaRPr lang="en-US"/>
        </a:p>
      </dgm:t>
    </dgm:pt>
    <dgm:pt modelId="{F95FC684-B8AC-4E5B-8840-4F990456661B}" type="pres">
      <dgm:prSet presAssocID="{AFFD51C5-3284-45ED-8AC3-DCFF62E48354}" presName="parentLin" presStyleCnt="0"/>
      <dgm:spPr/>
      <dgm:t>
        <a:bodyPr/>
        <a:lstStyle/>
        <a:p>
          <a:endParaRPr lang="en-US"/>
        </a:p>
      </dgm:t>
    </dgm:pt>
    <dgm:pt modelId="{1835C032-92BD-47E9-B74A-BF98446E075E}" type="pres">
      <dgm:prSet presAssocID="{AFFD51C5-3284-45ED-8AC3-DCFF62E48354}" presName="parentLeftMargin" presStyleLbl="node1" presStyleIdx="2" presStyleCnt="7"/>
      <dgm:spPr/>
      <dgm:t>
        <a:bodyPr/>
        <a:lstStyle/>
        <a:p>
          <a:endParaRPr lang="en-GB"/>
        </a:p>
      </dgm:t>
    </dgm:pt>
    <dgm:pt modelId="{B04BFB47-4B8A-4835-956F-65C62F0845A6}" type="pres">
      <dgm:prSet presAssocID="{AFFD51C5-3284-45ED-8AC3-DCFF62E48354}" presName="parentText" presStyleLbl="node1" presStyleIdx="3" presStyleCnt="7" custScaleX="119549" custScaleY="81507" custLinFactNeighborY="13507">
        <dgm:presLayoutVars>
          <dgm:chMax val="0"/>
          <dgm:bulletEnabled val="1"/>
        </dgm:presLayoutVars>
      </dgm:prSet>
      <dgm:spPr/>
      <dgm:t>
        <a:bodyPr/>
        <a:lstStyle/>
        <a:p>
          <a:endParaRPr lang="en-GB"/>
        </a:p>
      </dgm:t>
    </dgm:pt>
    <dgm:pt modelId="{19B79954-39C5-4386-8AD6-F26381447F87}" type="pres">
      <dgm:prSet presAssocID="{AFFD51C5-3284-45ED-8AC3-DCFF62E48354}" presName="negativeSpace" presStyleCnt="0"/>
      <dgm:spPr/>
      <dgm:t>
        <a:bodyPr/>
        <a:lstStyle/>
        <a:p>
          <a:endParaRPr lang="en-US"/>
        </a:p>
      </dgm:t>
    </dgm:pt>
    <dgm:pt modelId="{289FE70E-B5F9-408E-99B0-71E1C76AADEA}" type="pres">
      <dgm:prSet presAssocID="{AFFD51C5-3284-45ED-8AC3-DCFF62E48354}" presName="childText" presStyleLbl="conFgAcc1" presStyleIdx="3" presStyleCnt="7">
        <dgm:presLayoutVars>
          <dgm:bulletEnabled val="1"/>
        </dgm:presLayoutVars>
      </dgm:prSet>
      <dgm:spPr/>
      <dgm:t>
        <a:bodyPr/>
        <a:lstStyle/>
        <a:p>
          <a:endParaRPr lang="en-US"/>
        </a:p>
      </dgm:t>
    </dgm:pt>
    <dgm:pt modelId="{8E838B00-DF73-42E9-944B-49C10AE3060D}" type="pres">
      <dgm:prSet presAssocID="{BD48481D-8CC6-44E3-BE9E-95E34C48BB25}" presName="spaceBetweenRectangles" presStyleCnt="0"/>
      <dgm:spPr/>
      <dgm:t>
        <a:bodyPr/>
        <a:lstStyle/>
        <a:p>
          <a:endParaRPr lang="en-US"/>
        </a:p>
      </dgm:t>
    </dgm:pt>
    <dgm:pt modelId="{2844E2FA-95F1-48A6-9258-14F40FDCA869}" type="pres">
      <dgm:prSet presAssocID="{2A3807C5-4961-4A73-A888-78B4D058AD4E}" presName="parentLin" presStyleCnt="0"/>
      <dgm:spPr/>
      <dgm:t>
        <a:bodyPr/>
        <a:lstStyle/>
        <a:p>
          <a:endParaRPr lang="en-US"/>
        </a:p>
      </dgm:t>
    </dgm:pt>
    <dgm:pt modelId="{8F0810E8-0C46-4E35-A54B-EBB0658C63CB}" type="pres">
      <dgm:prSet presAssocID="{2A3807C5-4961-4A73-A888-78B4D058AD4E}" presName="parentLeftMargin" presStyleLbl="node1" presStyleIdx="3" presStyleCnt="7"/>
      <dgm:spPr/>
      <dgm:t>
        <a:bodyPr/>
        <a:lstStyle/>
        <a:p>
          <a:endParaRPr lang="en-GB"/>
        </a:p>
      </dgm:t>
    </dgm:pt>
    <dgm:pt modelId="{23BBE339-05BB-475F-B0F3-2A7322D8CAF1}" type="pres">
      <dgm:prSet presAssocID="{2A3807C5-4961-4A73-A888-78B4D058AD4E}" presName="parentText" presStyleLbl="node1" presStyleIdx="4" presStyleCnt="7" custScaleX="119549" custScaleY="81507" custLinFactNeighborY="13507">
        <dgm:presLayoutVars>
          <dgm:chMax val="0"/>
          <dgm:bulletEnabled val="1"/>
        </dgm:presLayoutVars>
      </dgm:prSet>
      <dgm:spPr/>
      <dgm:t>
        <a:bodyPr/>
        <a:lstStyle/>
        <a:p>
          <a:endParaRPr lang="en-GB"/>
        </a:p>
      </dgm:t>
    </dgm:pt>
    <dgm:pt modelId="{E26C68DA-3F87-4197-9C4F-676F78D50D0B}" type="pres">
      <dgm:prSet presAssocID="{2A3807C5-4961-4A73-A888-78B4D058AD4E}" presName="negativeSpace" presStyleCnt="0"/>
      <dgm:spPr/>
      <dgm:t>
        <a:bodyPr/>
        <a:lstStyle/>
        <a:p>
          <a:endParaRPr lang="en-US"/>
        </a:p>
      </dgm:t>
    </dgm:pt>
    <dgm:pt modelId="{1ED21F72-D90D-4B7E-BE35-F5B124675B3D}" type="pres">
      <dgm:prSet presAssocID="{2A3807C5-4961-4A73-A888-78B4D058AD4E}" presName="childText" presStyleLbl="conFgAcc1" presStyleIdx="4" presStyleCnt="7" custLinFactNeighborX="12" custLinFactNeighborY="-19691">
        <dgm:presLayoutVars>
          <dgm:bulletEnabled val="1"/>
        </dgm:presLayoutVars>
      </dgm:prSet>
      <dgm:spPr/>
      <dgm:t>
        <a:bodyPr/>
        <a:lstStyle/>
        <a:p>
          <a:endParaRPr lang="en-US"/>
        </a:p>
      </dgm:t>
    </dgm:pt>
    <dgm:pt modelId="{158E090E-5C90-4FDF-BD74-6EC0345FD297}" type="pres">
      <dgm:prSet presAssocID="{3A931F21-A6B9-403B-A67C-50C41A54B583}" presName="spaceBetweenRectangles" presStyleCnt="0"/>
      <dgm:spPr/>
      <dgm:t>
        <a:bodyPr/>
        <a:lstStyle/>
        <a:p>
          <a:endParaRPr lang="en-US"/>
        </a:p>
      </dgm:t>
    </dgm:pt>
    <dgm:pt modelId="{4EC4CB14-CCDD-4921-8E6F-A50E61F6502D}" type="pres">
      <dgm:prSet presAssocID="{AD73284E-1FEA-46D0-9B2C-015A771DE4E5}" presName="parentLin" presStyleCnt="0"/>
      <dgm:spPr/>
      <dgm:t>
        <a:bodyPr/>
        <a:lstStyle/>
        <a:p>
          <a:endParaRPr lang="en-US"/>
        </a:p>
      </dgm:t>
    </dgm:pt>
    <dgm:pt modelId="{9821CFA0-90CF-41DB-A0B1-F7EF5D9AC540}" type="pres">
      <dgm:prSet presAssocID="{AD73284E-1FEA-46D0-9B2C-015A771DE4E5}" presName="parentLeftMargin" presStyleLbl="node1" presStyleIdx="4" presStyleCnt="7"/>
      <dgm:spPr/>
      <dgm:t>
        <a:bodyPr/>
        <a:lstStyle/>
        <a:p>
          <a:endParaRPr lang="en-GB"/>
        </a:p>
      </dgm:t>
    </dgm:pt>
    <dgm:pt modelId="{CF5E49DF-5309-4A78-83A3-F43E5B89D6AD}" type="pres">
      <dgm:prSet presAssocID="{AD73284E-1FEA-46D0-9B2C-015A771DE4E5}" presName="parentText" presStyleLbl="node1" presStyleIdx="5" presStyleCnt="7" custScaleX="119549" custScaleY="81507" custLinFactNeighborY="13507">
        <dgm:presLayoutVars>
          <dgm:chMax val="0"/>
          <dgm:bulletEnabled val="1"/>
        </dgm:presLayoutVars>
      </dgm:prSet>
      <dgm:spPr/>
      <dgm:t>
        <a:bodyPr/>
        <a:lstStyle/>
        <a:p>
          <a:endParaRPr lang="en-GB"/>
        </a:p>
      </dgm:t>
    </dgm:pt>
    <dgm:pt modelId="{CA156F39-771E-4896-9A4A-BE2165C370C9}" type="pres">
      <dgm:prSet presAssocID="{AD73284E-1FEA-46D0-9B2C-015A771DE4E5}" presName="negativeSpace" presStyleCnt="0"/>
      <dgm:spPr/>
      <dgm:t>
        <a:bodyPr/>
        <a:lstStyle/>
        <a:p>
          <a:endParaRPr lang="en-US"/>
        </a:p>
      </dgm:t>
    </dgm:pt>
    <dgm:pt modelId="{90D0D721-BECF-463E-8E58-B89F64809252}" type="pres">
      <dgm:prSet presAssocID="{AD73284E-1FEA-46D0-9B2C-015A771DE4E5}" presName="childText" presStyleLbl="conFgAcc1" presStyleIdx="5" presStyleCnt="7">
        <dgm:presLayoutVars>
          <dgm:bulletEnabled val="1"/>
        </dgm:presLayoutVars>
      </dgm:prSet>
      <dgm:spPr/>
      <dgm:t>
        <a:bodyPr/>
        <a:lstStyle/>
        <a:p>
          <a:endParaRPr lang="en-US"/>
        </a:p>
      </dgm:t>
    </dgm:pt>
    <dgm:pt modelId="{26599315-4419-4CAC-9D8A-21DD2BAE64E3}" type="pres">
      <dgm:prSet presAssocID="{8C890461-A6BD-4E52-BFF9-F0935411B9FE}" presName="spaceBetweenRectangles" presStyleCnt="0"/>
      <dgm:spPr/>
      <dgm:t>
        <a:bodyPr/>
        <a:lstStyle/>
        <a:p>
          <a:endParaRPr lang="en-US"/>
        </a:p>
      </dgm:t>
    </dgm:pt>
    <dgm:pt modelId="{A8A8CDD2-E780-4A2B-A05E-CD5C7558595D}" type="pres">
      <dgm:prSet presAssocID="{47FF99EF-72F0-42D0-8B67-30352C0609BA}" presName="parentLin" presStyleCnt="0"/>
      <dgm:spPr/>
      <dgm:t>
        <a:bodyPr/>
        <a:lstStyle/>
        <a:p>
          <a:endParaRPr lang="en-US"/>
        </a:p>
      </dgm:t>
    </dgm:pt>
    <dgm:pt modelId="{40559FB3-FDED-4788-AFF5-130B16FF6EF9}" type="pres">
      <dgm:prSet presAssocID="{47FF99EF-72F0-42D0-8B67-30352C0609BA}" presName="parentLeftMargin" presStyleLbl="node1" presStyleIdx="5" presStyleCnt="7"/>
      <dgm:spPr/>
      <dgm:t>
        <a:bodyPr/>
        <a:lstStyle/>
        <a:p>
          <a:endParaRPr lang="en-GB"/>
        </a:p>
      </dgm:t>
    </dgm:pt>
    <dgm:pt modelId="{79CA3AB3-05C7-406A-8845-2078298327BC}" type="pres">
      <dgm:prSet presAssocID="{47FF99EF-72F0-42D0-8B67-30352C0609BA}" presName="parentText" presStyleLbl="node1" presStyleIdx="6" presStyleCnt="7" custScaleX="119549" custScaleY="81507">
        <dgm:presLayoutVars>
          <dgm:chMax val="0"/>
          <dgm:bulletEnabled val="1"/>
        </dgm:presLayoutVars>
      </dgm:prSet>
      <dgm:spPr/>
      <dgm:t>
        <a:bodyPr/>
        <a:lstStyle/>
        <a:p>
          <a:endParaRPr lang="en-GB"/>
        </a:p>
      </dgm:t>
    </dgm:pt>
    <dgm:pt modelId="{84400A35-A433-42F0-98F8-46FBC790618C}" type="pres">
      <dgm:prSet presAssocID="{47FF99EF-72F0-42D0-8B67-30352C0609BA}" presName="negativeSpace" presStyleCnt="0"/>
      <dgm:spPr/>
      <dgm:t>
        <a:bodyPr/>
        <a:lstStyle/>
        <a:p>
          <a:endParaRPr lang="en-US"/>
        </a:p>
      </dgm:t>
    </dgm:pt>
    <dgm:pt modelId="{F42C64C5-EF7A-4DCD-B74E-33D91448A557}" type="pres">
      <dgm:prSet presAssocID="{47FF99EF-72F0-42D0-8B67-30352C0609BA}" presName="childText" presStyleLbl="conFgAcc1" presStyleIdx="6" presStyleCnt="7">
        <dgm:presLayoutVars>
          <dgm:bulletEnabled val="1"/>
        </dgm:presLayoutVars>
      </dgm:prSet>
      <dgm:spPr/>
      <dgm:t>
        <a:bodyPr/>
        <a:lstStyle/>
        <a:p>
          <a:endParaRPr lang="en-US"/>
        </a:p>
      </dgm:t>
    </dgm:pt>
  </dgm:ptLst>
  <dgm:cxnLst>
    <dgm:cxn modelId="{FC99CB7D-81E6-4CEB-BF5A-87B697B2BFB6}" type="presOf" srcId="{47FF99EF-72F0-42D0-8B67-30352C0609BA}" destId="{40559FB3-FDED-4788-AFF5-130B16FF6EF9}" srcOrd="0" destOrd="0" presId="urn:microsoft.com/office/officeart/2005/8/layout/list1"/>
    <dgm:cxn modelId="{98FCD980-FE9F-41D6-98A7-40F617F61FA3}" type="presOf" srcId="{AD73284E-1FEA-46D0-9B2C-015A771DE4E5}" destId="{CF5E49DF-5309-4A78-83A3-F43E5B89D6AD}" srcOrd="1" destOrd="0" presId="urn:microsoft.com/office/officeart/2005/8/layout/list1"/>
    <dgm:cxn modelId="{A164F08B-7A96-42B1-88A4-F58F9BDE2D03}" type="presOf" srcId="{C7E80495-5591-476B-BD4F-5E4561277AD4}" destId="{B05B3DEC-4786-42C1-BFFA-68BB5DF9978F}" srcOrd="1" destOrd="0" presId="urn:microsoft.com/office/officeart/2005/8/layout/list1"/>
    <dgm:cxn modelId="{CFAB8C90-F17F-4A94-A289-A9D0B5D3CB9F}" type="presOf" srcId="{178DAFAA-5894-42F3-9338-8A8800C45AFB}" destId="{67F761D9-4105-4952-8029-12411F9578B3}" srcOrd="0" destOrd="0" presId="urn:microsoft.com/office/officeart/2005/8/layout/list1"/>
    <dgm:cxn modelId="{F9EA3110-00AE-4BD5-9D3D-FF09577C6AA1}" type="presOf" srcId="{C7E80495-5591-476B-BD4F-5E4561277AD4}" destId="{3CA4D869-9A79-4B3E-AF43-E4FBB5A1217C}" srcOrd="0" destOrd="0" presId="urn:microsoft.com/office/officeart/2005/8/layout/list1"/>
    <dgm:cxn modelId="{0264C6F7-7DB1-43AF-8559-74BED6672C5C}" srcId="{EA41384D-33DB-43C4-B67D-8DAB85D4405E}" destId="{AD73284E-1FEA-46D0-9B2C-015A771DE4E5}" srcOrd="5" destOrd="0" parTransId="{E34B5D91-B98D-4BF2-93F9-4F020827FF17}" sibTransId="{8C890461-A6BD-4E52-BFF9-F0935411B9FE}"/>
    <dgm:cxn modelId="{25FA5E28-8779-48C2-AB55-172C504AC9B1}" srcId="{EA41384D-33DB-43C4-B67D-8DAB85D4405E}" destId="{47FF99EF-72F0-42D0-8B67-30352C0609BA}" srcOrd="6" destOrd="0" parTransId="{7A5EA3D6-5C45-4AF6-BFEA-1E3C72963680}" sibTransId="{180099E0-E5EB-4D79-80E7-54B9B82B3D7C}"/>
    <dgm:cxn modelId="{75924B52-F61B-4F1C-8D0B-ABDCC54FEEEA}" type="presOf" srcId="{AFFD51C5-3284-45ED-8AC3-DCFF62E48354}" destId="{B04BFB47-4B8A-4835-956F-65C62F0845A6}" srcOrd="1" destOrd="0" presId="urn:microsoft.com/office/officeart/2005/8/layout/list1"/>
    <dgm:cxn modelId="{D6492591-D013-4010-987D-FBBC70F65BD7}" srcId="{EA41384D-33DB-43C4-B67D-8DAB85D4405E}" destId="{A14B4A67-FA07-498A-9BA2-682EBC1912D1}" srcOrd="0" destOrd="0" parTransId="{69B7DA89-DD0C-40E3-ACA7-200F3CEFB76E}" sibTransId="{32655AEA-DB90-43BF-9722-9554EFCA2E4C}"/>
    <dgm:cxn modelId="{237CC17E-C38D-47B9-80D2-2390FFEBBADB}" srcId="{EA41384D-33DB-43C4-B67D-8DAB85D4405E}" destId="{178DAFAA-5894-42F3-9338-8A8800C45AFB}" srcOrd="2" destOrd="0" parTransId="{BF44C30C-A091-424D-B96E-CF20D27CB335}" sibTransId="{08A4C6B4-149D-4FF0-81C6-1631A90E3453}"/>
    <dgm:cxn modelId="{B80DD221-CE3C-4A11-BF13-DAA5B1B1DD26}" srcId="{EA41384D-33DB-43C4-B67D-8DAB85D4405E}" destId="{AFFD51C5-3284-45ED-8AC3-DCFF62E48354}" srcOrd="3" destOrd="0" parTransId="{FF0C00BB-79A1-4A7A-BB86-1CA8F0CDEC63}" sibTransId="{BD48481D-8CC6-44E3-BE9E-95E34C48BB25}"/>
    <dgm:cxn modelId="{AD98BFDC-E4AC-437D-BBA3-C875E6BA0707}" type="presOf" srcId="{AD73284E-1FEA-46D0-9B2C-015A771DE4E5}" destId="{9821CFA0-90CF-41DB-A0B1-F7EF5D9AC540}" srcOrd="0" destOrd="0" presId="urn:microsoft.com/office/officeart/2005/8/layout/list1"/>
    <dgm:cxn modelId="{CE97C957-5E75-44E0-A737-060C48F84023}" srcId="{EA41384D-33DB-43C4-B67D-8DAB85D4405E}" destId="{2A3807C5-4961-4A73-A888-78B4D058AD4E}" srcOrd="4" destOrd="0" parTransId="{F84DD957-E22D-4722-9DE7-8C6771E7E7E8}" sibTransId="{3A931F21-A6B9-403B-A67C-50C41A54B583}"/>
    <dgm:cxn modelId="{CBFBFA81-415F-4B67-BFFA-6CE406915EC7}" type="presOf" srcId="{47FF99EF-72F0-42D0-8B67-30352C0609BA}" destId="{79CA3AB3-05C7-406A-8845-2078298327BC}" srcOrd="1" destOrd="0" presId="urn:microsoft.com/office/officeart/2005/8/layout/list1"/>
    <dgm:cxn modelId="{43A77592-9629-45A0-9B03-E174B2C3C25A}" type="presOf" srcId="{EA41384D-33DB-43C4-B67D-8DAB85D4405E}" destId="{E81762C4-B7F4-4877-8F0A-54EEE114AD03}" srcOrd="0" destOrd="0" presId="urn:microsoft.com/office/officeart/2005/8/layout/list1"/>
    <dgm:cxn modelId="{A4FC70EC-EE31-47C9-A3ED-8A2DBC1FD3FD}" type="presOf" srcId="{178DAFAA-5894-42F3-9338-8A8800C45AFB}" destId="{A6E1C23F-BC27-4D4B-AFF8-DD9F92575962}" srcOrd="1" destOrd="0" presId="urn:microsoft.com/office/officeart/2005/8/layout/list1"/>
    <dgm:cxn modelId="{D6FF23D6-9B94-47A5-B6FA-9AD43CD61878}" type="presOf" srcId="{AFFD51C5-3284-45ED-8AC3-DCFF62E48354}" destId="{1835C032-92BD-47E9-B74A-BF98446E075E}" srcOrd="0" destOrd="0" presId="urn:microsoft.com/office/officeart/2005/8/layout/list1"/>
    <dgm:cxn modelId="{22C279FE-ECC0-40A7-8F9C-A4E4E6685789}" type="presOf" srcId="{2A3807C5-4961-4A73-A888-78B4D058AD4E}" destId="{8F0810E8-0C46-4E35-A54B-EBB0658C63CB}" srcOrd="0" destOrd="0" presId="urn:microsoft.com/office/officeart/2005/8/layout/list1"/>
    <dgm:cxn modelId="{25948800-A8C3-435C-BFA7-3CC9F5CA0849}" type="presOf" srcId="{A14B4A67-FA07-498A-9BA2-682EBC1912D1}" destId="{50C4F7BE-2258-4C65-9A5A-D7DCF9C0967F}" srcOrd="0" destOrd="0" presId="urn:microsoft.com/office/officeart/2005/8/layout/list1"/>
    <dgm:cxn modelId="{4539C155-B123-4414-B703-86D9A17C1B96}" srcId="{EA41384D-33DB-43C4-B67D-8DAB85D4405E}" destId="{C7E80495-5591-476B-BD4F-5E4561277AD4}" srcOrd="1" destOrd="0" parTransId="{A4B2758C-0791-49D7-A34F-942F08B6B7C0}" sibTransId="{68C7BD74-A959-4346-B3DF-430DE447C2F8}"/>
    <dgm:cxn modelId="{851C84DD-02AC-43A0-ABB0-6F934D262319}" type="presOf" srcId="{2A3807C5-4961-4A73-A888-78B4D058AD4E}" destId="{23BBE339-05BB-475F-B0F3-2A7322D8CAF1}" srcOrd="1" destOrd="0" presId="urn:microsoft.com/office/officeart/2005/8/layout/list1"/>
    <dgm:cxn modelId="{878B1F49-C429-4E74-B46F-7DBE3621E4FF}" type="presOf" srcId="{A14B4A67-FA07-498A-9BA2-682EBC1912D1}" destId="{80C594BF-9624-4E88-A7FD-0119DA9D6D2F}" srcOrd="1" destOrd="0" presId="urn:microsoft.com/office/officeart/2005/8/layout/list1"/>
    <dgm:cxn modelId="{B475C977-5DC1-4A1E-A7D0-FBBFE5BDB964}" type="presParOf" srcId="{E81762C4-B7F4-4877-8F0A-54EEE114AD03}" destId="{CD70BFF0-FBBE-4499-AF63-FFB765F6817A}" srcOrd="0" destOrd="0" presId="urn:microsoft.com/office/officeart/2005/8/layout/list1"/>
    <dgm:cxn modelId="{B2485205-665F-4A1F-B774-B39C604637C0}" type="presParOf" srcId="{CD70BFF0-FBBE-4499-AF63-FFB765F6817A}" destId="{50C4F7BE-2258-4C65-9A5A-D7DCF9C0967F}" srcOrd="0" destOrd="0" presId="urn:microsoft.com/office/officeart/2005/8/layout/list1"/>
    <dgm:cxn modelId="{23C2F025-75CE-44A1-9C6D-9CE111B40D84}" type="presParOf" srcId="{CD70BFF0-FBBE-4499-AF63-FFB765F6817A}" destId="{80C594BF-9624-4E88-A7FD-0119DA9D6D2F}" srcOrd="1" destOrd="0" presId="urn:microsoft.com/office/officeart/2005/8/layout/list1"/>
    <dgm:cxn modelId="{A13A59AD-1FD7-4A5A-924D-22C5A1AB158D}" type="presParOf" srcId="{E81762C4-B7F4-4877-8F0A-54EEE114AD03}" destId="{1B5D417C-BAC1-4890-B731-FBAC1B55439A}" srcOrd="1" destOrd="0" presId="urn:microsoft.com/office/officeart/2005/8/layout/list1"/>
    <dgm:cxn modelId="{54714360-CCBD-4B41-84B1-1A8F35D0D0AB}" type="presParOf" srcId="{E81762C4-B7F4-4877-8F0A-54EEE114AD03}" destId="{91561B5F-9B41-4872-B738-F5C1ECA9C4DC}" srcOrd="2" destOrd="0" presId="urn:microsoft.com/office/officeart/2005/8/layout/list1"/>
    <dgm:cxn modelId="{97F4EFA7-DC3E-4632-8862-CEA86CDD000A}" type="presParOf" srcId="{E81762C4-B7F4-4877-8F0A-54EEE114AD03}" destId="{A3D7939C-1E4C-4F8B-BDDD-C44762CABFF4}" srcOrd="3" destOrd="0" presId="urn:microsoft.com/office/officeart/2005/8/layout/list1"/>
    <dgm:cxn modelId="{B62524D9-1C15-4A9F-9F98-D5C739E07787}" type="presParOf" srcId="{E81762C4-B7F4-4877-8F0A-54EEE114AD03}" destId="{32426466-68F8-4A29-B759-F0F21AEF4B41}" srcOrd="4" destOrd="0" presId="urn:microsoft.com/office/officeart/2005/8/layout/list1"/>
    <dgm:cxn modelId="{F91E47BD-C0B8-456E-B77E-9BC9C59D09AA}" type="presParOf" srcId="{32426466-68F8-4A29-B759-F0F21AEF4B41}" destId="{3CA4D869-9A79-4B3E-AF43-E4FBB5A1217C}" srcOrd="0" destOrd="0" presId="urn:microsoft.com/office/officeart/2005/8/layout/list1"/>
    <dgm:cxn modelId="{D5E569FD-17CF-4539-A241-920BE1D146C4}" type="presParOf" srcId="{32426466-68F8-4A29-B759-F0F21AEF4B41}" destId="{B05B3DEC-4786-42C1-BFFA-68BB5DF9978F}" srcOrd="1" destOrd="0" presId="urn:microsoft.com/office/officeart/2005/8/layout/list1"/>
    <dgm:cxn modelId="{8114A44B-CF72-4314-BE0B-6EC956E41C2B}" type="presParOf" srcId="{E81762C4-B7F4-4877-8F0A-54EEE114AD03}" destId="{E89857C1-2ACA-4E8D-8D3D-572E1448EA0A}" srcOrd="5" destOrd="0" presId="urn:microsoft.com/office/officeart/2005/8/layout/list1"/>
    <dgm:cxn modelId="{42CF76D9-FE9B-4740-947A-A12555A98350}" type="presParOf" srcId="{E81762C4-B7F4-4877-8F0A-54EEE114AD03}" destId="{0CD9D8C0-04AB-4007-A126-6D36C54FE58A}" srcOrd="6" destOrd="0" presId="urn:microsoft.com/office/officeart/2005/8/layout/list1"/>
    <dgm:cxn modelId="{9D7D40F5-75C5-4036-83BF-3B4A21B995B5}" type="presParOf" srcId="{E81762C4-B7F4-4877-8F0A-54EEE114AD03}" destId="{68A85BFA-5452-4A23-9009-B4F9D1142F5E}" srcOrd="7" destOrd="0" presId="urn:microsoft.com/office/officeart/2005/8/layout/list1"/>
    <dgm:cxn modelId="{7393AC32-7B12-4BDF-9376-C914EC7E6FA4}" type="presParOf" srcId="{E81762C4-B7F4-4877-8F0A-54EEE114AD03}" destId="{9575BDDE-DFCC-4AB4-B321-6DD19C105A58}" srcOrd="8" destOrd="0" presId="urn:microsoft.com/office/officeart/2005/8/layout/list1"/>
    <dgm:cxn modelId="{154377ED-9198-44DC-AE95-D13A40E5931F}" type="presParOf" srcId="{9575BDDE-DFCC-4AB4-B321-6DD19C105A58}" destId="{67F761D9-4105-4952-8029-12411F9578B3}" srcOrd="0" destOrd="0" presId="urn:microsoft.com/office/officeart/2005/8/layout/list1"/>
    <dgm:cxn modelId="{F62F68F2-CC41-4B8B-9B97-6E5901E6E8F7}" type="presParOf" srcId="{9575BDDE-DFCC-4AB4-B321-6DD19C105A58}" destId="{A6E1C23F-BC27-4D4B-AFF8-DD9F92575962}" srcOrd="1" destOrd="0" presId="urn:microsoft.com/office/officeart/2005/8/layout/list1"/>
    <dgm:cxn modelId="{CA978BEA-B037-4951-AE46-0648C33196DB}" type="presParOf" srcId="{E81762C4-B7F4-4877-8F0A-54EEE114AD03}" destId="{4AE73B92-AA35-42C4-87C9-7C74BE6D202D}" srcOrd="9" destOrd="0" presId="urn:microsoft.com/office/officeart/2005/8/layout/list1"/>
    <dgm:cxn modelId="{393778E3-3AEF-4CD8-9FD3-CC7915741A06}" type="presParOf" srcId="{E81762C4-B7F4-4877-8F0A-54EEE114AD03}" destId="{6AA6B17E-235A-48FA-A13C-F1CF7871A545}" srcOrd="10" destOrd="0" presId="urn:microsoft.com/office/officeart/2005/8/layout/list1"/>
    <dgm:cxn modelId="{D18819CC-EB63-415C-AEC1-68CDDE51E962}" type="presParOf" srcId="{E81762C4-B7F4-4877-8F0A-54EEE114AD03}" destId="{D1558405-4F3A-4D30-B5CE-7B30EDD5CD7E}" srcOrd="11" destOrd="0" presId="urn:microsoft.com/office/officeart/2005/8/layout/list1"/>
    <dgm:cxn modelId="{AD018347-F46E-4FE3-BB1F-8F1AD98D6380}" type="presParOf" srcId="{E81762C4-B7F4-4877-8F0A-54EEE114AD03}" destId="{F95FC684-B8AC-4E5B-8840-4F990456661B}" srcOrd="12" destOrd="0" presId="urn:microsoft.com/office/officeart/2005/8/layout/list1"/>
    <dgm:cxn modelId="{4F109B80-FA48-4EF0-945B-854EE46213A5}" type="presParOf" srcId="{F95FC684-B8AC-4E5B-8840-4F990456661B}" destId="{1835C032-92BD-47E9-B74A-BF98446E075E}" srcOrd="0" destOrd="0" presId="urn:microsoft.com/office/officeart/2005/8/layout/list1"/>
    <dgm:cxn modelId="{154EF00D-1095-42BB-8C33-E8430F36E794}" type="presParOf" srcId="{F95FC684-B8AC-4E5B-8840-4F990456661B}" destId="{B04BFB47-4B8A-4835-956F-65C62F0845A6}" srcOrd="1" destOrd="0" presId="urn:microsoft.com/office/officeart/2005/8/layout/list1"/>
    <dgm:cxn modelId="{51BC6FE4-957E-4DF3-A5DF-C62D871B85D3}" type="presParOf" srcId="{E81762C4-B7F4-4877-8F0A-54EEE114AD03}" destId="{19B79954-39C5-4386-8AD6-F26381447F87}" srcOrd="13" destOrd="0" presId="urn:microsoft.com/office/officeart/2005/8/layout/list1"/>
    <dgm:cxn modelId="{C41DB4EE-69ED-470E-9E86-C557A644BF75}" type="presParOf" srcId="{E81762C4-B7F4-4877-8F0A-54EEE114AD03}" destId="{289FE70E-B5F9-408E-99B0-71E1C76AADEA}" srcOrd="14" destOrd="0" presId="urn:microsoft.com/office/officeart/2005/8/layout/list1"/>
    <dgm:cxn modelId="{3D49D11A-8785-4618-9969-369F7BCF1A78}" type="presParOf" srcId="{E81762C4-B7F4-4877-8F0A-54EEE114AD03}" destId="{8E838B00-DF73-42E9-944B-49C10AE3060D}" srcOrd="15" destOrd="0" presId="urn:microsoft.com/office/officeart/2005/8/layout/list1"/>
    <dgm:cxn modelId="{DE519375-165E-470E-915E-7B7122942A7E}" type="presParOf" srcId="{E81762C4-B7F4-4877-8F0A-54EEE114AD03}" destId="{2844E2FA-95F1-48A6-9258-14F40FDCA869}" srcOrd="16" destOrd="0" presId="urn:microsoft.com/office/officeart/2005/8/layout/list1"/>
    <dgm:cxn modelId="{34DEDBA6-56F7-4CB2-955A-542CE53FC8B1}" type="presParOf" srcId="{2844E2FA-95F1-48A6-9258-14F40FDCA869}" destId="{8F0810E8-0C46-4E35-A54B-EBB0658C63CB}" srcOrd="0" destOrd="0" presId="urn:microsoft.com/office/officeart/2005/8/layout/list1"/>
    <dgm:cxn modelId="{978E0D86-32D7-47CA-B372-8EA253F7F0CD}" type="presParOf" srcId="{2844E2FA-95F1-48A6-9258-14F40FDCA869}" destId="{23BBE339-05BB-475F-B0F3-2A7322D8CAF1}" srcOrd="1" destOrd="0" presId="urn:microsoft.com/office/officeart/2005/8/layout/list1"/>
    <dgm:cxn modelId="{281A0C45-6D22-4BBF-93A9-044205C54B81}" type="presParOf" srcId="{E81762C4-B7F4-4877-8F0A-54EEE114AD03}" destId="{E26C68DA-3F87-4197-9C4F-676F78D50D0B}" srcOrd="17" destOrd="0" presId="urn:microsoft.com/office/officeart/2005/8/layout/list1"/>
    <dgm:cxn modelId="{301CD578-4521-46BE-88F1-AC78F3998C96}" type="presParOf" srcId="{E81762C4-B7F4-4877-8F0A-54EEE114AD03}" destId="{1ED21F72-D90D-4B7E-BE35-F5B124675B3D}" srcOrd="18" destOrd="0" presId="urn:microsoft.com/office/officeart/2005/8/layout/list1"/>
    <dgm:cxn modelId="{E516D3EE-DD13-4376-8AFC-70EEC2FC6999}" type="presParOf" srcId="{E81762C4-B7F4-4877-8F0A-54EEE114AD03}" destId="{158E090E-5C90-4FDF-BD74-6EC0345FD297}" srcOrd="19" destOrd="0" presId="urn:microsoft.com/office/officeart/2005/8/layout/list1"/>
    <dgm:cxn modelId="{5260E52E-2B5B-473B-8205-3D51334B4A8D}" type="presParOf" srcId="{E81762C4-B7F4-4877-8F0A-54EEE114AD03}" destId="{4EC4CB14-CCDD-4921-8E6F-A50E61F6502D}" srcOrd="20" destOrd="0" presId="urn:microsoft.com/office/officeart/2005/8/layout/list1"/>
    <dgm:cxn modelId="{432B88EB-09D4-4679-903E-2A11245DFFFB}" type="presParOf" srcId="{4EC4CB14-CCDD-4921-8E6F-A50E61F6502D}" destId="{9821CFA0-90CF-41DB-A0B1-F7EF5D9AC540}" srcOrd="0" destOrd="0" presId="urn:microsoft.com/office/officeart/2005/8/layout/list1"/>
    <dgm:cxn modelId="{D5326AAA-9FE2-443F-81D3-095CE2B1670F}" type="presParOf" srcId="{4EC4CB14-CCDD-4921-8E6F-A50E61F6502D}" destId="{CF5E49DF-5309-4A78-83A3-F43E5B89D6AD}" srcOrd="1" destOrd="0" presId="urn:microsoft.com/office/officeart/2005/8/layout/list1"/>
    <dgm:cxn modelId="{17F0242E-0B02-4A0A-B392-1DEB3ADB55C9}" type="presParOf" srcId="{E81762C4-B7F4-4877-8F0A-54EEE114AD03}" destId="{CA156F39-771E-4896-9A4A-BE2165C370C9}" srcOrd="21" destOrd="0" presId="urn:microsoft.com/office/officeart/2005/8/layout/list1"/>
    <dgm:cxn modelId="{D8683A61-CE94-431D-B06A-670D7C0EA116}" type="presParOf" srcId="{E81762C4-B7F4-4877-8F0A-54EEE114AD03}" destId="{90D0D721-BECF-463E-8E58-B89F64809252}" srcOrd="22" destOrd="0" presId="urn:microsoft.com/office/officeart/2005/8/layout/list1"/>
    <dgm:cxn modelId="{B55D22D8-E461-452C-B221-15C617E0B31E}" type="presParOf" srcId="{E81762C4-B7F4-4877-8F0A-54EEE114AD03}" destId="{26599315-4419-4CAC-9D8A-21DD2BAE64E3}" srcOrd="23" destOrd="0" presId="urn:microsoft.com/office/officeart/2005/8/layout/list1"/>
    <dgm:cxn modelId="{7041F2FF-6643-4AD4-8124-AAF86317DF8E}" type="presParOf" srcId="{E81762C4-B7F4-4877-8F0A-54EEE114AD03}" destId="{A8A8CDD2-E780-4A2B-A05E-CD5C7558595D}" srcOrd="24" destOrd="0" presId="urn:microsoft.com/office/officeart/2005/8/layout/list1"/>
    <dgm:cxn modelId="{C543F93D-2DAB-4D76-9DF0-5DF0F7510F60}" type="presParOf" srcId="{A8A8CDD2-E780-4A2B-A05E-CD5C7558595D}" destId="{40559FB3-FDED-4788-AFF5-130B16FF6EF9}" srcOrd="0" destOrd="0" presId="urn:microsoft.com/office/officeart/2005/8/layout/list1"/>
    <dgm:cxn modelId="{666CF1C8-0589-4EED-8B6E-8656C7301135}" type="presParOf" srcId="{A8A8CDD2-E780-4A2B-A05E-CD5C7558595D}" destId="{79CA3AB3-05C7-406A-8845-2078298327BC}" srcOrd="1" destOrd="0" presId="urn:microsoft.com/office/officeart/2005/8/layout/list1"/>
    <dgm:cxn modelId="{0A06C6BE-12A6-4086-A314-1E8D19A62E70}" type="presParOf" srcId="{E81762C4-B7F4-4877-8F0A-54EEE114AD03}" destId="{84400A35-A433-42F0-98F8-46FBC790618C}" srcOrd="25" destOrd="0" presId="urn:microsoft.com/office/officeart/2005/8/layout/list1"/>
    <dgm:cxn modelId="{612BD9D0-0830-4178-BC2F-1FF4CB2C6665}" type="presParOf" srcId="{E81762C4-B7F4-4877-8F0A-54EEE114AD03}" destId="{F42C64C5-EF7A-4DCD-B74E-33D91448A557}"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AFC2773-D587-4BEE-B1EF-719785620414}"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05E6D54D-94A6-438A-AEDE-3D99BBD66100}">
      <dgm:prSet phldrT="[Text]" custT="1"/>
      <dgm:spPr/>
      <dgm:t>
        <a:bodyPr/>
        <a:lstStyle/>
        <a:p>
          <a:pPr algn="just"/>
          <a:r>
            <a:rPr lang="en-GB" sz="1600" b="0" dirty="0">
              <a:latin typeface="Century" pitchFamily="18" charset="0"/>
            </a:rPr>
            <a:t>Psychological barriers</a:t>
          </a:r>
        </a:p>
      </dgm:t>
    </dgm:pt>
    <dgm:pt modelId="{ADFA82A4-0FA7-4AEA-93F1-F4EC0CC5B432}" type="parTrans" cxnId="{C0E057C7-78F6-4CCE-AA6C-84B545AA95F2}">
      <dgm:prSet/>
      <dgm:spPr/>
      <dgm:t>
        <a:bodyPr/>
        <a:lstStyle/>
        <a:p>
          <a:endParaRPr lang="en-GB"/>
        </a:p>
      </dgm:t>
    </dgm:pt>
    <dgm:pt modelId="{B016E073-2128-4375-ADDD-9A57A7307818}" type="sibTrans" cxnId="{C0E057C7-78F6-4CCE-AA6C-84B545AA95F2}">
      <dgm:prSet/>
      <dgm:spPr/>
      <dgm:t>
        <a:bodyPr/>
        <a:lstStyle/>
        <a:p>
          <a:endParaRPr lang="en-GB"/>
        </a:p>
      </dgm:t>
    </dgm:pt>
    <dgm:pt modelId="{3FE70ECE-DD01-4111-A3B2-45E135A3D804}">
      <dgm:prSet custT="1"/>
      <dgm:spPr/>
      <dgm:t>
        <a:bodyPr/>
        <a:lstStyle/>
        <a:p>
          <a:pPr algn="just"/>
          <a:r>
            <a:rPr lang="en-GB" sz="1600" b="0">
              <a:latin typeface="Century" pitchFamily="18" charset="0"/>
            </a:rPr>
            <a:t>Personal barriers</a:t>
          </a:r>
        </a:p>
      </dgm:t>
    </dgm:pt>
    <dgm:pt modelId="{D9BED697-D135-4FBA-B16A-5A191F367A2F}" type="parTrans" cxnId="{1AA63B3A-4257-4F96-B4BA-691D05939D1C}">
      <dgm:prSet/>
      <dgm:spPr/>
      <dgm:t>
        <a:bodyPr/>
        <a:lstStyle/>
        <a:p>
          <a:endParaRPr lang="en-GB"/>
        </a:p>
      </dgm:t>
    </dgm:pt>
    <dgm:pt modelId="{19E7E707-BD22-4273-B27A-82CD5E135374}" type="sibTrans" cxnId="{1AA63B3A-4257-4F96-B4BA-691D05939D1C}">
      <dgm:prSet/>
      <dgm:spPr/>
      <dgm:t>
        <a:bodyPr/>
        <a:lstStyle/>
        <a:p>
          <a:endParaRPr lang="en-GB"/>
        </a:p>
      </dgm:t>
    </dgm:pt>
    <dgm:pt modelId="{716E199E-EE75-4BF8-A88C-2EC384F67BB2}">
      <dgm:prSet custT="1"/>
      <dgm:spPr/>
      <dgm:t>
        <a:bodyPr/>
        <a:lstStyle/>
        <a:p>
          <a:pPr algn="just"/>
          <a:r>
            <a:rPr lang="en-GB" sz="1600" b="0">
              <a:latin typeface="Century" pitchFamily="18" charset="0"/>
            </a:rPr>
            <a:t>Organisational barriers</a:t>
          </a:r>
        </a:p>
      </dgm:t>
    </dgm:pt>
    <dgm:pt modelId="{C9E84587-9404-4DC8-9D4B-84638F7294D2}" type="parTrans" cxnId="{A83B8E33-D21C-451C-9228-2A0BD2512510}">
      <dgm:prSet/>
      <dgm:spPr/>
      <dgm:t>
        <a:bodyPr/>
        <a:lstStyle/>
        <a:p>
          <a:endParaRPr lang="en-GB"/>
        </a:p>
      </dgm:t>
    </dgm:pt>
    <dgm:pt modelId="{70490169-903D-4477-A78F-060FDCD96FD9}" type="sibTrans" cxnId="{A83B8E33-D21C-451C-9228-2A0BD2512510}">
      <dgm:prSet/>
      <dgm:spPr/>
      <dgm:t>
        <a:bodyPr/>
        <a:lstStyle/>
        <a:p>
          <a:endParaRPr lang="en-GB"/>
        </a:p>
      </dgm:t>
    </dgm:pt>
    <dgm:pt modelId="{9E6FF1A0-A0ED-494F-80C2-F3374B31C1D1}">
      <dgm:prSet custT="1"/>
      <dgm:spPr/>
      <dgm:t>
        <a:bodyPr/>
        <a:lstStyle/>
        <a:p>
          <a:pPr algn="just"/>
          <a:r>
            <a:rPr lang="en-GB" sz="1600" b="0">
              <a:latin typeface="Century" pitchFamily="18" charset="0"/>
            </a:rPr>
            <a:t>Poor communication skills</a:t>
          </a:r>
        </a:p>
      </dgm:t>
    </dgm:pt>
    <dgm:pt modelId="{C4FAEAD0-9F22-4CEA-8CF3-74DA4417287E}" type="parTrans" cxnId="{F8F68126-F7D4-468E-BD6B-2C50E29443E6}">
      <dgm:prSet/>
      <dgm:spPr/>
      <dgm:t>
        <a:bodyPr/>
        <a:lstStyle/>
        <a:p>
          <a:endParaRPr lang="en-GB"/>
        </a:p>
      </dgm:t>
    </dgm:pt>
    <dgm:pt modelId="{0A47F384-DB28-457B-AB23-A3C4B1101BE8}" type="sibTrans" cxnId="{F8F68126-F7D4-468E-BD6B-2C50E29443E6}">
      <dgm:prSet/>
      <dgm:spPr/>
      <dgm:t>
        <a:bodyPr/>
        <a:lstStyle/>
        <a:p>
          <a:endParaRPr lang="en-GB"/>
        </a:p>
      </dgm:t>
    </dgm:pt>
    <dgm:pt modelId="{04438778-4D0D-489E-92DC-9AFDC0B6B306}">
      <dgm:prSet custT="1"/>
      <dgm:spPr/>
      <dgm:t>
        <a:bodyPr/>
        <a:lstStyle/>
        <a:p>
          <a:pPr algn="just"/>
          <a:r>
            <a:rPr lang="en-GB" sz="1600" b="0">
              <a:latin typeface="Century" pitchFamily="18" charset="0"/>
            </a:rPr>
            <a:t>Fear of high-ranking</a:t>
          </a:r>
        </a:p>
      </dgm:t>
    </dgm:pt>
    <dgm:pt modelId="{CEC0B574-AD8F-4E81-B9B5-E4B1538FB69B}" type="parTrans" cxnId="{ED39460B-D95C-4CD1-9371-BA9526322318}">
      <dgm:prSet/>
      <dgm:spPr/>
      <dgm:t>
        <a:bodyPr/>
        <a:lstStyle/>
        <a:p>
          <a:endParaRPr lang="en-GB"/>
        </a:p>
      </dgm:t>
    </dgm:pt>
    <dgm:pt modelId="{1ADB72F6-0240-4FB4-AC99-67AD85D83494}" type="sibTrans" cxnId="{ED39460B-D95C-4CD1-9371-BA9526322318}">
      <dgm:prSet/>
      <dgm:spPr/>
      <dgm:t>
        <a:bodyPr/>
        <a:lstStyle/>
        <a:p>
          <a:endParaRPr lang="en-GB"/>
        </a:p>
      </dgm:t>
    </dgm:pt>
    <dgm:pt modelId="{3C07B9CB-0DA0-402A-AE97-1587C58DBD0A}">
      <dgm:prSet custT="1"/>
      <dgm:spPr/>
      <dgm:t>
        <a:bodyPr/>
        <a:lstStyle/>
        <a:p>
          <a:pPr algn="just"/>
          <a:r>
            <a:rPr lang="en-GB" sz="1600" b="0">
              <a:latin typeface="Century" pitchFamily="18" charset="0"/>
            </a:rPr>
            <a:t>Stereotyping</a:t>
          </a:r>
        </a:p>
      </dgm:t>
    </dgm:pt>
    <dgm:pt modelId="{031E4327-2E7C-473A-9179-242F3719CC5D}" type="parTrans" cxnId="{3DC458EA-2CBD-4C24-A952-20AB119E35F4}">
      <dgm:prSet/>
      <dgm:spPr/>
      <dgm:t>
        <a:bodyPr/>
        <a:lstStyle/>
        <a:p>
          <a:endParaRPr lang="en-GB"/>
        </a:p>
      </dgm:t>
    </dgm:pt>
    <dgm:pt modelId="{0BE63B51-DB86-4301-83C4-47647CC0E902}" type="sibTrans" cxnId="{3DC458EA-2CBD-4C24-A952-20AB119E35F4}">
      <dgm:prSet/>
      <dgm:spPr/>
      <dgm:t>
        <a:bodyPr/>
        <a:lstStyle/>
        <a:p>
          <a:endParaRPr lang="en-GB"/>
        </a:p>
      </dgm:t>
    </dgm:pt>
    <dgm:pt modelId="{B49C8DFD-F0CC-4658-8F00-0957F30BB429}" type="pres">
      <dgm:prSet presAssocID="{1AFC2773-D587-4BEE-B1EF-719785620414}" presName="linear" presStyleCnt="0">
        <dgm:presLayoutVars>
          <dgm:dir/>
          <dgm:animLvl val="lvl"/>
          <dgm:resizeHandles val="exact"/>
        </dgm:presLayoutVars>
      </dgm:prSet>
      <dgm:spPr/>
      <dgm:t>
        <a:bodyPr/>
        <a:lstStyle/>
        <a:p>
          <a:endParaRPr lang="en-GB"/>
        </a:p>
      </dgm:t>
    </dgm:pt>
    <dgm:pt modelId="{976B3839-F359-4C13-BE74-32033802FFDD}" type="pres">
      <dgm:prSet presAssocID="{05E6D54D-94A6-438A-AEDE-3D99BBD66100}" presName="parentLin" presStyleCnt="0"/>
      <dgm:spPr/>
      <dgm:t>
        <a:bodyPr/>
        <a:lstStyle/>
        <a:p>
          <a:endParaRPr lang="en-US"/>
        </a:p>
      </dgm:t>
    </dgm:pt>
    <dgm:pt modelId="{07D68108-64BC-42E5-9B48-35A2C321F55E}" type="pres">
      <dgm:prSet presAssocID="{05E6D54D-94A6-438A-AEDE-3D99BBD66100}" presName="parentLeftMargin" presStyleLbl="node1" presStyleIdx="0" presStyleCnt="6"/>
      <dgm:spPr/>
      <dgm:t>
        <a:bodyPr/>
        <a:lstStyle/>
        <a:p>
          <a:endParaRPr lang="en-GB"/>
        </a:p>
      </dgm:t>
    </dgm:pt>
    <dgm:pt modelId="{53931917-453C-46CF-8143-3E2A18DF1A61}" type="pres">
      <dgm:prSet presAssocID="{05E6D54D-94A6-438A-AEDE-3D99BBD66100}" presName="parentText" presStyleLbl="node1" presStyleIdx="0" presStyleCnt="6">
        <dgm:presLayoutVars>
          <dgm:chMax val="0"/>
          <dgm:bulletEnabled val="1"/>
        </dgm:presLayoutVars>
      </dgm:prSet>
      <dgm:spPr/>
      <dgm:t>
        <a:bodyPr/>
        <a:lstStyle/>
        <a:p>
          <a:endParaRPr lang="en-GB"/>
        </a:p>
      </dgm:t>
    </dgm:pt>
    <dgm:pt modelId="{9985D108-691E-4DD5-BCC3-DC22127BDD37}" type="pres">
      <dgm:prSet presAssocID="{05E6D54D-94A6-438A-AEDE-3D99BBD66100}" presName="negativeSpace" presStyleCnt="0"/>
      <dgm:spPr/>
      <dgm:t>
        <a:bodyPr/>
        <a:lstStyle/>
        <a:p>
          <a:endParaRPr lang="en-US"/>
        </a:p>
      </dgm:t>
    </dgm:pt>
    <dgm:pt modelId="{9196EA01-522C-4025-9AA7-921BFF4AB343}" type="pres">
      <dgm:prSet presAssocID="{05E6D54D-94A6-438A-AEDE-3D99BBD66100}" presName="childText" presStyleLbl="conFgAcc1" presStyleIdx="0" presStyleCnt="6">
        <dgm:presLayoutVars>
          <dgm:bulletEnabled val="1"/>
        </dgm:presLayoutVars>
      </dgm:prSet>
      <dgm:spPr/>
      <dgm:t>
        <a:bodyPr/>
        <a:lstStyle/>
        <a:p>
          <a:endParaRPr lang="en-US"/>
        </a:p>
      </dgm:t>
    </dgm:pt>
    <dgm:pt modelId="{90CD3719-54D6-41F4-8BB7-1ECAF822E8E7}" type="pres">
      <dgm:prSet presAssocID="{B016E073-2128-4375-ADDD-9A57A7307818}" presName="spaceBetweenRectangles" presStyleCnt="0"/>
      <dgm:spPr/>
      <dgm:t>
        <a:bodyPr/>
        <a:lstStyle/>
        <a:p>
          <a:endParaRPr lang="en-US"/>
        </a:p>
      </dgm:t>
    </dgm:pt>
    <dgm:pt modelId="{BF2E2225-A72A-4D0B-806B-64E316CE9AD4}" type="pres">
      <dgm:prSet presAssocID="{3FE70ECE-DD01-4111-A3B2-45E135A3D804}" presName="parentLin" presStyleCnt="0"/>
      <dgm:spPr/>
      <dgm:t>
        <a:bodyPr/>
        <a:lstStyle/>
        <a:p>
          <a:endParaRPr lang="en-US"/>
        </a:p>
      </dgm:t>
    </dgm:pt>
    <dgm:pt modelId="{3246805F-53F7-453D-A18E-301C10391B2F}" type="pres">
      <dgm:prSet presAssocID="{3FE70ECE-DD01-4111-A3B2-45E135A3D804}" presName="parentLeftMargin" presStyleLbl="node1" presStyleIdx="0" presStyleCnt="6"/>
      <dgm:spPr/>
      <dgm:t>
        <a:bodyPr/>
        <a:lstStyle/>
        <a:p>
          <a:endParaRPr lang="en-GB"/>
        </a:p>
      </dgm:t>
    </dgm:pt>
    <dgm:pt modelId="{8880D819-69C0-454A-A6F5-5AC5A069E20A}" type="pres">
      <dgm:prSet presAssocID="{3FE70ECE-DD01-4111-A3B2-45E135A3D804}" presName="parentText" presStyleLbl="node1" presStyleIdx="1" presStyleCnt="6">
        <dgm:presLayoutVars>
          <dgm:chMax val="0"/>
          <dgm:bulletEnabled val="1"/>
        </dgm:presLayoutVars>
      </dgm:prSet>
      <dgm:spPr/>
      <dgm:t>
        <a:bodyPr/>
        <a:lstStyle/>
        <a:p>
          <a:endParaRPr lang="en-GB"/>
        </a:p>
      </dgm:t>
    </dgm:pt>
    <dgm:pt modelId="{F7F87FB4-C1BC-432F-A696-C3881A8B712F}" type="pres">
      <dgm:prSet presAssocID="{3FE70ECE-DD01-4111-A3B2-45E135A3D804}" presName="negativeSpace" presStyleCnt="0"/>
      <dgm:spPr/>
      <dgm:t>
        <a:bodyPr/>
        <a:lstStyle/>
        <a:p>
          <a:endParaRPr lang="en-US"/>
        </a:p>
      </dgm:t>
    </dgm:pt>
    <dgm:pt modelId="{67414A09-FCDF-43B7-90CA-FBFC2B56C453}" type="pres">
      <dgm:prSet presAssocID="{3FE70ECE-DD01-4111-A3B2-45E135A3D804}" presName="childText" presStyleLbl="conFgAcc1" presStyleIdx="1" presStyleCnt="6">
        <dgm:presLayoutVars>
          <dgm:bulletEnabled val="1"/>
        </dgm:presLayoutVars>
      </dgm:prSet>
      <dgm:spPr/>
      <dgm:t>
        <a:bodyPr/>
        <a:lstStyle/>
        <a:p>
          <a:endParaRPr lang="en-US"/>
        </a:p>
      </dgm:t>
    </dgm:pt>
    <dgm:pt modelId="{3F69D443-A1AA-4932-8378-A51785131A28}" type="pres">
      <dgm:prSet presAssocID="{19E7E707-BD22-4273-B27A-82CD5E135374}" presName="spaceBetweenRectangles" presStyleCnt="0"/>
      <dgm:spPr/>
      <dgm:t>
        <a:bodyPr/>
        <a:lstStyle/>
        <a:p>
          <a:endParaRPr lang="en-US"/>
        </a:p>
      </dgm:t>
    </dgm:pt>
    <dgm:pt modelId="{C92A0750-9DC8-4E4A-B116-00B851FD2A69}" type="pres">
      <dgm:prSet presAssocID="{716E199E-EE75-4BF8-A88C-2EC384F67BB2}" presName="parentLin" presStyleCnt="0"/>
      <dgm:spPr/>
      <dgm:t>
        <a:bodyPr/>
        <a:lstStyle/>
        <a:p>
          <a:endParaRPr lang="en-US"/>
        </a:p>
      </dgm:t>
    </dgm:pt>
    <dgm:pt modelId="{12453054-D824-4DCC-8115-D06A4731AD5D}" type="pres">
      <dgm:prSet presAssocID="{716E199E-EE75-4BF8-A88C-2EC384F67BB2}" presName="parentLeftMargin" presStyleLbl="node1" presStyleIdx="1" presStyleCnt="6"/>
      <dgm:spPr/>
      <dgm:t>
        <a:bodyPr/>
        <a:lstStyle/>
        <a:p>
          <a:endParaRPr lang="en-GB"/>
        </a:p>
      </dgm:t>
    </dgm:pt>
    <dgm:pt modelId="{097B89E5-DF45-4404-A496-D8CA53287DEB}" type="pres">
      <dgm:prSet presAssocID="{716E199E-EE75-4BF8-A88C-2EC384F67BB2}" presName="parentText" presStyleLbl="node1" presStyleIdx="2" presStyleCnt="6">
        <dgm:presLayoutVars>
          <dgm:chMax val="0"/>
          <dgm:bulletEnabled val="1"/>
        </dgm:presLayoutVars>
      </dgm:prSet>
      <dgm:spPr/>
      <dgm:t>
        <a:bodyPr/>
        <a:lstStyle/>
        <a:p>
          <a:endParaRPr lang="en-GB"/>
        </a:p>
      </dgm:t>
    </dgm:pt>
    <dgm:pt modelId="{449D17ED-D1DA-4C77-9932-3BFBDF8794DF}" type="pres">
      <dgm:prSet presAssocID="{716E199E-EE75-4BF8-A88C-2EC384F67BB2}" presName="negativeSpace" presStyleCnt="0"/>
      <dgm:spPr/>
      <dgm:t>
        <a:bodyPr/>
        <a:lstStyle/>
        <a:p>
          <a:endParaRPr lang="en-US"/>
        </a:p>
      </dgm:t>
    </dgm:pt>
    <dgm:pt modelId="{58EA7DFA-5DD8-4313-B6E5-37E2644D617C}" type="pres">
      <dgm:prSet presAssocID="{716E199E-EE75-4BF8-A88C-2EC384F67BB2}" presName="childText" presStyleLbl="conFgAcc1" presStyleIdx="2" presStyleCnt="6">
        <dgm:presLayoutVars>
          <dgm:bulletEnabled val="1"/>
        </dgm:presLayoutVars>
      </dgm:prSet>
      <dgm:spPr/>
      <dgm:t>
        <a:bodyPr/>
        <a:lstStyle/>
        <a:p>
          <a:endParaRPr lang="en-US"/>
        </a:p>
      </dgm:t>
    </dgm:pt>
    <dgm:pt modelId="{91629622-E832-45CF-BB1E-13207885396B}" type="pres">
      <dgm:prSet presAssocID="{70490169-903D-4477-A78F-060FDCD96FD9}" presName="spaceBetweenRectangles" presStyleCnt="0"/>
      <dgm:spPr/>
      <dgm:t>
        <a:bodyPr/>
        <a:lstStyle/>
        <a:p>
          <a:endParaRPr lang="en-US"/>
        </a:p>
      </dgm:t>
    </dgm:pt>
    <dgm:pt modelId="{A2C0BB6B-E45E-4AF9-B480-A6CA7D13E96D}" type="pres">
      <dgm:prSet presAssocID="{9E6FF1A0-A0ED-494F-80C2-F3374B31C1D1}" presName="parentLin" presStyleCnt="0"/>
      <dgm:spPr/>
      <dgm:t>
        <a:bodyPr/>
        <a:lstStyle/>
        <a:p>
          <a:endParaRPr lang="en-US"/>
        </a:p>
      </dgm:t>
    </dgm:pt>
    <dgm:pt modelId="{EDE1E570-4D28-42F0-992F-B1BBD01C9626}" type="pres">
      <dgm:prSet presAssocID="{9E6FF1A0-A0ED-494F-80C2-F3374B31C1D1}" presName="parentLeftMargin" presStyleLbl="node1" presStyleIdx="2" presStyleCnt="6"/>
      <dgm:spPr/>
      <dgm:t>
        <a:bodyPr/>
        <a:lstStyle/>
        <a:p>
          <a:endParaRPr lang="en-GB"/>
        </a:p>
      </dgm:t>
    </dgm:pt>
    <dgm:pt modelId="{FD8CDFB5-EB6A-484D-A8C7-C6C6D2F7229C}" type="pres">
      <dgm:prSet presAssocID="{9E6FF1A0-A0ED-494F-80C2-F3374B31C1D1}" presName="parentText" presStyleLbl="node1" presStyleIdx="3" presStyleCnt="6">
        <dgm:presLayoutVars>
          <dgm:chMax val="0"/>
          <dgm:bulletEnabled val="1"/>
        </dgm:presLayoutVars>
      </dgm:prSet>
      <dgm:spPr/>
      <dgm:t>
        <a:bodyPr/>
        <a:lstStyle/>
        <a:p>
          <a:endParaRPr lang="en-GB"/>
        </a:p>
      </dgm:t>
    </dgm:pt>
    <dgm:pt modelId="{A1557C91-A74C-410D-9E8B-6980B610FDF6}" type="pres">
      <dgm:prSet presAssocID="{9E6FF1A0-A0ED-494F-80C2-F3374B31C1D1}" presName="negativeSpace" presStyleCnt="0"/>
      <dgm:spPr/>
      <dgm:t>
        <a:bodyPr/>
        <a:lstStyle/>
        <a:p>
          <a:endParaRPr lang="en-US"/>
        </a:p>
      </dgm:t>
    </dgm:pt>
    <dgm:pt modelId="{4B6E0BD0-26A7-4449-8F0F-E5AF2C63A41A}" type="pres">
      <dgm:prSet presAssocID="{9E6FF1A0-A0ED-494F-80C2-F3374B31C1D1}" presName="childText" presStyleLbl="conFgAcc1" presStyleIdx="3" presStyleCnt="6">
        <dgm:presLayoutVars>
          <dgm:bulletEnabled val="1"/>
        </dgm:presLayoutVars>
      </dgm:prSet>
      <dgm:spPr/>
      <dgm:t>
        <a:bodyPr/>
        <a:lstStyle/>
        <a:p>
          <a:endParaRPr lang="en-US"/>
        </a:p>
      </dgm:t>
    </dgm:pt>
    <dgm:pt modelId="{3E967E70-C29B-4DC4-ADB9-2DDA58289B66}" type="pres">
      <dgm:prSet presAssocID="{0A47F384-DB28-457B-AB23-A3C4B1101BE8}" presName="spaceBetweenRectangles" presStyleCnt="0"/>
      <dgm:spPr/>
      <dgm:t>
        <a:bodyPr/>
        <a:lstStyle/>
        <a:p>
          <a:endParaRPr lang="en-US"/>
        </a:p>
      </dgm:t>
    </dgm:pt>
    <dgm:pt modelId="{6C417F61-3776-4375-BCDA-31BBB4D5D8DA}" type="pres">
      <dgm:prSet presAssocID="{04438778-4D0D-489E-92DC-9AFDC0B6B306}" presName="parentLin" presStyleCnt="0"/>
      <dgm:spPr/>
      <dgm:t>
        <a:bodyPr/>
        <a:lstStyle/>
        <a:p>
          <a:endParaRPr lang="en-US"/>
        </a:p>
      </dgm:t>
    </dgm:pt>
    <dgm:pt modelId="{718623E8-07D4-4D77-8812-5F6233CDFB97}" type="pres">
      <dgm:prSet presAssocID="{04438778-4D0D-489E-92DC-9AFDC0B6B306}" presName="parentLeftMargin" presStyleLbl="node1" presStyleIdx="3" presStyleCnt="6"/>
      <dgm:spPr/>
      <dgm:t>
        <a:bodyPr/>
        <a:lstStyle/>
        <a:p>
          <a:endParaRPr lang="en-GB"/>
        </a:p>
      </dgm:t>
    </dgm:pt>
    <dgm:pt modelId="{E2B5E13F-AB57-42BE-86A4-C4C42810C613}" type="pres">
      <dgm:prSet presAssocID="{04438778-4D0D-489E-92DC-9AFDC0B6B306}" presName="parentText" presStyleLbl="node1" presStyleIdx="4" presStyleCnt="6">
        <dgm:presLayoutVars>
          <dgm:chMax val="0"/>
          <dgm:bulletEnabled val="1"/>
        </dgm:presLayoutVars>
      </dgm:prSet>
      <dgm:spPr/>
      <dgm:t>
        <a:bodyPr/>
        <a:lstStyle/>
        <a:p>
          <a:endParaRPr lang="en-GB"/>
        </a:p>
      </dgm:t>
    </dgm:pt>
    <dgm:pt modelId="{3203634E-5852-4EB3-A3CD-F4C055BC0B6C}" type="pres">
      <dgm:prSet presAssocID="{04438778-4D0D-489E-92DC-9AFDC0B6B306}" presName="negativeSpace" presStyleCnt="0"/>
      <dgm:spPr/>
      <dgm:t>
        <a:bodyPr/>
        <a:lstStyle/>
        <a:p>
          <a:endParaRPr lang="en-US"/>
        </a:p>
      </dgm:t>
    </dgm:pt>
    <dgm:pt modelId="{359CEC08-98FB-44BF-8C46-AF54848E414B}" type="pres">
      <dgm:prSet presAssocID="{04438778-4D0D-489E-92DC-9AFDC0B6B306}" presName="childText" presStyleLbl="conFgAcc1" presStyleIdx="4" presStyleCnt="6">
        <dgm:presLayoutVars>
          <dgm:bulletEnabled val="1"/>
        </dgm:presLayoutVars>
      </dgm:prSet>
      <dgm:spPr/>
      <dgm:t>
        <a:bodyPr/>
        <a:lstStyle/>
        <a:p>
          <a:endParaRPr lang="en-US"/>
        </a:p>
      </dgm:t>
    </dgm:pt>
    <dgm:pt modelId="{4C2792E8-C487-48F1-8A33-9E3BC067C8D4}" type="pres">
      <dgm:prSet presAssocID="{1ADB72F6-0240-4FB4-AC99-67AD85D83494}" presName="spaceBetweenRectangles" presStyleCnt="0"/>
      <dgm:spPr/>
      <dgm:t>
        <a:bodyPr/>
        <a:lstStyle/>
        <a:p>
          <a:endParaRPr lang="en-US"/>
        </a:p>
      </dgm:t>
    </dgm:pt>
    <dgm:pt modelId="{CD8C5854-BAAC-4912-98AF-59430E432B79}" type="pres">
      <dgm:prSet presAssocID="{3C07B9CB-0DA0-402A-AE97-1587C58DBD0A}" presName="parentLin" presStyleCnt="0"/>
      <dgm:spPr/>
      <dgm:t>
        <a:bodyPr/>
        <a:lstStyle/>
        <a:p>
          <a:endParaRPr lang="en-US"/>
        </a:p>
      </dgm:t>
    </dgm:pt>
    <dgm:pt modelId="{04DBF008-3DD1-45C0-AF5E-0E2621FA0234}" type="pres">
      <dgm:prSet presAssocID="{3C07B9CB-0DA0-402A-AE97-1587C58DBD0A}" presName="parentLeftMargin" presStyleLbl="node1" presStyleIdx="4" presStyleCnt="6"/>
      <dgm:spPr/>
      <dgm:t>
        <a:bodyPr/>
        <a:lstStyle/>
        <a:p>
          <a:endParaRPr lang="en-GB"/>
        </a:p>
      </dgm:t>
    </dgm:pt>
    <dgm:pt modelId="{6E026FC4-8132-4E93-A5F6-153B7EA4EAF4}" type="pres">
      <dgm:prSet presAssocID="{3C07B9CB-0DA0-402A-AE97-1587C58DBD0A}" presName="parentText" presStyleLbl="node1" presStyleIdx="5" presStyleCnt="6">
        <dgm:presLayoutVars>
          <dgm:chMax val="0"/>
          <dgm:bulletEnabled val="1"/>
        </dgm:presLayoutVars>
      </dgm:prSet>
      <dgm:spPr/>
      <dgm:t>
        <a:bodyPr/>
        <a:lstStyle/>
        <a:p>
          <a:endParaRPr lang="en-GB"/>
        </a:p>
      </dgm:t>
    </dgm:pt>
    <dgm:pt modelId="{39A8973D-46AB-49E7-BCA3-F7C9858D1677}" type="pres">
      <dgm:prSet presAssocID="{3C07B9CB-0DA0-402A-AE97-1587C58DBD0A}" presName="negativeSpace" presStyleCnt="0"/>
      <dgm:spPr/>
      <dgm:t>
        <a:bodyPr/>
        <a:lstStyle/>
        <a:p>
          <a:endParaRPr lang="en-US"/>
        </a:p>
      </dgm:t>
    </dgm:pt>
    <dgm:pt modelId="{240BE0DA-046B-421E-B526-53B31E5FD802}" type="pres">
      <dgm:prSet presAssocID="{3C07B9CB-0DA0-402A-AE97-1587C58DBD0A}" presName="childText" presStyleLbl="conFgAcc1" presStyleIdx="5" presStyleCnt="6">
        <dgm:presLayoutVars>
          <dgm:bulletEnabled val="1"/>
        </dgm:presLayoutVars>
      </dgm:prSet>
      <dgm:spPr/>
      <dgm:t>
        <a:bodyPr/>
        <a:lstStyle/>
        <a:p>
          <a:endParaRPr lang="en-US"/>
        </a:p>
      </dgm:t>
    </dgm:pt>
  </dgm:ptLst>
  <dgm:cxnLst>
    <dgm:cxn modelId="{C0E057C7-78F6-4CCE-AA6C-84B545AA95F2}" srcId="{1AFC2773-D587-4BEE-B1EF-719785620414}" destId="{05E6D54D-94A6-438A-AEDE-3D99BBD66100}" srcOrd="0" destOrd="0" parTransId="{ADFA82A4-0FA7-4AEA-93F1-F4EC0CC5B432}" sibTransId="{B016E073-2128-4375-ADDD-9A57A7307818}"/>
    <dgm:cxn modelId="{67C55E28-C7DE-4EEE-A585-B3D619645169}" type="presOf" srcId="{3FE70ECE-DD01-4111-A3B2-45E135A3D804}" destId="{8880D819-69C0-454A-A6F5-5AC5A069E20A}" srcOrd="1" destOrd="0" presId="urn:microsoft.com/office/officeart/2005/8/layout/list1"/>
    <dgm:cxn modelId="{F57AC985-A5C4-4486-8EAD-1654B15665E9}" type="presOf" srcId="{1AFC2773-D587-4BEE-B1EF-719785620414}" destId="{B49C8DFD-F0CC-4658-8F00-0957F30BB429}" srcOrd="0" destOrd="0" presId="urn:microsoft.com/office/officeart/2005/8/layout/list1"/>
    <dgm:cxn modelId="{F02242BE-A932-4201-9B56-4B61C8EDA00D}" type="presOf" srcId="{3FE70ECE-DD01-4111-A3B2-45E135A3D804}" destId="{3246805F-53F7-453D-A18E-301C10391B2F}" srcOrd="0" destOrd="0" presId="urn:microsoft.com/office/officeart/2005/8/layout/list1"/>
    <dgm:cxn modelId="{53209313-48BC-4825-8AB2-559EAC0C4C07}" type="presOf" srcId="{04438778-4D0D-489E-92DC-9AFDC0B6B306}" destId="{718623E8-07D4-4D77-8812-5F6233CDFB97}" srcOrd="0" destOrd="0" presId="urn:microsoft.com/office/officeart/2005/8/layout/list1"/>
    <dgm:cxn modelId="{FD43BEFB-BF41-4894-BAE3-AA2FA74A7728}" type="presOf" srcId="{04438778-4D0D-489E-92DC-9AFDC0B6B306}" destId="{E2B5E13F-AB57-42BE-86A4-C4C42810C613}" srcOrd="1" destOrd="0" presId="urn:microsoft.com/office/officeart/2005/8/layout/list1"/>
    <dgm:cxn modelId="{6FFCBE86-8F85-44D9-B59E-745E0CBD61CC}" type="presOf" srcId="{9E6FF1A0-A0ED-494F-80C2-F3374B31C1D1}" destId="{EDE1E570-4D28-42F0-992F-B1BBD01C9626}" srcOrd="0" destOrd="0" presId="urn:microsoft.com/office/officeart/2005/8/layout/list1"/>
    <dgm:cxn modelId="{ED39460B-D95C-4CD1-9371-BA9526322318}" srcId="{1AFC2773-D587-4BEE-B1EF-719785620414}" destId="{04438778-4D0D-489E-92DC-9AFDC0B6B306}" srcOrd="4" destOrd="0" parTransId="{CEC0B574-AD8F-4E81-B9B5-E4B1538FB69B}" sibTransId="{1ADB72F6-0240-4FB4-AC99-67AD85D83494}"/>
    <dgm:cxn modelId="{6EE4558D-394B-4932-BDFF-63303DD63909}" type="presOf" srcId="{3C07B9CB-0DA0-402A-AE97-1587C58DBD0A}" destId="{04DBF008-3DD1-45C0-AF5E-0E2621FA0234}" srcOrd="0" destOrd="0" presId="urn:microsoft.com/office/officeart/2005/8/layout/list1"/>
    <dgm:cxn modelId="{A83B8E33-D21C-451C-9228-2A0BD2512510}" srcId="{1AFC2773-D587-4BEE-B1EF-719785620414}" destId="{716E199E-EE75-4BF8-A88C-2EC384F67BB2}" srcOrd="2" destOrd="0" parTransId="{C9E84587-9404-4DC8-9D4B-84638F7294D2}" sibTransId="{70490169-903D-4477-A78F-060FDCD96FD9}"/>
    <dgm:cxn modelId="{DB6739A5-2C28-4559-9AC3-AE268F8D661F}" type="presOf" srcId="{05E6D54D-94A6-438A-AEDE-3D99BBD66100}" destId="{53931917-453C-46CF-8143-3E2A18DF1A61}" srcOrd="1" destOrd="0" presId="urn:microsoft.com/office/officeart/2005/8/layout/list1"/>
    <dgm:cxn modelId="{F8F68126-F7D4-468E-BD6B-2C50E29443E6}" srcId="{1AFC2773-D587-4BEE-B1EF-719785620414}" destId="{9E6FF1A0-A0ED-494F-80C2-F3374B31C1D1}" srcOrd="3" destOrd="0" parTransId="{C4FAEAD0-9F22-4CEA-8CF3-74DA4417287E}" sibTransId="{0A47F384-DB28-457B-AB23-A3C4B1101BE8}"/>
    <dgm:cxn modelId="{05FB5875-BAA2-47E6-BADD-C4FD15BCDE94}" type="presOf" srcId="{05E6D54D-94A6-438A-AEDE-3D99BBD66100}" destId="{07D68108-64BC-42E5-9B48-35A2C321F55E}" srcOrd="0" destOrd="0" presId="urn:microsoft.com/office/officeart/2005/8/layout/list1"/>
    <dgm:cxn modelId="{6DF18ACD-0438-46EB-90D3-B334598EF8F5}" type="presOf" srcId="{9E6FF1A0-A0ED-494F-80C2-F3374B31C1D1}" destId="{FD8CDFB5-EB6A-484D-A8C7-C6C6D2F7229C}" srcOrd="1" destOrd="0" presId="urn:microsoft.com/office/officeart/2005/8/layout/list1"/>
    <dgm:cxn modelId="{1AA63B3A-4257-4F96-B4BA-691D05939D1C}" srcId="{1AFC2773-D587-4BEE-B1EF-719785620414}" destId="{3FE70ECE-DD01-4111-A3B2-45E135A3D804}" srcOrd="1" destOrd="0" parTransId="{D9BED697-D135-4FBA-B16A-5A191F367A2F}" sibTransId="{19E7E707-BD22-4273-B27A-82CD5E135374}"/>
    <dgm:cxn modelId="{47EA238C-FFF1-433D-976C-FA7B37570E7A}" type="presOf" srcId="{716E199E-EE75-4BF8-A88C-2EC384F67BB2}" destId="{097B89E5-DF45-4404-A496-D8CA53287DEB}" srcOrd="1" destOrd="0" presId="urn:microsoft.com/office/officeart/2005/8/layout/list1"/>
    <dgm:cxn modelId="{76E2F739-C8E0-451E-BBF6-BA0F5C61F80C}" type="presOf" srcId="{716E199E-EE75-4BF8-A88C-2EC384F67BB2}" destId="{12453054-D824-4DCC-8115-D06A4731AD5D}" srcOrd="0" destOrd="0" presId="urn:microsoft.com/office/officeart/2005/8/layout/list1"/>
    <dgm:cxn modelId="{3DC458EA-2CBD-4C24-A952-20AB119E35F4}" srcId="{1AFC2773-D587-4BEE-B1EF-719785620414}" destId="{3C07B9CB-0DA0-402A-AE97-1587C58DBD0A}" srcOrd="5" destOrd="0" parTransId="{031E4327-2E7C-473A-9179-242F3719CC5D}" sibTransId="{0BE63B51-DB86-4301-83C4-47647CC0E902}"/>
    <dgm:cxn modelId="{BB81E843-7175-482E-9A4D-3AADE564679C}" type="presOf" srcId="{3C07B9CB-0DA0-402A-AE97-1587C58DBD0A}" destId="{6E026FC4-8132-4E93-A5F6-153B7EA4EAF4}" srcOrd="1" destOrd="0" presId="urn:microsoft.com/office/officeart/2005/8/layout/list1"/>
    <dgm:cxn modelId="{D549816C-7A78-4384-AA47-343F24CC36B2}" type="presParOf" srcId="{B49C8DFD-F0CC-4658-8F00-0957F30BB429}" destId="{976B3839-F359-4C13-BE74-32033802FFDD}" srcOrd="0" destOrd="0" presId="urn:microsoft.com/office/officeart/2005/8/layout/list1"/>
    <dgm:cxn modelId="{EA34C638-7AC3-4BBB-B41C-2977BA264EBD}" type="presParOf" srcId="{976B3839-F359-4C13-BE74-32033802FFDD}" destId="{07D68108-64BC-42E5-9B48-35A2C321F55E}" srcOrd="0" destOrd="0" presId="urn:microsoft.com/office/officeart/2005/8/layout/list1"/>
    <dgm:cxn modelId="{3AA2140B-1FFA-46CB-80D5-9A712106ADB9}" type="presParOf" srcId="{976B3839-F359-4C13-BE74-32033802FFDD}" destId="{53931917-453C-46CF-8143-3E2A18DF1A61}" srcOrd="1" destOrd="0" presId="urn:microsoft.com/office/officeart/2005/8/layout/list1"/>
    <dgm:cxn modelId="{34557981-9F51-462C-8CCC-8E7E0860099B}" type="presParOf" srcId="{B49C8DFD-F0CC-4658-8F00-0957F30BB429}" destId="{9985D108-691E-4DD5-BCC3-DC22127BDD37}" srcOrd="1" destOrd="0" presId="urn:microsoft.com/office/officeart/2005/8/layout/list1"/>
    <dgm:cxn modelId="{C30F2F35-FBA9-4BF1-B2C0-F7225AE3E0B4}" type="presParOf" srcId="{B49C8DFD-F0CC-4658-8F00-0957F30BB429}" destId="{9196EA01-522C-4025-9AA7-921BFF4AB343}" srcOrd="2" destOrd="0" presId="urn:microsoft.com/office/officeart/2005/8/layout/list1"/>
    <dgm:cxn modelId="{C5FC3009-6B5C-4971-9C48-EE47F34A1164}" type="presParOf" srcId="{B49C8DFD-F0CC-4658-8F00-0957F30BB429}" destId="{90CD3719-54D6-41F4-8BB7-1ECAF822E8E7}" srcOrd="3" destOrd="0" presId="urn:microsoft.com/office/officeart/2005/8/layout/list1"/>
    <dgm:cxn modelId="{04A7C141-3894-4645-BDA8-6EA9D66FCA7D}" type="presParOf" srcId="{B49C8DFD-F0CC-4658-8F00-0957F30BB429}" destId="{BF2E2225-A72A-4D0B-806B-64E316CE9AD4}" srcOrd="4" destOrd="0" presId="urn:microsoft.com/office/officeart/2005/8/layout/list1"/>
    <dgm:cxn modelId="{6CDA134F-2835-4AB4-B054-A47F4177AF4B}" type="presParOf" srcId="{BF2E2225-A72A-4D0B-806B-64E316CE9AD4}" destId="{3246805F-53F7-453D-A18E-301C10391B2F}" srcOrd="0" destOrd="0" presId="urn:microsoft.com/office/officeart/2005/8/layout/list1"/>
    <dgm:cxn modelId="{116C98BE-9140-44E4-80F4-529B9C409DA0}" type="presParOf" srcId="{BF2E2225-A72A-4D0B-806B-64E316CE9AD4}" destId="{8880D819-69C0-454A-A6F5-5AC5A069E20A}" srcOrd="1" destOrd="0" presId="urn:microsoft.com/office/officeart/2005/8/layout/list1"/>
    <dgm:cxn modelId="{46710C77-2D86-4CF8-8074-F94CF80A881A}" type="presParOf" srcId="{B49C8DFD-F0CC-4658-8F00-0957F30BB429}" destId="{F7F87FB4-C1BC-432F-A696-C3881A8B712F}" srcOrd="5" destOrd="0" presId="urn:microsoft.com/office/officeart/2005/8/layout/list1"/>
    <dgm:cxn modelId="{0108D47B-BC78-4242-902C-064B5E4B2F24}" type="presParOf" srcId="{B49C8DFD-F0CC-4658-8F00-0957F30BB429}" destId="{67414A09-FCDF-43B7-90CA-FBFC2B56C453}" srcOrd="6" destOrd="0" presId="urn:microsoft.com/office/officeart/2005/8/layout/list1"/>
    <dgm:cxn modelId="{C21C22C3-A527-46CE-B42E-56E4D13B8CCE}" type="presParOf" srcId="{B49C8DFD-F0CC-4658-8F00-0957F30BB429}" destId="{3F69D443-A1AA-4932-8378-A51785131A28}" srcOrd="7" destOrd="0" presId="urn:microsoft.com/office/officeart/2005/8/layout/list1"/>
    <dgm:cxn modelId="{435EDA95-044B-4E46-BFC7-6B062A72552D}" type="presParOf" srcId="{B49C8DFD-F0CC-4658-8F00-0957F30BB429}" destId="{C92A0750-9DC8-4E4A-B116-00B851FD2A69}" srcOrd="8" destOrd="0" presId="urn:microsoft.com/office/officeart/2005/8/layout/list1"/>
    <dgm:cxn modelId="{6E1CF329-06E9-4617-BFA3-F54BB69371FC}" type="presParOf" srcId="{C92A0750-9DC8-4E4A-B116-00B851FD2A69}" destId="{12453054-D824-4DCC-8115-D06A4731AD5D}" srcOrd="0" destOrd="0" presId="urn:microsoft.com/office/officeart/2005/8/layout/list1"/>
    <dgm:cxn modelId="{0C17982A-FC08-4FA1-A435-940AAE2BF3B5}" type="presParOf" srcId="{C92A0750-9DC8-4E4A-B116-00B851FD2A69}" destId="{097B89E5-DF45-4404-A496-D8CA53287DEB}" srcOrd="1" destOrd="0" presId="urn:microsoft.com/office/officeart/2005/8/layout/list1"/>
    <dgm:cxn modelId="{3E0044B1-E025-4CCE-A5CB-6FC238CD4F3C}" type="presParOf" srcId="{B49C8DFD-F0CC-4658-8F00-0957F30BB429}" destId="{449D17ED-D1DA-4C77-9932-3BFBDF8794DF}" srcOrd="9" destOrd="0" presId="urn:microsoft.com/office/officeart/2005/8/layout/list1"/>
    <dgm:cxn modelId="{DBC06AA4-F8FF-4370-A34A-1FB1D994FFFD}" type="presParOf" srcId="{B49C8DFD-F0CC-4658-8F00-0957F30BB429}" destId="{58EA7DFA-5DD8-4313-B6E5-37E2644D617C}" srcOrd="10" destOrd="0" presId="urn:microsoft.com/office/officeart/2005/8/layout/list1"/>
    <dgm:cxn modelId="{4E96EE7C-7998-4419-98C9-08DF35A166C4}" type="presParOf" srcId="{B49C8DFD-F0CC-4658-8F00-0957F30BB429}" destId="{91629622-E832-45CF-BB1E-13207885396B}" srcOrd="11" destOrd="0" presId="urn:microsoft.com/office/officeart/2005/8/layout/list1"/>
    <dgm:cxn modelId="{BFA6401D-C544-4D36-A1A8-41D2CE8FD05A}" type="presParOf" srcId="{B49C8DFD-F0CC-4658-8F00-0957F30BB429}" destId="{A2C0BB6B-E45E-4AF9-B480-A6CA7D13E96D}" srcOrd="12" destOrd="0" presId="urn:microsoft.com/office/officeart/2005/8/layout/list1"/>
    <dgm:cxn modelId="{9087A662-E5B8-479A-816A-2BC4059DDD8A}" type="presParOf" srcId="{A2C0BB6B-E45E-4AF9-B480-A6CA7D13E96D}" destId="{EDE1E570-4D28-42F0-992F-B1BBD01C9626}" srcOrd="0" destOrd="0" presId="urn:microsoft.com/office/officeart/2005/8/layout/list1"/>
    <dgm:cxn modelId="{5E81528A-37CE-4027-90B7-A2DA914F5458}" type="presParOf" srcId="{A2C0BB6B-E45E-4AF9-B480-A6CA7D13E96D}" destId="{FD8CDFB5-EB6A-484D-A8C7-C6C6D2F7229C}" srcOrd="1" destOrd="0" presId="urn:microsoft.com/office/officeart/2005/8/layout/list1"/>
    <dgm:cxn modelId="{FB8968D3-BBC7-4209-8F4A-EC9AA0983EB5}" type="presParOf" srcId="{B49C8DFD-F0CC-4658-8F00-0957F30BB429}" destId="{A1557C91-A74C-410D-9E8B-6980B610FDF6}" srcOrd="13" destOrd="0" presId="urn:microsoft.com/office/officeart/2005/8/layout/list1"/>
    <dgm:cxn modelId="{F5F6F26A-A6B7-41B8-A5B4-C63551F22784}" type="presParOf" srcId="{B49C8DFD-F0CC-4658-8F00-0957F30BB429}" destId="{4B6E0BD0-26A7-4449-8F0F-E5AF2C63A41A}" srcOrd="14" destOrd="0" presId="urn:microsoft.com/office/officeart/2005/8/layout/list1"/>
    <dgm:cxn modelId="{2946EF40-C6CB-440B-B832-C5D9C2AC62DA}" type="presParOf" srcId="{B49C8DFD-F0CC-4658-8F00-0957F30BB429}" destId="{3E967E70-C29B-4DC4-ADB9-2DDA58289B66}" srcOrd="15" destOrd="0" presId="urn:microsoft.com/office/officeart/2005/8/layout/list1"/>
    <dgm:cxn modelId="{BAEDCFB3-CC24-4B32-BEF3-B06287FE67CF}" type="presParOf" srcId="{B49C8DFD-F0CC-4658-8F00-0957F30BB429}" destId="{6C417F61-3776-4375-BCDA-31BBB4D5D8DA}" srcOrd="16" destOrd="0" presId="urn:microsoft.com/office/officeart/2005/8/layout/list1"/>
    <dgm:cxn modelId="{84354320-E177-46CD-8D6B-871F61CE68EB}" type="presParOf" srcId="{6C417F61-3776-4375-BCDA-31BBB4D5D8DA}" destId="{718623E8-07D4-4D77-8812-5F6233CDFB97}" srcOrd="0" destOrd="0" presId="urn:microsoft.com/office/officeart/2005/8/layout/list1"/>
    <dgm:cxn modelId="{BD3BACA9-48B3-4CBB-BB33-4E15373822C4}" type="presParOf" srcId="{6C417F61-3776-4375-BCDA-31BBB4D5D8DA}" destId="{E2B5E13F-AB57-42BE-86A4-C4C42810C613}" srcOrd="1" destOrd="0" presId="urn:microsoft.com/office/officeart/2005/8/layout/list1"/>
    <dgm:cxn modelId="{862A936C-9E5D-4987-B88B-A387F953A248}" type="presParOf" srcId="{B49C8DFD-F0CC-4658-8F00-0957F30BB429}" destId="{3203634E-5852-4EB3-A3CD-F4C055BC0B6C}" srcOrd="17" destOrd="0" presId="urn:microsoft.com/office/officeart/2005/8/layout/list1"/>
    <dgm:cxn modelId="{A239C89E-9D59-451E-9525-522E976D113D}" type="presParOf" srcId="{B49C8DFD-F0CC-4658-8F00-0957F30BB429}" destId="{359CEC08-98FB-44BF-8C46-AF54848E414B}" srcOrd="18" destOrd="0" presId="urn:microsoft.com/office/officeart/2005/8/layout/list1"/>
    <dgm:cxn modelId="{62FD80D5-E3BA-4C28-916E-7871EF81D6A9}" type="presParOf" srcId="{B49C8DFD-F0CC-4658-8F00-0957F30BB429}" destId="{4C2792E8-C487-48F1-8A33-9E3BC067C8D4}" srcOrd="19" destOrd="0" presId="urn:microsoft.com/office/officeart/2005/8/layout/list1"/>
    <dgm:cxn modelId="{9C7198D8-817B-48E6-977B-21DCFD07DCE7}" type="presParOf" srcId="{B49C8DFD-F0CC-4658-8F00-0957F30BB429}" destId="{CD8C5854-BAAC-4912-98AF-59430E432B79}" srcOrd="20" destOrd="0" presId="urn:microsoft.com/office/officeart/2005/8/layout/list1"/>
    <dgm:cxn modelId="{C293B93F-0D68-442D-AB4F-DD2C14480089}" type="presParOf" srcId="{CD8C5854-BAAC-4912-98AF-59430E432B79}" destId="{04DBF008-3DD1-45C0-AF5E-0E2621FA0234}" srcOrd="0" destOrd="0" presId="urn:microsoft.com/office/officeart/2005/8/layout/list1"/>
    <dgm:cxn modelId="{C72BD8B4-6E42-4D19-A02E-6CD1719608A3}" type="presParOf" srcId="{CD8C5854-BAAC-4912-98AF-59430E432B79}" destId="{6E026FC4-8132-4E93-A5F6-153B7EA4EAF4}" srcOrd="1" destOrd="0" presId="urn:microsoft.com/office/officeart/2005/8/layout/list1"/>
    <dgm:cxn modelId="{1994EC17-BAC0-433D-8989-E5CE20CB8465}" type="presParOf" srcId="{B49C8DFD-F0CC-4658-8F00-0957F30BB429}" destId="{39A8973D-46AB-49E7-BCA3-F7C9858D1677}" srcOrd="21" destOrd="0" presId="urn:microsoft.com/office/officeart/2005/8/layout/list1"/>
    <dgm:cxn modelId="{FCBC2324-D862-4076-9D12-7C56DCCAECF2}" type="presParOf" srcId="{B49C8DFD-F0CC-4658-8F00-0957F30BB429}" destId="{240BE0DA-046B-421E-B526-53B31E5FD802}"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AFC2773-D587-4BEE-B1EF-719785620414}"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2D1E6B03-A865-4221-B053-10E2A2CB9479}">
      <dgm:prSet phldrT="[Text]" custT="1"/>
      <dgm:spPr/>
      <dgm:t>
        <a:bodyPr/>
        <a:lstStyle/>
        <a:p>
          <a:pPr algn="just"/>
          <a:r>
            <a:rPr lang="en-GB" sz="1600" b="0">
              <a:latin typeface="Century" pitchFamily="18" charset="0"/>
            </a:rPr>
            <a:t>Use of jargon</a:t>
          </a:r>
        </a:p>
      </dgm:t>
    </dgm:pt>
    <dgm:pt modelId="{A902F273-72EF-4C52-A883-609ECDFE2775}" type="parTrans" cxnId="{A8937713-AD52-4296-8374-BC9BD6CAB37C}">
      <dgm:prSet/>
      <dgm:spPr/>
      <dgm:t>
        <a:bodyPr/>
        <a:lstStyle/>
        <a:p>
          <a:endParaRPr lang="en-GB"/>
        </a:p>
      </dgm:t>
    </dgm:pt>
    <dgm:pt modelId="{D58079D9-4381-4CE6-8535-23C15BA85642}" type="sibTrans" cxnId="{A8937713-AD52-4296-8374-BC9BD6CAB37C}">
      <dgm:prSet/>
      <dgm:spPr/>
      <dgm:t>
        <a:bodyPr/>
        <a:lstStyle/>
        <a:p>
          <a:endParaRPr lang="en-GB"/>
        </a:p>
      </dgm:t>
    </dgm:pt>
    <dgm:pt modelId="{534ABAC7-2865-4B13-B31B-CA40DC34667D}">
      <dgm:prSet phldrT="[Text]" custT="1"/>
      <dgm:spPr/>
      <dgm:t>
        <a:bodyPr/>
        <a:lstStyle/>
        <a:p>
          <a:pPr algn="just"/>
          <a:r>
            <a:rPr lang="en-GB" sz="1600" b="0">
              <a:latin typeface="Century" pitchFamily="18" charset="0"/>
            </a:rPr>
            <a:t>Unfavourable communication environment</a:t>
          </a:r>
        </a:p>
      </dgm:t>
    </dgm:pt>
    <dgm:pt modelId="{D0E96F72-3587-4111-9687-C7E36A7DCA07}" type="parTrans" cxnId="{8F089094-AB47-4166-9F39-0986C93AFEDA}">
      <dgm:prSet/>
      <dgm:spPr/>
      <dgm:t>
        <a:bodyPr/>
        <a:lstStyle/>
        <a:p>
          <a:endParaRPr lang="en-GB"/>
        </a:p>
      </dgm:t>
    </dgm:pt>
    <dgm:pt modelId="{D17F646B-48C7-478F-BD61-E3EC623CDB9D}" type="sibTrans" cxnId="{8F089094-AB47-4166-9F39-0986C93AFEDA}">
      <dgm:prSet/>
      <dgm:spPr/>
      <dgm:t>
        <a:bodyPr/>
        <a:lstStyle/>
        <a:p>
          <a:endParaRPr lang="en-GB"/>
        </a:p>
      </dgm:t>
    </dgm:pt>
    <dgm:pt modelId="{E56B3009-88C5-4B29-B9EC-887884442516}">
      <dgm:prSet custT="1"/>
      <dgm:spPr/>
      <dgm:t>
        <a:bodyPr/>
        <a:lstStyle/>
        <a:p>
          <a:pPr algn="just"/>
          <a:r>
            <a:rPr lang="en-GB" sz="1600" b="0" dirty="0">
              <a:latin typeface="Century" pitchFamily="18" charset="0"/>
            </a:rPr>
            <a:t>Halo effect</a:t>
          </a:r>
        </a:p>
      </dgm:t>
    </dgm:pt>
    <dgm:pt modelId="{F7427FA1-7FBC-4A83-AECC-B8735A2B5A93}" type="parTrans" cxnId="{DB91B688-6892-4D62-90C6-022E73F90488}">
      <dgm:prSet/>
      <dgm:spPr/>
      <dgm:t>
        <a:bodyPr/>
        <a:lstStyle/>
        <a:p>
          <a:endParaRPr lang="en-GB"/>
        </a:p>
      </dgm:t>
    </dgm:pt>
    <dgm:pt modelId="{5028904E-8894-4FE7-AD8E-06C0B07BF1C4}" type="sibTrans" cxnId="{DB91B688-6892-4D62-90C6-022E73F90488}">
      <dgm:prSet/>
      <dgm:spPr/>
      <dgm:t>
        <a:bodyPr/>
        <a:lstStyle/>
        <a:p>
          <a:endParaRPr lang="en-GB"/>
        </a:p>
      </dgm:t>
    </dgm:pt>
    <dgm:pt modelId="{04D2DDDB-3950-4C5F-AA03-B2784B0ACDAE}">
      <dgm:prSet custT="1"/>
      <dgm:spPr/>
      <dgm:t>
        <a:bodyPr/>
        <a:lstStyle/>
        <a:p>
          <a:pPr algn="just"/>
          <a:r>
            <a:rPr lang="en-GB" sz="1600" b="0">
              <a:latin typeface="Century" pitchFamily="18" charset="0"/>
            </a:rPr>
            <a:t>Lack of response</a:t>
          </a:r>
        </a:p>
      </dgm:t>
    </dgm:pt>
    <dgm:pt modelId="{14EADDC4-F4C1-4F0C-950B-E1D2B729F306}" type="parTrans" cxnId="{3FB7294B-EE51-41B8-B06E-9E0461D37A2A}">
      <dgm:prSet/>
      <dgm:spPr/>
      <dgm:t>
        <a:bodyPr/>
        <a:lstStyle/>
        <a:p>
          <a:endParaRPr lang="en-GB"/>
        </a:p>
      </dgm:t>
    </dgm:pt>
    <dgm:pt modelId="{AB435737-DF62-40F2-BCA0-834551D5B873}" type="sibTrans" cxnId="{3FB7294B-EE51-41B8-B06E-9E0461D37A2A}">
      <dgm:prSet/>
      <dgm:spPr/>
      <dgm:t>
        <a:bodyPr/>
        <a:lstStyle/>
        <a:p>
          <a:endParaRPr lang="en-GB"/>
        </a:p>
      </dgm:t>
    </dgm:pt>
    <dgm:pt modelId="{95B95CCA-9DE0-41F5-913C-48FCB55F4A0C}">
      <dgm:prSet custT="1"/>
      <dgm:spPr/>
      <dgm:t>
        <a:bodyPr/>
        <a:lstStyle/>
        <a:p>
          <a:pPr algn="just"/>
          <a:r>
            <a:rPr lang="en-GB" sz="1600" b="0">
              <a:latin typeface="Century" pitchFamily="18" charset="0"/>
            </a:rPr>
            <a:t>Dilution of actual message</a:t>
          </a:r>
        </a:p>
      </dgm:t>
    </dgm:pt>
    <dgm:pt modelId="{E530B795-EDA9-47CB-90AA-4A1F0AED6885}" type="parTrans" cxnId="{2FCF3B1C-1B9F-4C13-983B-FBCFF6684E91}">
      <dgm:prSet/>
      <dgm:spPr/>
      <dgm:t>
        <a:bodyPr/>
        <a:lstStyle/>
        <a:p>
          <a:endParaRPr lang="en-GB"/>
        </a:p>
      </dgm:t>
    </dgm:pt>
    <dgm:pt modelId="{C8975179-317A-49D3-8D3F-04A36B73BFF3}" type="sibTrans" cxnId="{2FCF3B1C-1B9F-4C13-983B-FBCFF6684E91}">
      <dgm:prSet/>
      <dgm:spPr/>
      <dgm:t>
        <a:bodyPr/>
        <a:lstStyle/>
        <a:p>
          <a:endParaRPr lang="en-GB"/>
        </a:p>
      </dgm:t>
    </dgm:pt>
    <dgm:pt modelId="{348AAA06-D6CB-4AC7-B560-455A331B39E9}">
      <dgm:prSet custT="1"/>
      <dgm:spPr/>
      <dgm:t>
        <a:bodyPr/>
        <a:lstStyle/>
        <a:p>
          <a:pPr algn="just"/>
          <a:r>
            <a:rPr lang="en-GB" sz="1600" b="0">
              <a:latin typeface="Century" pitchFamily="18" charset="0"/>
            </a:rPr>
            <a:t>Distance</a:t>
          </a:r>
        </a:p>
      </dgm:t>
    </dgm:pt>
    <dgm:pt modelId="{E78463E3-9E7C-4888-A240-B35C9280EB11}" type="parTrans" cxnId="{D6FBBF10-BD08-48CE-A77A-66612D4B0AC4}">
      <dgm:prSet/>
      <dgm:spPr/>
      <dgm:t>
        <a:bodyPr/>
        <a:lstStyle/>
        <a:p>
          <a:endParaRPr lang="en-GB"/>
        </a:p>
      </dgm:t>
    </dgm:pt>
    <dgm:pt modelId="{A83ACB71-0808-4288-A065-7CE0EBFF840C}" type="sibTrans" cxnId="{D6FBBF10-BD08-48CE-A77A-66612D4B0AC4}">
      <dgm:prSet/>
      <dgm:spPr/>
      <dgm:t>
        <a:bodyPr/>
        <a:lstStyle/>
        <a:p>
          <a:endParaRPr lang="en-GB"/>
        </a:p>
      </dgm:t>
    </dgm:pt>
    <dgm:pt modelId="{B49C8DFD-F0CC-4658-8F00-0957F30BB429}" type="pres">
      <dgm:prSet presAssocID="{1AFC2773-D587-4BEE-B1EF-719785620414}" presName="linear" presStyleCnt="0">
        <dgm:presLayoutVars>
          <dgm:dir/>
          <dgm:animLvl val="lvl"/>
          <dgm:resizeHandles val="exact"/>
        </dgm:presLayoutVars>
      </dgm:prSet>
      <dgm:spPr/>
      <dgm:t>
        <a:bodyPr/>
        <a:lstStyle/>
        <a:p>
          <a:endParaRPr lang="en-GB"/>
        </a:p>
      </dgm:t>
    </dgm:pt>
    <dgm:pt modelId="{201C0301-B2E6-4EFF-A6A6-0A3451E12EE0}" type="pres">
      <dgm:prSet presAssocID="{E56B3009-88C5-4B29-B9EC-887884442516}" presName="parentLin" presStyleCnt="0"/>
      <dgm:spPr/>
      <dgm:t>
        <a:bodyPr/>
        <a:lstStyle/>
        <a:p>
          <a:endParaRPr lang="en-US"/>
        </a:p>
      </dgm:t>
    </dgm:pt>
    <dgm:pt modelId="{8FD71696-980B-47BF-A816-92AED33A5EA8}" type="pres">
      <dgm:prSet presAssocID="{E56B3009-88C5-4B29-B9EC-887884442516}" presName="parentLeftMargin" presStyleLbl="node1" presStyleIdx="0" presStyleCnt="6"/>
      <dgm:spPr/>
      <dgm:t>
        <a:bodyPr/>
        <a:lstStyle/>
        <a:p>
          <a:endParaRPr lang="en-GB"/>
        </a:p>
      </dgm:t>
    </dgm:pt>
    <dgm:pt modelId="{31E4463D-8D90-43E0-8C0B-3AFBC060591E}" type="pres">
      <dgm:prSet presAssocID="{E56B3009-88C5-4B29-B9EC-887884442516}" presName="parentText" presStyleLbl="node1" presStyleIdx="0" presStyleCnt="6" custScaleX="107059" custScaleY="222459">
        <dgm:presLayoutVars>
          <dgm:chMax val="0"/>
          <dgm:bulletEnabled val="1"/>
        </dgm:presLayoutVars>
      </dgm:prSet>
      <dgm:spPr/>
      <dgm:t>
        <a:bodyPr/>
        <a:lstStyle/>
        <a:p>
          <a:endParaRPr lang="en-GB"/>
        </a:p>
      </dgm:t>
    </dgm:pt>
    <dgm:pt modelId="{99AB1C59-8F98-493B-9313-90ABC30242AC}" type="pres">
      <dgm:prSet presAssocID="{E56B3009-88C5-4B29-B9EC-887884442516}" presName="negativeSpace" presStyleCnt="0"/>
      <dgm:spPr/>
      <dgm:t>
        <a:bodyPr/>
        <a:lstStyle/>
        <a:p>
          <a:endParaRPr lang="en-US"/>
        </a:p>
      </dgm:t>
    </dgm:pt>
    <dgm:pt modelId="{274123C3-098D-474B-AE07-9C29113BAD57}" type="pres">
      <dgm:prSet presAssocID="{E56B3009-88C5-4B29-B9EC-887884442516}" presName="childText" presStyleLbl="conFgAcc1" presStyleIdx="0" presStyleCnt="6" custScaleY="222459">
        <dgm:presLayoutVars>
          <dgm:bulletEnabled val="1"/>
        </dgm:presLayoutVars>
      </dgm:prSet>
      <dgm:spPr/>
      <dgm:t>
        <a:bodyPr/>
        <a:lstStyle/>
        <a:p>
          <a:endParaRPr lang="en-US"/>
        </a:p>
      </dgm:t>
    </dgm:pt>
    <dgm:pt modelId="{CDF14E88-4E62-4CD6-A1CE-F6BD9E199CE3}" type="pres">
      <dgm:prSet presAssocID="{5028904E-8894-4FE7-AD8E-06C0B07BF1C4}" presName="spaceBetweenRectangles" presStyleCnt="0"/>
      <dgm:spPr/>
      <dgm:t>
        <a:bodyPr/>
        <a:lstStyle/>
        <a:p>
          <a:endParaRPr lang="en-US"/>
        </a:p>
      </dgm:t>
    </dgm:pt>
    <dgm:pt modelId="{A3DD2BF7-F025-4B00-A00D-2476266DD36A}" type="pres">
      <dgm:prSet presAssocID="{04D2DDDB-3950-4C5F-AA03-B2784B0ACDAE}" presName="parentLin" presStyleCnt="0"/>
      <dgm:spPr/>
      <dgm:t>
        <a:bodyPr/>
        <a:lstStyle/>
        <a:p>
          <a:endParaRPr lang="en-US"/>
        </a:p>
      </dgm:t>
    </dgm:pt>
    <dgm:pt modelId="{25E351F6-339F-454F-AFB6-0FD9BA711B77}" type="pres">
      <dgm:prSet presAssocID="{04D2DDDB-3950-4C5F-AA03-B2784B0ACDAE}" presName="parentLeftMargin" presStyleLbl="node1" presStyleIdx="0" presStyleCnt="6"/>
      <dgm:spPr/>
      <dgm:t>
        <a:bodyPr/>
        <a:lstStyle/>
        <a:p>
          <a:endParaRPr lang="en-GB"/>
        </a:p>
      </dgm:t>
    </dgm:pt>
    <dgm:pt modelId="{4BB7F935-459E-4966-9995-9DF4CD551D3B}" type="pres">
      <dgm:prSet presAssocID="{04D2DDDB-3950-4C5F-AA03-B2784B0ACDAE}" presName="parentText" presStyleLbl="node1" presStyleIdx="1" presStyleCnt="6" custScaleX="107059" custScaleY="222459">
        <dgm:presLayoutVars>
          <dgm:chMax val="0"/>
          <dgm:bulletEnabled val="1"/>
        </dgm:presLayoutVars>
      </dgm:prSet>
      <dgm:spPr/>
      <dgm:t>
        <a:bodyPr/>
        <a:lstStyle/>
        <a:p>
          <a:endParaRPr lang="en-GB"/>
        </a:p>
      </dgm:t>
    </dgm:pt>
    <dgm:pt modelId="{9A79B69E-3C07-4377-82D0-D414B67047D4}" type="pres">
      <dgm:prSet presAssocID="{04D2DDDB-3950-4C5F-AA03-B2784B0ACDAE}" presName="negativeSpace" presStyleCnt="0"/>
      <dgm:spPr/>
      <dgm:t>
        <a:bodyPr/>
        <a:lstStyle/>
        <a:p>
          <a:endParaRPr lang="en-US"/>
        </a:p>
      </dgm:t>
    </dgm:pt>
    <dgm:pt modelId="{F945C402-1E4E-4CDA-8E11-1A0DD6CE2279}" type="pres">
      <dgm:prSet presAssocID="{04D2DDDB-3950-4C5F-AA03-B2784B0ACDAE}" presName="childText" presStyleLbl="conFgAcc1" presStyleIdx="1" presStyleCnt="6" custScaleY="222459">
        <dgm:presLayoutVars>
          <dgm:bulletEnabled val="1"/>
        </dgm:presLayoutVars>
      </dgm:prSet>
      <dgm:spPr/>
      <dgm:t>
        <a:bodyPr/>
        <a:lstStyle/>
        <a:p>
          <a:endParaRPr lang="en-US"/>
        </a:p>
      </dgm:t>
    </dgm:pt>
    <dgm:pt modelId="{4A047674-936E-42AE-A4AF-5B0AA390D4BF}" type="pres">
      <dgm:prSet presAssocID="{AB435737-DF62-40F2-BCA0-834551D5B873}" presName="spaceBetweenRectangles" presStyleCnt="0"/>
      <dgm:spPr/>
      <dgm:t>
        <a:bodyPr/>
        <a:lstStyle/>
        <a:p>
          <a:endParaRPr lang="en-US"/>
        </a:p>
      </dgm:t>
    </dgm:pt>
    <dgm:pt modelId="{C275BC5E-02B0-42FD-A867-477AD42BA13C}" type="pres">
      <dgm:prSet presAssocID="{95B95CCA-9DE0-41F5-913C-48FCB55F4A0C}" presName="parentLin" presStyleCnt="0"/>
      <dgm:spPr/>
      <dgm:t>
        <a:bodyPr/>
        <a:lstStyle/>
        <a:p>
          <a:endParaRPr lang="en-US"/>
        </a:p>
      </dgm:t>
    </dgm:pt>
    <dgm:pt modelId="{37294981-83B8-41A6-8985-63E3A2063B7D}" type="pres">
      <dgm:prSet presAssocID="{95B95CCA-9DE0-41F5-913C-48FCB55F4A0C}" presName="parentLeftMargin" presStyleLbl="node1" presStyleIdx="1" presStyleCnt="6"/>
      <dgm:spPr/>
      <dgm:t>
        <a:bodyPr/>
        <a:lstStyle/>
        <a:p>
          <a:endParaRPr lang="en-GB"/>
        </a:p>
      </dgm:t>
    </dgm:pt>
    <dgm:pt modelId="{C3761870-1F49-4F20-8983-8B44DE507951}" type="pres">
      <dgm:prSet presAssocID="{95B95CCA-9DE0-41F5-913C-48FCB55F4A0C}" presName="parentText" presStyleLbl="node1" presStyleIdx="2" presStyleCnt="6" custScaleX="107059" custScaleY="222459">
        <dgm:presLayoutVars>
          <dgm:chMax val="0"/>
          <dgm:bulletEnabled val="1"/>
        </dgm:presLayoutVars>
      </dgm:prSet>
      <dgm:spPr/>
      <dgm:t>
        <a:bodyPr/>
        <a:lstStyle/>
        <a:p>
          <a:endParaRPr lang="en-GB"/>
        </a:p>
      </dgm:t>
    </dgm:pt>
    <dgm:pt modelId="{E5097D6D-CC2B-417D-9A1C-09EF27504EF5}" type="pres">
      <dgm:prSet presAssocID="{95B95CCA-9DE0-41F5-913C-48FCB55F4A0C}" presName="negativeSpace" presStyleCnt="0"/>
      <dgm:spPr/>
      <dgm:t>
        <a:bodyPr/>
        <a:lstStyle/>
        <a:p>
          <a:endParaRPr lang="en-US"/>
        </a:p>
      </dgm:t>
    </dgm:pt>
    <dgm:pt modelId="{6C1E916F-04B9-42EC-AB29-7C8DDD60C458}" type="pres">
      <dgm:prSet presAssocID="{95B95CCA-9DE0-41F5-913C-48FCB55F4A0C}" presName="childText" presStyleLbl="conFgAcc1" presStyleIdx="2" presStyleCnt="6" custScaleY="222459">
        <dgm:presLayoutVars>
          <dgm:bulletEnabled val="1"/>
        </dgm:presLayoutVars>
      </dgm:prSet>
      <dgm:spPr/>
      <dgm:t>
        <a:bodyPr/>
        <a:lstStyle/>
        <a:p>
          <a:endParaRPr lang="en-US"/>
        </a:p>
      </dgm:t>
    </dgm:pt>
    <dgm:pt modelId="{9B529C9D-0FE6-42ED-BF95-E4546146F9C3}" type="pres">
      <dgm:prSet presAssocID="{C8975179-317A-49D3-8D3F-04A36B73BFF3}" presName="spaceBetweenRectangles" presStyleCnt="0"/>
      <dgm:spPr/>
      <dgm:t>
        <a:bodyPr/>
        <a:lstStyle/>
        <a:p>
          <a:endParaRPr lang="en-US"/>
        </a:p>
      </dgm:t>
    </dgm:pt>
    <dgm:pt modelId="{CB4D925C-3AD9-4295-8EA8-5D9A78D40FE2}" type="pres">
      <dgm:prSet presAssocID="{2D1E6B03-A865-4221-B053-10E2A2CB9479}" presName="parentLin" presStyleCnt="0"/>
      <dgm:spPr/>
      <dgm:t>
        <a:bodyPr/>
        <a:lstStyle/>
        <a:p>
          <a:endParaRPr lang="en-US"/>
        </a:p>
      </dgm:t>
    </dgm:pt>
    <dgm:pt modelId="{E10F95F1-1F2B-4C18-BC0E-482A16424842}" type="pres">
      <dgm:prSet presAssocID="{2D1E6B03-A865-4221-B053-10E2A2CB9479}" presName="parentLeftMargin" presStyleLbl="node1" presStyleIdx="2" presStyleCnt="6"/>
      <dgm:spPr/>
      <dgm:t>
        <a:bodyPr/>
        <a:lstStyle/>
        <a:p>
          <a:endParaRPr lang="en-GB"/>
        </a:p>
      </dgm:t>
    </dgm:pt>
    <dgm:pt modelId="{D812CC56-F7EB-40E5-B062-CCAA386DB48A}" type="pres">
      <dgm:prSet presAssocID="{2D1E6B03-A865-4221-B053-10E2A2CB9479}" presName="parentText" presStyleLbl="node1" presStyleIdx="3" presStyleCnt="6" custScaleX="107059" custScaleY="222459">
        <dgm:presLayoutVars>
          <dgm:chMax val="0"/>
          <dgm:bulletEnabled val="1"/>
        </dgm:presLayoutVars>
      </dgm:prSet>
      <dgm:spPr/>
      <dgm:t>
        <a:bodyPr/>
        <a:lstStyle/>
        <a:p>
          <a:endParaRPr lang="en-GB"/>
        </a:p>
      </dgm:t>
    </dgm:pt>
    <dgm:pt modelId="{F49A075A-2814-4B91-B5CF-BB4D6786A24B}" type="pres">
      <dgm:prSet presAssocID="{2D1E6B03-A865-4221-B053-10E2A2CB9479}" presName="negativeSpace" presStyleCnt="0"/>
      <dgm:spPr/>
      <dgm:t>
        <a:bodyPr/>
        <a:lstStyle/>
        <a:p>
          <a:endParaRPr lang="en-US"/>
        </a:p>
      </dgm:t>
    </dgm:pt>
    <dgm:pt modelId="{CC7480B0-8F72-4E6A-964D-4B62CA7A327B}" type="pres">
      <dgm:prSet presAssocID="{2D1E6B03-A865-4221-B053-10E2A2CB9479}" presName="childText" presStyleLbl="conFgAcc1" presStyleIdx="3" presStyleCnt="6" custScaleY="222459">
        <dgm:presLayoutVars>
          <dgm:bulletEnabled val="1"/>
        </dgm:presLayoutVars>
      </dgm:prSet>
      <dgm:spPr/>
      <dgm:t>
        <a:bodyPr/>
        <a:lstStyle/>
        <a:p>
          <a:endParaRPr lang="en-US"/>
        </a:p>
      </dgm:t>
    </dgm:pt>
    <dgm:pt modelId="{B2EB600C-3B3E-439D-8473-10272E21281A}" type="pres">
      <dgm:prSet presAssocID="{D58079D9-4381-4CE6-8535-23C15BA85642}" presName="spaceBetweenRectangles" presStyleCnt="0"/>
      <dgm:spPr/>
      <dgm:t>
        <a:bodyPr/>
        <a:lstStyle/>
        <a:p>
          <a:endParaRPr lang="en-US"/>
        </a:p>
      </dgm:t>
    </dgm:pt>
    <dgm:pt modelId="{31116F1D-624E-45E1-9DCC-398922782E36}" type="pres">
      <dgm:prSet presAssocID="{534ABAC7-2865-4B13-B31B-CA40DC34667D}" presName="parentLin" presStyleCnt="0"/>
      <dgm:spPr/>
      <dgm:t>
        <a:bodyPr/>
        <a:lstStyle/>
        <a:p>
          <a:endParaRPr lang="en-US"/>
        </a:p>
      </dgm:t>
    </dgm:pt>
    <dgm:pt modelId="{C1D49CE6-241A-43D5-BD19-A679BFA7E930}" type="pres">
      <dgm:prSet presAssocID="{534ABAC7-2865-4B13-B31B-CA40DC34667D}" presName="parentLeftMargin" presStyleLbl="node1" presStyleIdx="3" presStyleCnt="6"/>
      <dgm:spPr/>
      <dgm:t>
        <a:bodyPr/>
        <a:lstStyle/>
        <a:p>
          <a:endParaRPr lang="en-GB"/>
        </a:p>
      </dgm:t>
    </dgm:pt>
    <dgm:pt modelId="{2BB41D51-B36D-4966-BD3F-B3A8E3B60F96}" type="pres">
      <dgm:prSet presAssocID="{534ABAC7-2865-4B13-B31B-CA40DC34667D}" presName="parentText" presStyleLbl="node1" presStyleIdx="4" presStyleCnt="6" custScaleX="107059" custScaleY="222459">
        <dgm:presLayoutVars>
          <dgm:chMax val="0"/>
          <dgm:bulletEnabled val="1"/>
        </dgm:presLayoutVars>
      </dgm:prSet>
      <dgm:spPr/>
      <dgm:t>
        <a:bodyPr/>
        <a:lstStyle/>
        <a:p>
          <a:endParaRPr lang="en-GB"/>
        </a:p>
      </dgm:t>
    </dgm:pt>
    <dgm:pt modelId="{D10F03DD-D8FE-41DD-92FE-F0540452F732}" type="pres">
      <dgm:prSet presAssocID="{534ABAC7-2865-4B13-B31B-CA40DC34667D}" presName="negativeSpace" presStyleCnt="0"/>
      <dgm:spPr/>
      <dgm:t>
        <a:bodyPr/>
        <a:lstStyle/>
        <a:p>
          <a:endParaRPr lang="en-US"/>
        </a:p>
      </dgm:t>
    </dgm:pt>
    <dgm:pt modelId="{57E4E6B9-CC7A-4DD2-9C30-24E490C6EA95}" type="pres">
      <dgm:prSet presAssocID="{534ABAC7-2865-4B13-B31B-CA40DC34667D}" presName="childText" presStyleLbl="conFgAcc1" presStyleIdx="4" presStyleCnt="6" custScaleY="222459">
        <dgm:presLayoutVars>
          <dgm:bulletEnabled val="1"/>
        </dgm:presLayoutVars>
      </dgm:prSet>
      <dgm:spPr/>
      <dgm:t>
        <a:bodyPr/>
        <a:lstStyle/>
        <a:p>
          <a:endParaRPr lang="en-US"/>
        </a:p>
      </dgm:t>
    </dgm:pt>
    <dgm:pt modelId="{86AF17C2-6419-4DE9-83F3-F450EA85714C}" type="pres">
      <dgm:prSet presAssocID="{D17F646B-48C7-478F-BD61-E3EC623CDB9D}" presName="spaceBetweenRectangles" presStyleCnt="0"/>
      <dgm:spPr/>
      <dgm:t>
        <a:bodyPr/>
        <a:lstStyle/>
        <a:p>
          <a:endParaRPr lang="en-US"/>
        </a:p>
      </dgm:t>
    </dgm:pt>
    <dgm:pt modelId="{20DF6A00-5A25-4F91-951E-01B977983DA4}" type="pres">
      <dgm:prSet presAssocID="{348AAA06-D6CB-4AC7-B560-455A331B39E9}" presName="parentLin" presStyleCnt="0"/>
      <dgm:spPr/>
      <dgm:t>
        <a:bodyPr/>
        <a:lstStyle/>
        <a:p>
          <a:endParaRPr lang="en-US"/>
        </a:p>
      </dgm:t>
    </dgm:pt>
    <dgm:pt modelId="{B1A61B67-391B-46E7-9A39-2746058B3FE9}" type="pres">
      <dgm:prSet presAssocID="{348AAA06-D6CB-4AC7-B560-455A331B39E9}" presName="parentLeftMargin" presStyleLbl="node1" presStyleIdx="4" presStyleCnt="6"/>
      <dgm:spPr/>
      <dgm:t>
        <a:bodyPr/>
        <a:lstStyle/>
        <a:p>
          <a:endParaRPr lang="en-GB"/>
        </a:p>
      </dgm:t>
    </dgm:pt>
    <dgm:pt modelId="{53BA9C98-1D75-4B8E-8F91-B3B01CBE7D25}" type="pres">
      <dgm:prSet presAssocID="{348AAA06-D6CB-4AC7-B560-455A331B39E9}" presName="parentText" presStyleLbl="node1" presStyleIdx="5" presStyleCnt="6" custScaleX="107059" custScaleY="222459">
        <dgm:presLayoutVars>
          <dgm:chMax val="0"/>
          <dgm:bulletEnabled val="1"/>
        </dgm:presLayoutVars>
      </dgm:prSet>
      <dgm:spPr/>
      <dgm:t>
        <a:bodyPr/>
        <a:lstStyle/>
        <a:p>
          <a:endParaRPr lang="en-GB"/>
        </a:p>
      </dgm:t>
    </dgm:pt>
    <dgm:pt modelId="{4FADAA1C-8D40-4EFD-9D07-7D44C2C4C497}" type="pres">
      <dgm:prSet presAssocID="{348AAA06-D6CB-4AC7-B560-455A331B39E9}" presName="negativeSpace" presStyleCnt="0"/>
      <dgm:spPr/>
      <dgm:t>
        <a:bodyPr/>
        <a:lstStyle/>
        <a:p>
          <a:endParaRPr lang="en-US"/>
        </a:p>
      </dgm:t>
    </dgm:pt>
    <dgm:pt modelId="{3917CA0E-951D-4F1A-9948-70B906FD65A5}" type="pres">
      <dgm:prSet presAssocID="{348AAA06-D6CB-4AC7-B560-455A331B39E9}" presName="childText" presStyleLbl="conFgAcc1" presStyleIdx="5" presStyleCnt="6" custScaleY="222459">
        <dgm:presLayoutVars>
          <dgm:bulletEnabled val="1"/>
        </dgm:presLayoutVars>
      </dgm:prSet>
      <dgm:spPr/>
      <dgm:t>
        <a:bodyPr/>
        <a:lstStyle/>
        <a:p>
          <a:endParaRPr lang="en-US"/>
        </a:p>
      </dgm:t>
    </dgm:pt>
  </dgm:ptLst>
  <dgm:cxnLst>
    <dgm:cxn modelId="{3FB7294B-EE51-41B8-B06E-9E0461D37A2A}" srcId="{1AFC2773-D587-4BEE-B1EF-719785620414}" destId="{04D2DDDB-3950-4C5F-AA03-B2784B0ACDAE}" srcOrd="1" destOrd="0" parTransId="{14EADDC4-F4C1-4F0C-950B-E1D2B729F306}" sibTransId="{AB435737-DF62-40F2-BCA0-834551D5B873}"/>
    <dgm:cxn modelId="{5B961E58-88D0-4C30-B802-173FFF14C7B8}" type="presOf" srcId="{2D1E6B03-A865-4221-B053-10E2A2CB9479}" destId="{D812CC56-F7EB-40E5-B062-CCAA386DB48A}" srcOrd="1" destOrd="0" presId="urn:microsoft.com/office/officeart/2005/8/layout/list1"/>
    <dgm:cxn modelId="{3FEF8C38-F4FF-4867-89CE-AD642AC9B4A1}" type="presOf" srcId="{348AAA06-D6CB-4AC7-B560-455A331B39E9}" destId="{B1A61B67-391B-46E7-9A39-2746058B3FE9}" srcOrd="0" destOrd="0" presId="urn:microsoft.com/office/officeart/2005/8/layout/list1"/>
    <dgm:cxn modelId="{DB91B688-6892-4D62-90C6-022E73F90488}" srcId="{1AFC2773-D587-4BEE-B1EF-719785620414}" destId="{E56B3009-88C5-4B29-B9EC-887884442516}" srcOrd="0" destOrd="0" parTransId="{F7427FA1-7FBC-4A83-AECC-B8735A2B5A93}" sibTransId="{5028904E-8894-4FE7-AD8E-06C0B07BF1C4}"/>
    <dgm:cxn modelId="{2FCF3B1C-1B9F-4C13-983B-FBCFF6684E91}" srcId="{1AFC2773-D587-4BEE-B1EF-719785620414}" destId="{95B95CCA-9DE0-41F5-913C-48FCB55F4A0C}" srcOrd="2" destOrd="0" parTransId="{E530B795-EDA9-47CB-90AA-4A1F0AED6885}" sibTransId="{C8975179-317A-49D3-8D3F-04A36B73BFF3}"/>
    <dgm:cxn modelId="{578E19DB-2B55-4BBA-93DF-FBD787C8192E}" type="presOf" srcId="{534ABAC7-2865-4B13-B31B-CA40DC34667D}" destId="{C1D49CE6-241A-43D5-BD19-A679BFA7E930}" srcOrd="0" destOrd="0" presId="urn:microsoft.com/office/officeart/2005/8/layout/list1"/>
    <dgm:cxn modelId="{D6FBBF10-BD08-48CE-A77A-66612D4B0AC4}" srcId="{1AFC2773-D587-4BEE-B1EF-719785620414}" destId="{348AAA06-D6CB-4AC7-B560-455A331B39E9}" srcOrd="5" destOrd="0" parTransId="{E78463E3-9E7C-4888-A240-B35C9280EB11}" sibTransId="{A83ACB71-0808-4288-A065-7CE0EBFF840C}"/>
    <dgm:cxn modelId="{EE8E3C71-800F-49A2-81E7-6A118DCA5874}" type="presOf" srcId="{2D1E6B03-A865-4221-B053-10E2A2CB9479}" destId="{E10F95F1-1F2B-4C18-BC0E-482A16424842}" srcOrd="0" destOrd="0" presId="urn:microsoft.com/office/officeart/2005/8/layout/list1"/>
    <dgm:cxn modelId="{9971CB78-29F3-4D0A-A4C4-D9DA8B54E37B}" type="presOf" srcId="{1AFC2773-D587-4BEE-B1EF-719785620414}" destId="{B49C8DFD-F0CC-4658-8F00-0957F30BB429}" srcOrd="0" destOrd="0" presId="urn:microsoft.com/office/officeart/2005/8/layout/list1"/>
    <dgm:cxn modelId="{9355F443-ECAB-4427-B48A-DD7FE65D1053}" type="presOf" srcId="{04D2DDDB-3950-4C5F-AA03-B2784B0ACDAE}" destId="{4BB7F935-459E-4966-9995-9DF4CD551D3B}" srcOrd="1" destOrd="0" presId="urn:microsoft.com/office/officeart/2005/8/layout/list1"/>
    <dgm:cxn modelId="{8F089094-AB47-4166-9F39-0986C93AFEDA}" srcId="{1AFC2773-D587-4BEE-B1EF-719785620414}" destId="{534ABAC7-2865-4B13-B31B-CA40DC34667D}" srcOrd="4" destOrd="0" parTransId="{D0E96F72-3587-4111-9687-C7E36A7DCA07}" sibTransId="{D17F646B-48C7-478F-BD61-E3EC623CDB9D}"/>
    <dgm:cxn modelId="{5DF93927-E8A3-4F00-B426-09C35F657B74}" type="presOf" srcId="{95B95CCA-9DE0-41F5-913C-48FCB55F4A0C}" destId="{37294981-83B8-41A6-8985-63E3A2063B7D}" srcOrd="0" destOrd="0" presId="urn:microsoft.com/office/officeart/2005/8/layout/list1"/>
    <dgm:cxn modelId="{23A67745-F94C-4E57-97C3-317A24B7BCF0}" type="presOf" srcId="{534ABAC7-2865-4B13-B31B-CA40DC34667D}" destId="{2BB41D51-B36D-4966-BD3F-B3A8E3B60F96}" srcOrd="1" destOrd="0" presId="urn:microsoft.com/office/officeart/2005/8/layout/list1"/>
    <dgm:cxn modelId="{B0BB221E-DE1E-4D56-AEA7-438750BB2875}" type="presOf" srcId="{95B95CCA-9DE0-41F5-913C-48FCB55F4A0C}" destId="{C3761870-1F49-4F20-8983-8B44DE507951}" srcOrd="1" destOrd="0" presId="urn:microsoft.com/office/officeart/2005/8/layout/list1"/>
    <dgm:cxn modelId="{C7FB5788-44F8-47CC-85D4-0ED8607E509B}" type="presOf" srcId="{E56B3009-88C5-4B29-B9EC-887884442516}" destId="{8FD71696-980B-47BF-A816-92AED33A5EA8}" srcOrd="0" destOrd="0" presId="urn:microsoft.com/office/officeart/2005/8/layout/list1"/>
    <dgm:cxn modelId="{52992FCC-2876-4B6E-91F5-F66F0582EAE1}" type="presOf" srcId="{04D2DDDB-3950-4C5F-AA03-B2784B0ACDAE}" destId="{25E351F6-339F-454F-AFB6-0FD9BA711B77}" srcOrd="0" destOrd="0" presId="urn:microsoft.com/office/officeart/2005/8/layout/list1"/>
    <dgm:cxn modelId="{A8937713-AD52-4296-8374-BC9BD6CAB37C}" srcId="{1AFC2773-D587-4BEE-B1EF-719785620414}" destId="{2D1E6B03-A865-4221-B053-10E2A2CB9479}" srcOrd="3" destOrd="0" parTransId="{A902F273-72EF-4C52-A883-609ECDFE2775}" sibTransId="{D58079D9-4381-4CE6-8535-23C15BA85642}"/>
    <dgm:cxn modelId="{F2E9418D-CA06-4861-A412-78FF56EFE224}" type="presOf" srcId="{E56B3009-88C5-4B29-B9EC-887884442516}" destId="{31E4463D-8D90-43E0-8C0B-3AFBC060591E}" srcOrd="1" destOrd="0" presId="urn:microsoft.com/office/officeart/2005/8/layout/list1"/>
    <dgm:cxn modelId="{823BDDF1-0FE7-402E-B2BD-A68FCB4CF495}" type="presOf" srcId="{348AAA06-D6CB-4AC7-B560-455A331B39E9}" destId="{53BA9C98-1D75-4B8E-8F91-B3B01CBE7D25}" srcOrd="1" destOrd="0" presId="urn:microsoft.com/office/officeart/2005/8/layout/list1"/>
    <dgm:cxn modelId="{13992E17-18FA-4D29-B712-498286B197E1}" type="presParOf" srcId="{B49C8DFD-F0CC-4658-8F00-0957F30BB429}" destId="{201C0301-B2E6-4EFF-A6A6-0A3451E12EE0}" srcOrd="0" destOrd="0" presId="urn:microsoft.com/office/officeart/2005/8/layout/list1"/>
    <dgm:cxn modelId="{38E3392C-6559-43A9-897F-EF71C4BC4D8D}" type="presParOf" srcId="{201C0301-B2E6-4EFF-A6A6-0A3451E12EE0}" destId="{8FD71696-980B-47BF-A816-92AED33A5EA8}" srcOrd="0" destOrd="0" presId="urn:microsoft.com/office/officeart/2005/8/layout/list1"/>
    <dgm:cxn modelId="{92A08312-C195-4639-AA0D-995DE2AC211B}" type="presParOf" srcId="{201C0301-B2E6-4EFF-A6A6-0A3451E12EE0}" destId="{31E4463D-8D90-43E0-8C0B-3AFBC060591E}" srcOrd="1" destOrd="0" presId="urn:microsoft.com/office/officeart/2005/8/layout/list1"/>
    <dgm:cxn modelId="{CA5D99B2-DA50-493C-BE6E-6FD6C098F395}" type="presParOf" srcId="{B49C8DFD-F0CC-4658-8F00-0957F30BB429}" destId="{99AB1C59-8F98-493B-9313-90ABC30242AC}" srcOrd="1" destOrd="0" presId="urn:microsoft.com/office/officeart/2005/8/layout/list1"/>
    <dgm:cxn modelId="{A3D748B7-523E-4A92-9D91-AD489FDCD221}" type="presParOf" srcId="{B49C8DFD-F0CC-4658-8F00-0957F30BB429}" destId="{274123C3-098D-474B-AE07-9C29113BAD57}" srcOrd="2" destOrd="0" presId="urn:microsoft.com/office/officeart/2005/8/layout/list1"/>
    <dgm:cxn modelId="{5F4E8829-1C2A-4168-9143-7A37426A9134}" type="presParOf" srcId="{B49C8DFD-F0CC-4658-8F00-0957F30BB429}" destId="{CDF14E88-4E62-4CD6-A1CE-F6BD9E199CE3}" srcOrd="3" destOrd="0" presId="urn:microsoft.com/office/officeart/2005/8/layout/list1"/>
    <dgm:cxn modelId="{E0D89A8B-51AD-4B98-97E4-9093A94BC0CB}" type="presParOf" srcId="{B49C8DFD-F0CC-4658-8F00-0957F30BB429}" destId="{A3DD2BF7-F025-4B00-A00D-2476266DD36A}" srcOrd="4" destOrd="0" presId="urn:microsoft.com/office/officeart/2005/8/layout/list1"/>
    <dgm:cxn modelId="{72BBFFD4-8007-4C46-8387-260EB84EE5AB}" type="presParOf" srcId="{A3DD2BF7-F025-4B00-A00D-2476266DD36A}" destId="{25E351F6-339F-454F-AFB6-0FD9BA711B77}" srcOrd="0" destOrd="0" presId="urn:microsoft.com/office/officeart/2005/8/layout/list1"/>
    <dgm:cxn modelId="{76AEDCFC-3CBE-4C67-BDF1-8EF0B6E74058}" type="presParOf" srcId="{A3DD2BF7-F025-4B00-A00D-2476266DD36A}" destId="{4BB7F935-459E-4966-9995-9DF4CD551D3B}" srcOrd="1" destOrd="0" presId="urn:microsoft.com/office/officeart/2005/8/layout/list1"/>
    <dgm:cxn modelId="{810B0A19-680E-43DB-B7D7-A665A53B92FD}" type="presParOf" srcId="{B49C8DFD-F0CC-4658-8F00-0957F30BB429}" destId="{9A79B69E-3C07-4377-82D0-D414B67047D4}" srcOrd="5" destOrd="0" presId="urn:microsoft.com/office/officeart/2005/8/layout/list1"/>
    <dgm:cxn modelId="{8DD87F34-7BA6-4803-BBC5-FF49175E2693}" type="presParOf" srcId="{B49C8DFD-F0CC-4658-8F00-0957F30BB429}" destId="{F945C402-1E4E-4CDA-8E11-1A0DD6CE2279}" srcOrd="6" destOrd="0" presId="urn:microsoft.com/office/officeart/2005/8/layout/list1"/>
    <dgm:cxn modelId="{8C170911-3E42-4F61-84AA-0339AC87117B}" type="presParOf" srcId="{B49C8DFD-F0CC-4658-8F00-0957F30BB429}" destId="{4A047674-936E-42AE-A4AF-5B0AA390D4BF}" srcOrd="7" destOrd="0" presId="urn:microsoft.com/office/officeart/2005/8/layout/list1"/>
    <dgm:cxn modelId="{D553D6F1-ED25-473B-AEC7-8B1DA8CDBABA}" type="presParOf" srcId="{B49C8DFD-F0CC-4658-8F00-0957F30BB429}" destId="{C275BC5E-02B0-42FD-A867-477AD42BA13C}" srcOrd="8" destOrd="0" presId="urn:microsoft.com/office/officeart/2005/8/layout/list1"/>
    <dgm:cxn modelId="{62A2B480-6BA7-4DD1-B0AA-2C1D0E7F7C95}" type="presParOf" srcId="{C275BC5E-02B0-42FD-A867-477AD42BA13C}" destId="{37294981-83B8-41A6-8985-63E3A2063B7D}" srcOrd="0" destOrd="0" presId="urn:microsoft.com/office/officeart/2005/8/layout/list1"/>
    <dgm:cxn modelId="{51EFE4CA-9E70-4F3A-9726-D7F68ABB02E2}" type="presParOf" srcId="{C275BC5E-02B0-42FD-A867-477AD42BA13C}" destId="{C3761870-1F49-4F20-8983-8B44DE507951}" srcOrd="1" destOrd="0" presId="urn:microsoft.com/office/officeart/2005/8/layout/list1"/>
    <dgm:cxn modelId="{E48B22C3-AE5C-4256-900B-884B1644A305}" type="presParOf" srcId="{B49C8DFD-F0CC-4658-8F00-0957F30BB429}" destId="{E5097D6D-CC2B-417D-9A1C-09EF27504EF5}" srcOrd="9" destOrd="0" presId="urn:microsoft.com/office/officeart/2005/8/layout/list1"/>
    <dgm:cxn modelId="{662A25D7-AE8C-4B54-9669-4A57D0A8F7BC}" type="presParOf" srcId="{B49C8DFD-F0CC-4658-8F00-0957F30BB429}" destId="{6C1E916F-04B9-42EC-AB29-7C8DDD60C458}" srcOrd="10" destOrd="0" presId="urn:microsoft.com/office/officeart/2005/8/layout/list1"/>
    <dgm:cxn modelId="{B95F0255-24C8-460C-94DE-757A3F190B2E}" type="presParOf" srcId="{B49C8DFD-F0CC-4658-8F00-0957F30BB429}" destId="{9B529C9D-0FE6-42ED-BF95-E4546146F9C3}" srcOrd="11" destOrd="0" presId="urn:microsoft.com/office/officeart/2005/8/layout/list1"/>
    <dgm:cxn modelId="{69901EE4-C34E-4889-92AA-8485D1E962BA}" type="presParOf" srcId="{B49C8DFD-F0CC-4658-8F00-0957F30BB429}" destId="{CB4D925C-3AD9-4295-8EA8-5D9A78D40FE2}" srcOrd="12" destOrd="0" presId="urn:microsoft.com/office/officeart/2005/8/layout/list1"/>
    <dgm:cxn modelId="{7A496BE2-D8D4-4889-A519-C1D6F71546F4}" type="presParOf" srcId="{CB4D925C-3AD9-4295-8EA8-5D9A78D40FE2}" destId="{E10F95F1-1F2B-4C18-BC0E-482A16424842}" srcOrd="0" destOrd="0" presId="urn:microsoft.com/office/officeart/2005/8/layout/list1"/>
    <dgm:cxn modelId="{C462021D-822B-4F54-BCAE-A6290484C553}" type="presParOf" srcId="{CB4D925C-3AD9-4295-8EA8-5D9A78D40FE2}" destId="{D812CC56-F7EB-40E5-B062-CCAA386DB48A}" srcOrd="1" destOrd="0" presId="urn:microsoft.com/office/officeart/2005/8/layout/list1"/>
    <dgm:cxn modelId="{FB9CD1A5-43E9-4B95-A6AC-AF35D08197F9}" type="presParOf" srcId="{B49C8DFD-F0CC-4658-8F00-0957F30BB429}" destId="{F49A075A-2814-4B91-B5CF-BB4D6786A24B}" srcOrd="13" destOrd="0" presId="urn:microsoft.com/office/officeart/2005/8/layout/list1"/>
    <dgm:cxn modelId="{52E35D9D-32B7-407B-B993-95889F41B60F}" type="presParOf" srcId="{B49C8DFD-F0CC-4658-8F00-0957F30BB429}" destId="{CC7480B0-8F72-4E6A-964D-4B62CA7A327B}" srcOrd="14" destOrd="0" presId="urn:microsoft.com/office/officeart/2005/8/layout/list1"/>
    <dgm:cxn modelId="{1D9EE343-1E09-4BB3-A153-897139B2EAE1}" type="presParOf" srcId="{B49C8DFD-F0CC-4658-8F00-0957F30BB429}" destId="{B2EB600C-3B3E-439D-8473-10272E21281A}" srcOrd="15" destOrd="0" presId="urn:microsoft.com/office/officeart/2005/8/layout/list1"/>
    <dgm:cxn modelId="{70B983BB-244C-4D9B-B0A2-481A08BA3E4A}" type="presParOf" srcId="{B49C8DFD-F0CC-4658-8F00-0957F30BB429}" destId="{31116F1D-624E-45E1-9DCC-398922782E36}" srcOrd="16" destOrd="0" presId="urn:microsoft.com/office/officeart/2005/8/layout/list1"/>
    <dgm:cxn modelId="{6A59BF0E-7329-41B9-98C3-FF4503F0FF11}" type="presParOf" srcId="{31116F1D-624E-45E1-9DCC-398922782E36}" destId="{C1D49CE6-241A-43D5-BD19-A679BFA7E930}" srcOrd="0" destOrd="0" presId="urn:microsoft.com/office/officeart/2005/8/layout/list1"/>
    <dgm:cxn modelId="{612AC191-B1B5-4919-97EB-66C5446D3945}" type="presParOf" srcId="{31116F1D-624E-45E1-9DCC-398922782E36}" destId="{2BB41D51-B36D-4966-BD3F-B3A8E3B60F96}" srcOrd="1" destOrd="0" presId="urn:microsoft.com/office/officeart/2005/8/layout/list1"/>
    <dgm:cxn modelId="{39515A54-7ED1-4BD7-8D10-533EFB0CAF49}" type="presParOf" srcId="{B49C8DFD-F0CC-4658-8F00-0957F30BB429}" destId="{D10F03DD-D8FE-41DD-92FE-F0540452F732}" srcOrd="17" destOrd="0" presId="urn:microsoft.com/office/officeart/2005/8/layout/list1"/>
    <dgm:cxn modelId="{A26009D8-F2A7-4221-BE8E-F872EB0C7D38}" type="presParOf" srcId="{B49C8DFD-F0CC-4658-8F00-0957F30BB429}" destId="{57E4E6B9-CC7A-4DD2-9C30-24E490C6EA95}" srcOrd="18" destOrd="0" presId="urn:microsoft.com/office/officeart/2005/8/layout/list1"/>
    <dgm:cxn modelId="{5E15AEFB-C98D-474A-B670-9C396772CF57}" type="presParOf" srcId="{B49C8DFD-F0CC-4658-8F00-0957F30BB429}" destId="{86AF17C2-6419-4DE9-83F3-F450EA85714C}" srcOrd="19" destOrd="0" presId="urn:microsoft.com/office/officeart/2005/8/layout/list1"/>
    <dgm:cxn modelId="{BE6D8FCC-76E4-4B6F-8C80-AA0C544EC7DE}" type="presParOf" srcId="{B49C8DFD-F0CC-4658-8F00-0957F30BB429}" destId="{20DF6A00-5A25-4F91-951E-01B977983DA4}" srcOrd="20" destOrd="0" presId="urn:microsoft.com/office/officeart/2005/8/layout/list1"/>
    <dgm:cxn modelId="{7D3850AA-531C-4F18-B884-6A3DF70B04EF}" type="presParOf" srcId="{20DF6A00-5A25-4F91-951E-01B977983DA4}" destId="{B1A61B67-391B-46E7-9A39-2746058B3FE9}" srcOrd="0" destOrd="0" presId="urn:microsoft.com/office/officeart/2005/8/layout/list1"/>
    <dgm:cxn modelId="{DA518659-50E3-41CF-8A80-78874959EF6A}" type="presParOf" srcId="{20DF6A00-5A25-4F91-951E-01B977983DA4}" destId="{53BA9C98-1D75-4B8E-8F91-B3B01CBE7D25}" srcOrd="1" destOrd="0" presId="urn:microsoft.com/office/officeart/2005/8/layout/list1"/>
    <dgm:cxn modelId="{5B6EAF1E-2846-419C-BE0C-F954CFB0C8FF}" type="presParOf" srcId="{B49C8DFD-F0CC-4658-8F00-0957F30BB429}" destId="{4FADAA1C-8D40-4EFD-9D07-7D44C2C4C497}" srcOrd="21" destOrd="0" presId="urn:microsoft.com/office/officeart/2005/8/layout/list1"/>
    <dgm:cxn modelId="{9EE0A52B-1231-4194-BC77-041254767F5F}" type="presParOf" srcId="{B49C8DFD-F0CC-4658-8F00-0957F30BB429}" destId="{3917CA0E-951D-4F1A-9948-70B906FD65A5}"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34259AB-A4C8-4535-8A6A-6CAE8C67B904}"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GB"/>
        </a:p>
      </dgm:t>
    </dgm:pt>
    <dgm:pt modelId="{6FA5AEC3-CDAC-42C8-AFE1-6F809EFA1E25}">
      <dgm:prSet phldrT="[Text]" custT="1"/>
      <dgm:spPr/>
      <dgm:t>
        <a:bodyPr/>
        <a:lstStyle/>
        <a:p>
          <a:pPr algn="just"/>
          <a:r>
            <a:rPr lang="en-US" sz="1600" b="0" dirty="0" smtClean="0">
              <a:latin typeface="Century" pitchFamily="18" charset="0"/>
            </a:rPr>
            <a:t>Setting a clear and meaningful purpose of communication</a:t>
          </a:r>
        </a:p>
      </dgm:t>
    </dgm:pt>
    <dgm:pt modelId="{0F9C577E-F242-4A16-A08A-28847ADB98D2}" type="parTrans" cxnId="{903FF735-0CCD-41EB-99E2-79F7659F2097}">
      <dgm:prSet/>
      <dgm:spPr/>
      <dgm:t>
        <a:bodyPr/>
        <a:lstStyle/>
        <a:p>
          <a:pPr algn="l"/>
          <a:endParaRPr lang="en-GB"/>
        </a:p>
      </dgm:t>
    </dgm:pt>
    <dgm:pt modelId="{867B766E-19C4-4ED6-BD82-408261077475}" type="sibTrans" cxnId="{903FF735-0CCD-41EB-99E2-79F7659F2097}">
      <dgm:prSet/>
      <dgm:spPr/>
      <dgm:t>
        <a:bodyPr/>
        <a:lstStyle/>
        <a:p>
          <a:pPr algn="l"/>
          <a:endParaRPr lang="en-GB"/>
        </a:p>
      </dgm:t>
    </dgm:pt>
    <dgm:pt modelId="{A7D11AC8-06A2-492C-BBDA-E6F3A21D2D04}">
      <dgm:prSet phldrT="[Text]" custT="1"/>
      <dgm:spPr/>
      <dgm:t>
        <a:bodyPr/>
        <a:lstStyle/>
        <a:p>
          <a:pPr algn="just"/>
          <a:r>
            <a:rPr lang="en-US" sz="1600" dirty="0" smtClean="0">
              <a:latin typeface="Century" pitchFamily="18" charset="0"/>
            </a:rPr>
            <a:t>Selecting an appropriate channel of communication</a:t>
          </a:r>
          <a:endParaRPr lang="en-US" sz="1600" b="0" dirty="0" smtClean="0">
            <a:latin typeface="Century" pitchFamily="18" charset="0"/>
          </a:endParaRPr>
        </a:p>
      </dgm:t>
    </dgm:pt>
    <dgm:pt modelId="{79A5F4F5-CF13-4069-8A71-CA12EADA255F}" type="parTrans" cxnId="{DB5A2339-A368-43BA-8538-F4AF428099AD}">
      <dgm:prSet/>
      <dgm:spPr/>
      <dgm:t>
        <a:bodyPr/>
        <a:lstStyle/>
        <a:p>
          <a:pPr algn="l"/>
          <a:endParaRPr lang="en-GB"/>
        </a:p>
      </dgm:t>
    </dgm:pt>
    <dgm:pt modelId="{03E009B2-DD0C-4662-9DF2-8AE062D3D87B}" type="sibTrans" cxnId="{DB5A2339-A368-43BA-8538-F4AF428099AD}">
      <dgm:prSet/>
      <dgm:spPr/>
      <dgm:t>
        <a:bodyPr/>
        <a:lstStyle/>
        <a:p>
          <a:pPr algn="l"/>
          <a:endParaRPr lang="en-GB"/>
        </a:p>
      </dgm:t>
    </dgm:pt>
    <dgm:pt modelId="{C0194AF2-0984-4F0A-B5A1-4207132A3ED9}">
      <dgm:prSet phldrT="[Text]" custT="1"/>
      <dgm:spPr/>
      <dgm:t>
        <a:bodyPr/>
        <a:lstStyle/>
        <a:p>
          <a:pPr algn="just"/>
          <a:r>
            <a:rPr lang="en-US" sz="1600" dirty="0" smtClean="0">
              <a:latin typeface="Century" pitchFamily="18" charset="0"/>
            </a:rPr>
            <a:t>Building trust by giving response and value to the sender</a:t>
          </a:r>
          <a:endParaRPr lang="en-US" sz="1600" b="0" dirty="0" smtClean="0">
            <a:latin typeface="Century" pitchFamily="18" charset="0"/>
          </a:endParaRPr>
        </a:p>
      </dgm:t>
    </dgm:pt>
    <dgm:pt modelId="{939914C7-BD6A-4D83-B6C5-C0A74B1038D5}" type="parTrans" cxnId="{6B209A7C-0DC6-4613-AB03-16987D8F7BA4}">
      <dgm:prSet/>
      <dgm:spPr/>
      <dgm:t>
        <a:bodyPr/>
        <a:lstStyle/>
        <a:p>
          <a:pPr algn="l"/>
          <a:endParaRPr lang="en-GB"/>
        </a:p>
      </dgm:t>
    </dgm:pt>
    <dgm:pt modelId="{1C6CF646-F7E3-4195-B908-7C1EC6DD5976}" type="sibTrans" cxnId="{6B209A7C-0DC6-4613-AB03-16987D8F7BA4}">
      <dgm:prSet/>
      <dgm:spPr/>
      <dgm:t>
        <a:bodyPr/>
        <a:lstStyle/>
        <a:p>
          <a:pPr algn="l"/>
          <a:endParaRPr lang="en-GB"/>
        </a:p>
      </dgm:t>
    </dgm:pt>
    <dgm:pt modelId="{D96E93F4-6531-443B-A53A-69931FDB7509}">
      <dgm:prSet custT="1"/>
      <dgm:spPr/>
      <dgm:t>
        <a:bodyPr/>
        <a:lstStyle/>
        <a:p>
          <a:pPr algn="just"/>
          <a:r>
            <a:rPr lang="en-US" sz="1600" dirty="0" smtClean="0">
              <a:latin typeface="Century" pitchFamily="18" charset="0"/>
            </a:rPr>
            <a:t>Training employees on effective communication skills</a:t>
          </a:r>
          <a:endParaRPr lang="en-US" sz="1600" b="0" dirty="0" smtClean="0">
            <a:latin typeface="Century" pitchFamily="18" charset="0"/>
          </a:endParaRPr>
        </a:p>
      </dgm:t>
    </dgm:pt>
    <dgm:pt modelId="{F8FCE11C-1466-4457-A792-7B764A4988BD}" type="parTrans" cxnId="{7DAB2758-E583-4F3A-8525-6D1947064491}">
      <dgm:prSet/>
      <dgm:spPr/>
      <dgm:t>
        <a:bodyPr/>
        <a:lstStyle/>
        <a:p>
          <a:pPr algn="l"/>
          <a:endParaRPr lang="en-US"/>
        </a:p>
      </dgm:t>
    </dgm:pt>
    <dgm:pt modelId="{AA948184-D70B-4690-AABD-EC3392C7E615}" type="sibTrans" cxnId="{7DAB2758-E583-4F3A-8525-6D1947064491}">
      <dgm:prSet/>
      <dgm:spPr/>
      <dgm:t>
        <a:bodyPr/>
        <a:lstStyle/>
        <a:p>
          <a:pPr algn="l"/>
          <a:endParaRPr lang="en-US"/>
        </a:p>
      </dgm:t>
    </dgm:pt>
    <dgm:pt modelId="{0A9593CE-0D45-425E-943F-D5B492CBF35E}">
      <dgm:prSet custT="1"/>
      <dgm:spPr/>
      <dgm:t>
        <a:bodyPr/>
        <a:lstStyle/>
        <a:p>
          <a:pPr algn="just"/>
          <a:r>
            <a:rPr lang="en-US" sz="1600" dirty="0" smtClean="0">
              <a:latin typeface="Century" pitchFamily="18" charset="0"/>
            </a:rPr>
            <a:t>Using simple and understandable vocabulary while communicating</a:t>
          </a:r>
          <a:endParaRPr lang="en-US" sz="1600" b="0" dirty="0" smtClean="0">
            <a:latin typeface="Century" pitchFamily="18" charset="0"/>
          </a:endParaRPr>
        </a:p>
      </dgm:t>
    </dgm:pt>
    <dgm:pt modelId="{048B7998-7EA2-44B9-B197-96FCBA1C80E8}" type="parTrans" cxnId="{5239C3E0-77A2-4B8F-8D08-584B41B61127}">
      <dgm:prSet/>
      <dgm:spPr/>
      <dgm:t>
        <a:bodyPr/>
        <a:lstStyle/>
        <a:p>
          <a:pPr algn="l"/>
          <a:endParaRPr lang="en-US"/>
        </a:p>
      </dgm:t>
    </dgm:pt>
    <dgm:pt modelId="{6BB39ED3-64C4-4909-8856-CC581D8D7A13}" type="sibTrans" cxnId="{5239C3E0-77A2-4B8F-8D08-584B41B61127}">
      <dgm:prSet/>
      <dgm:spPr/>
      <dgm:t>
        <a:bodyPr/>
        <a:lstStyle/>
        <a:p>
          <a:pPr algn="l"/>
          <a:endParaRPr lang="en-US"/>
        </a:p>
      </dgm:t>
    </dgm:pt>
    <dgm:pt modelId="{5A174AC2-F189-4352-916D-2E56890E2552}">
      <dgm:prSet custT="1"/>
      <dgm:spPr/>
      <dgm:t>
        <a:bodyPr/>
        <a:lstStyle/>
        <a:p>
          <a:pPr algn="just"/>
          <a:r>
            <a:rPr lang="en-US" sz="1600" dirty="0" smtClean="0">
              <a:latin typeface="Century" pitchFamily="18" charset="0"/>
            </a:rPr>
            <a:t>Ignoring jargon and irrelevant</a:t>
          </a:r>
          <a:endParaRPr lang="en-US" sz="1600" b="0" dirty="0" smtClean="0">
            <a:latin typeface="Century" pitchFamily="18" charset="0"/>
          </a:endParaRPr>
        </a:p>
      </dgm:t>
    </dgm:pt>
    <dgm:pt modelId="{423DBB1B-5AAC-48A8-8630-BD3037FD3910}" type="parTrans" cxnId="{250C5AB1-125C-4EEF-AA73-E9FB462DC2A7}">
      <dgm:prSet/>
      <dgm:spPr/>
      <dgm:t>
        <a:bodyPr/>
        <a:lstStyle/>
        <a:p>
          <a:endParaRPr lang="en-US"/>
        </a:p>
      </dgm:t>
    </dgm:pt>
    <dgm:pt modelId="{1DE8B1BA-0077-4938-8B1F-0458DD082BEE}" type="sibTrans" cxnId="{250C5AB1-125C-4EEF-AA73-E9FB462DC2A7}">
      <dgm:prSet/>
      <dgm:spPr/>
      <dgm:t>
        <a:bodyPr/>
        <a:lstStyle/>
        <a:p>
          <a:endParaRPr lang="en-US"/>
        </a:p>
      </dgm:t>
    </dgm:pt>
    <dgm:pt modelId="{74A5DD04-E7BF-410D-870E-CD627873A38F}">
      <dgm:prSet custT="1"/>
      <dgm:spPr/>
      <dgm:t>
        <a:bodyPr/>
        <a:lstStyle/>
        <a:p>
          <a:pPr algn="just"/>
          <a:r>
            <a:rPr lang="en-GB" sz="1600" dirty="0" smtClean="0">
              <a:latin typeface="Century" pitchFamily="18" charset="0"/>
            </a:rPr>
            <a:t>Counselling</a:t>
          </a:r>
          <a:r>
            <a:rPr lang="en-US" sz="1600" dirty="0" smtClean="0">
              <a:latin typeface="Century" pitchFamily="18" charset="0"/>
            </a:rPr>
            <a:t> employees for eliminating their fear for superiors</a:t>
          </a:r>
          <a:endParaRPr lang="en-US" sz="1600" b="0" dirty="0" smtClean="0">
            <a:latin typeface="Century" pitchFamily="18" charset="0"/>
          </a:endParaRPr>
        </a:p>
      </dgm:t>
    </dgm:pt>
    <dgm:pt modelId="{32D7F989-3AB9-482D-A9C2-DE2994C32C99}" type="parTrans" cxnId="{7EFF3068-16FD-4C8D-AEB9-3F6D2FE081AB}">
      <dgm:prSet/>
      <dgm:spPr/>
      <dgm:t>
        <a:bodyPr/>
        <a:lstStyle/>
        <a:p>
          <a:endParaRPr lang="en-US"/>
        </a:p>
      </dgm:t>
    </dgm:pt>
    <dgm:pt modelId="{A282B638-38B2-4A30-845E-F21FF8D921B5}" type="sibTrans" cxnId="{7EFF3068-16FD-4C8D-AEB9-3F6D2FE081AB}">
      <dgm:prSet/>
      <dgm:spPr/>
      <dgm:t>
        <a:bodyPr/>
        <a:lstStyle/>
        <a:p>
          <a:endParaRPr lang="en-US"/>
        </a:p>
      </dgm:t>
    </dgm:pt>
    <dgm:pt modelId="{B3DD12FF-61FA-48F2-B1AF-6302C2394C4D}">
      <dgm:prSet custT="1"/>
      <dgm:spPr/>
      <dgm:t>
        <a:bodyPr/>
        <a:lstStyle/>
        <a:p>
          <a:pPr algn="just"/>
          <a:r>
            <a:rPr lang="en-GB" sz="1600" dirty="0" smtClean="0">
              <a:latin typeface="Century" pitchFamily="18" charset="0"/>
            </a:rPr>
            <a:t>Listening effectively</a:t>
          </a:r>
          <a:endParaRPr lang="en-US" sz="1600" b="0" dirty="0">
            <a:latin typeface="Century" pitchFamily="18" charset="0"/>
          </a:endParaRPr>
        </a:p>
      </dgm:t>
    </dgm:pt>
    <dgm:pt modelId="{6F148E1A-91F8-4FD8-AAA6-C55453F8C97C}" type="parTrans" cxnId="{FAA9285E-98EA-4CB0-A57A-57C8C5E23762}">
      <dgm:prSet/>
      <dgm:spPr/>
      <dgm:t>
        <a:bodyPr/>
        <a:lstStyle/>
        <a:p>
          <a:endParaRPr lang="en-US"/>
        </a:p>
      </dgm:t>
    </dgm:pt>
    <dgm:pt modelId="{04411F34-EA40-4F0E-84A9-156C26E78A96}" type="sibTrans" cxnId="{FAA9285E-98EA-4CB0-A57A-57C8C5E23762}">
      <dgm:prSet/>
      <dgm:spPr/>
      <dgm:t>
        <a:bodyPr/>
        <a:lstStyle/>
        <a:p>
          <a:endParaRPr lang="en-US"/>
        </a:p>
      </dgm:t>
    </dgm:pt>
    <dgm:pt modelId="{8155FE80-56A2-40BB-AC99-3B0C829B4A55}" type="pres">
      <dgm:prSet presAssocID="{434259AB-A4C8-4535-8A6A-6CAE8C67B904}" presName="linear" presStyleCnt="0">
        <dgm:presLayoutVars>
          <dgm:animLvl val="lvl"/>
          <dgm:resizeHandles val="exact"/>
        </dgm:presLayoutVars>
      </dgm:prSet>
      <dgm:spPr/>
      <dgm:t>
        <a:bodyPr/>
        <a:lstStyle/>
        <a:p>
          <a:endParaRPr lang="en-US"/>
        </a:p>
      </dgm:t>
    </dgm:pt>
    <dgm:pt modelId="{0E4392E3-648B-4A83-8348-155AA288D056}" type="pres">
      <dgm:prSet presAssocID="{6FA5AEC3-CDAC-42C8-AFE1-6F809EFA1E25}" presName="parentText" presStyleLbl="node1" presStyleIdx="0" presStyleCnt="8">
        <dgm:presLayoutVars>
          <dgm:chMax val="0"/>
          <dgm:bulletEnabled val="1"/>
        </dgm:presLayoutVars>
      </dgm:prSet>
      <dgm:spPr/>
      <dgm:t>
        <a:bodyPr/>
        <a:lstStyle/>
        <a:p>
          <a:endParaRPr lang="en-US"/>
        </a:p>
      </dgm:t>
    </dgm:pt>
    <dgm:pt modelId="{FED76AC2-7579-46F7-8DE1-60421AD1F6AA}" type="pres">
      <dgm:prSet presAssocID="{867B766E-19C4-4ED6-BD82-408261077475}" presName="spacer" presStyleCnt="0"/>
      <dgm:spPr/>
      <dgm:t>
        <a:bodyPr/>
        <a:lstStyle/>
        <a:p>
          <a:endParaRPr lang="en-GB"/>
        </a:p>
      </dgm:t>
    </dgm:pt>
    <dgm:pt modelId="{ABDDD2FD-B792-4955-8FD7-422345FE2AB3}" type="pres">
      <dgm:prSet presAssocID="{A7D11AC8-06A2-492C-BBDA-E6F3A21D2D04}" presName="parentText" presStyleLbl="node1" presStyleIdx="1" presStyleCnt="8" custLinFactNeighborY="14313">
        <dgm:presLayoutVars>
          <dgm:chMax val="0"/>
          <dgm:bulletEnabled val="1"/>
        </dgm:presLayoutVars>
      </dgm:prSet>
      <dgm:spPr/>
      <dgm:t>
        <a:bodyPr/>
        <a:lstStyle/>
        <a:p>
          <a:endParaRPr lang="en-US"/>
        </a:p>
      </dgm:t>
    </dgm:pt>
    <dgm:pt modelId="{2655FECF-18F2-4A68-91C1-6837D38D9DE8}" type="pres">
      <dgm:prSet presAssocID="{03E009B2-DD0C-4662-9DF2-8AE062D3D87B}" presName="spacer" presStyleCnt="0"/>
      <dgm:spPr/>
      <dgm:t>
        <a:bodyPr/>
        <a:lstStyle/>
        <a:p>
          <a:endParaRPr lang="en-GB"/>
        </a:p>
      </dgm:t>
    </dgm:pt>
    <dgm:pt modelId="{094CF33F-49AC-4845-B6B9-5F14FEC0604C}" type="pres">
      <dgm:prSet presAssocID="{C0194AF2-0984-4F0A-B5A1-4207132A3ED9}" presName="parentText" presStyleLbl="node1" presStyleIdx="2" presStyleCnt="8">
        <dgm:presLayoutVars>
          <dgm:chMax val="0"/>
          <dgm:bulletEnabled val="1"/>
        </dgm:presLayoutVars>
      </dgm:prSet>
      <dgm:spPr/>
      <dgm:t>
        <a:bodyPr/>
        <a:lstStyle/>
        <a:p>
          <a:endParaRPr lang="en-US"/>
        </a:p>
      </dgm:t>
    </dgm:pt>
    <dgm:pt modelId="{989FB557-1E18-4CC8-97F4-818317528503}" type="pres">
      <dgm:prSet presAssocID="{1C6CF646-F7E3-4195-B908-7C1EC6DD5976}" presName="spacer" presStyleCnt="0"/>
      <dgm:spPr/>
      <dgm:t>
        <a:bodyPr/>
        <a:lstStyle/>
        <a:p>
          <a:endParaRPr lang="en-GB"/>
        </a:p>
      </dgm:t>
    </dgm:pt>
    <dgm:pt modelId="{407DB9A8-20B4-47D6-ABE1-22241F65CC19}" type="pres">
      <dgm:prSet presAssocID="{D96E93F4-6531-443B-A53A-69931FDB7509}" presName="parentText" presStyleLbl="node1" presStyleIdx="3" presStyleCnt="8">
        <dgm:presLayoutVars>
          <dgm:chMax val="0"/>
          <dgm:bulletEnabled val="1"/>
        </dgm:presLayoutVars>
      </dgm:prSet>
      <dgm:spPr/>
      <dgm:t>
        <a:bodyPr/>
        <a:lstStyle/>
        <a:p>
          <a:endParaRPr lang="en-US"/>
        </a:p>
      </dgm:t>
    </dgm:pt>
    <dgm:pt modelId="{F13A5D33-5EA7-4584-9583-D646BB4B9848}" type="pres">
      <dgm:prSet presAssocID="{AA948184-D70B-4690-AABD-EC3392C7E615}" presName="spacer" presStyleCnt="0"/>
      <dgm:spPr/>
      <dgm:t>
        <a:bodyPr/>
        <a:lstStyle/>
        <a:p>
          <a:endParaRPr lang="en-GB"/>
        </a:p>
      </dgm:t>
    </dgm:pt>
    <dgm:pt modelId="{FD39E19D-8EB8-4C75-9153-149F2CD22D98}" type="pres">
      <dgm:prSet presAssocID="{0A9593CE-0D45-425E-943F-D5B492CBF35E}" presName="parentText" presStyleLbl="node1" presStyleIdx="4" presStyleCnt="8">
        <dgm:presLayoutVars>
          <dgm:chMax val="0"/>
          <dgm:bulletEnabled val="1"/>
        </dgm:presLayoutVars>
      </dgm:prSet>
      <dgm:spPr/>
      <dgm:t>
        <a:bodyPr/>
        <a:lstStyle/>
        <a:p>
          <a:endParaRPr lang="en-US"/>
        </a:p>
      </dgm:t>
    </dgm:pt>
    <dgm:pt modelId="{F1BDF5F2-AFB0-4B68-9441-85B26C49CEAC}" type="pres">
      <dgm:prSet presAssocID="{6BB39ED3-64C4-4909-8856-CC581D8D7A13}" presName="spacer" presStyleCnt="0"/>
      <dgm:spPr/>
      <dgm:t>
        <a:bodyPr/>
        <a:lstStyle/>
        <a:p>
          <a:endParaRPr lang="en-GB"/>
        </a:p>
      </dgm:t>
    </dgm:pt>
    <dgm:pt modelId="{240E7E44-A7C9-4E87-B583-C2D7BEBFE136}" type="pres">
      <dgm:prSet presAssocID="{5A174AC2-F189-4352-916D-2E56890E2552}" presName="parentText" presStyleLbl="node1" presStyleIdx="5" presStyleCnt="8">
        <dgm:presLayoutVars>
          <dgm:chMax val="0"/>
          <dgm:bulletEnabled val="1"/>
        </dgm:presLayoutVars>
      </dgm:prSet>
      <dgm:spPr/>
      <dgm:t>
        <a:bodyPr/>
        <a:lstStyle/>
        <a:p>
          <a:endParaRPr lang="en-US"/>
        </a:p>
      </dgm:t>
    </dgm:pt>
    <dgm:pt modelId="{8ED9B84C-3C4E-4B59-A174-20980E6844BC}" type="pres">
      <dgm:prSet presAssocID="{1DE8B1BA-0077-4938-8B1F-0458DD082BEE}" presName="spacer" presStyleCnt="0"/>
      <dgm:spPr/>
      <dgm:t>
        <a:bodyPr/>
        <a:lstStyle/>
        <a:p>
          <a:endParaRPr lang="en-GB"/>
        </a:p>
      </dgm:t>
    </dgm:pt>
    <dgm:pt modelId="{C3C2F259-1870-464D-90DB-38758144BF2B}" type="pres">
      <dgm:prSet presAssocID="{74A5DD04-E7BF-410D-870E-CD627873A38F}" presName="parentText" presStyleLbl="node1" presStyleIdx="6" presStyleCnt="8">
        <dgm:presLayoutVars>
          <dgm:chMax val="0"/>
          <dgm:bulletEnabled val="1"/>
        </dgm:presLayoutVars>
      </dgm:prSet>
      <dgm:spPr/>
      <dgm:t>
        <a:bodyPr/>
        <a:lstStyle/>
        <a:p>
          <a:endParaRPr lang="en-US"/>
        </a:p>
      </dgm:t>
    </dgm:pt>
    <dgm:pt modelId="{FD64554A-4191-4D61-B3A0-236331F994B2}" type="pres">
      <dgm:prSet presAssocID="{A282B638-38B2-4A30-845E-F21FF8D921B5}" presName="spacer" presStyleCnt="0"/>
      <dgm:spPr/>
      <dgm:t>
        <a:bodyPr/>
        <a:lstStyle/>
        <a:p>
          <a:endParaRPr lang="en-GB"/>
        </a:p>
      </dgm:t>
    </dgm:pt>
    <dgm:pt modelId="{DB4B51EF-6921-4777-8215-F13CB7F23D55}" type="pres">
      <dgm:prSet presAssocID="{B3DD12FF-61FA-48F2-B1AF-6302C2394C4D}" presName="parentText" presStyleLbl="node1" presStyleIdx="7" presStyleCnt="8">
        <dgm:presLayoutVars>
          <dgm:chMax val="0"/>
          <dgm:bulletEnabled val="1"/>
        </dgm:presLayoutVars>
      </dgm:prSet>
      <dgm:spPr/>
      <dgm:t>
        <a:bodyPr/>
        <a:lstStyle/>
        <a:p>
          <a:endParaRPr lang="en-US"/>
        </a:p>
      </dgm:t>
    </dgm:pt>
  </dgm:ptLst>
  <dgm:cxnLst>
    <dgm:cxn modelId="{250C5AB1-125C-4EEF-AA73-E9FB462DC2A7}" srcId="{434259AB-A4C8-4535-8A6A-6CAE8C67B904}" destId="{5A174AC2-F189-4352-916D-2E56890E2552}" srcOrd="5" destOrd="0" parTransId="{423DBB1B-5AAC-48A8-8630-BD3037FD3910}" sibTransId="{1DE8B1BA-0077-4938-8B1F-0458DD082BEE}"/>
    <dgm:cxn modelId="{5239C3E0-77A2-4B8F-8D08-584B41B61127}" srcId="{434259AB-A4C8-4535-8A6A-6CAE8C67B904}" destId="{0A9593CE-0D45-425E-943F-D5B492CBF35E}" srcOrd="4" destOrd="0" parTransId="{048B7998-7EA2-44B9-B197-96FCBA1C80E8}" sibTransId="{6BB39ED3-64C4-4909-8856-CC581D8D7A13}"/>
    <dgm:cxn modelId="{D7DEE1B1-0E90-4E3E-BF8B-E9958F0DFFE6}" type="presOf" srcId="{B3DD12FF-61FA-48F2-B1AF-6302C2394C4D}" destId="{DB4B51EF-6921-4777-8215-F13CB7F23D55}" srcOrd="0" destOrd="0" presId="urn:microsoft.com/office/officeart/2005/8/layout/vList2"/>
    <dgm:cxn modelId="{DB5A2339-A368-43BA-8538-F4AF428099AD}" srcId="{434259AB-A4C8-4535-8A6A-6CAE8C67B904}" destId="{A7D11AC8-06A2-492C-BBDA-E6F3A21D2D04}" srcOrd="1" destOrd="0" parTransId="{79A5F4F5-CF13-4069-8A71-CA12EADA255F}" sibTransId="{03E009B2-DD0C-4662-9DF2-8AE062D3D87B}"/>
    <dgm:cxn modelId="{7EFF3068-16FD-4C8D-AEB9-3F6D2FE081AB}" srcId="{434259AB-A4C8-4535-8A6A-6CAE8C67B904}" destId="{74A5DD04-E7BF-410D-870E-CD627873A38F}" srcOrd="6" destOrd="0" parTransId="{32D7F989-3AB9-482D-A9C2-DE2994C32C99}" sibTransId="{A282B638-38B2-4A30-845E-F21FF8D921B5}"/>
    <dgm:cxn modelId="{6D866428-FEE7-4AFB-A3B4-887046D29501}" type="presOf" srcId="{434259AB-A4C8-4535-8A6A-6CAE8C67B904}" destId="{8155FE80-56A2-40BB-AC99-3B0C829B4A55}" srcOrd="0" destOrd="0" presId="urn:microsoft.com/office/officeart/2005/8/layout/vList2"/>
    <dgm:cxn modelId="{F86FC239-BE85-44D7-BEC6-065FEC3E88E5}" type="presOf" srcId="{C0194AF2-0984-4F0A-B5A1-4207132A3ED9}" destId="{094CF33F-49AC-4845-B6B9-5F14FEC0604C}" srcOrd="0" destOrd="0" presId="urn:microsoft.com/office/officeart/2005/8/layout/vList2"/>
    <dgm:cxn modelId="{FAA9285E-98EA-4CB0-A57A-57C8C5E23762}" srcId="{434259AB-A4C8-4535-8A6A-6CAE8C67B904}" destId="{B3DD12FF-61FA-48F2-B1AF-6302C2394C4D}" srcOrd="7" destOrd="0" parTransId="{6F148E1A-91F8-4FD8-AAA6-C55453F8C97C}" sibTransId="{04411F34-EA40-4F0E-84A9-156C26E78A96}"/>
    <dgm:cxn modelId="{AC933E4D-B161-4EBF-B2F4-DAC33EC160DF}" type="presOf" srcId="{D96E93F4-6531-443B-A53A-69931FDB7509}" destId="{407DB9A8-20B4-47D6-ABE1-22241F65CC19}" srcOrd="0" destOrd="0" presId="urn:microsoft.com/office/officeart/2005/8/layout/vList2"/>
    <dgm:cxn modelId="{542D6625-CD76-4318-8AF7-3370ED020630}" type="presOf" srcId="{74A5DD04-E7BF-410D-870E-CD627873A38F}" destId="{C3C2F259-1870-464D-90DB-38758144BF2B}" srcOrd="0" destOrd="0" presId="urn:microsoft.com/office/officeart/2005/8/layout/vList2"/>
    <dgm:cxn modelId="{0010C2B9-25CA-4408-882C-76E4E307CB10}" type="presOf" srcId="{A7D11AC8-06A2-492C-BBDA-E6F3A21D2D04}" destId="{ABDDD2FD-B792-4955-8FD7-422345FE2AB3}" srcOrd="0" destOrd="0" presId="urn:microsoft.com/office/officeart/2005/8/layout/vList2"/>
    <dgm:cxn modelId="{078B19B9-2E19-4030-955A-AB58AD921995}" type="presOf" srcId="{6FA5AEC3-CDAC-42C8-AFE1-6F809EFA1E25}" destId="{0E4392E3-648B-4A83-8348-155AA288D056}" srcOrd="0" destOrd="0" presId="urn:microsoft.com/office/officeart/2005/8/layout/vList2"/>
    <dgm:cxn modelId="{6B209A7C-0DC6-4613-AB03-16987D8F7BA4}" srcId="{434259AB-A4C8-4535-8A6A-6CAE8C67B904}" destId="{C0194AF2-0984-4F0A-B5A1-4207132A3ED9}" srcOrd="2" destOrd="0" parTransId="{939914C7-BD6A-4D83-B6C5-C0A74B1038D5}" sibTransId="{1C6CF646-F7E3-4195-B908-7C1EC6DD5976}"/>
    <dgm:cxn modelId="{903FF735-0CCD-41EB-99E2-79F7659F2097}" srcId="{434259AB-A4C8-4535-8A6A-6CAE8C67B904}" destId="{6FA5AEC3-CDAC-42C8-AFE1-6F809EFA1E25}" srcOrd="0" destOrd="0" parTransId="{0F9C577E-F242-4A16-A08A-28847ADB98D2}" sibTransId="{867B766E-19C4-4ED6-BD82-408261077475}"/>
    <dgm:cxn modelId="{7DAB2758-E583-4F3A-8525-6D1947064491}" srcId="{434259AB-A4C8-4535-8A6A-6CAE8C67B904}" destId="{D96E93F4-6531-443B-A53A-69931FDB7509}" srcOrd="3" destOrd="0" parTransId="{F8FCE11C-1466-4457-A792-7B764A4988BD}" sibTransId="{AA948184-D70B-4690-AABD-EC3392C7E615}"/>
    <dgm:cxn modelId="{A6209622-4588-42F6-BBC9-42709C37ACBB}" type="presOf" srcId="{0A9593CE-0D45-425E-943F-D5B492CBF35E}" destId="{FD39E19D-8EB8-4C75-9153-149F2CD22D98}" srcOrd="0" destOrd="0" presId="urn:microsoft.com/office/officeart/2005/8/layout/vList2"/>
    <dgm:cxn modelId="{3721AD07-D8C4-4300-BEB5-31B73BDE1880}" type="presOf" srcId="{5A174AC2-F189-4352-916D-2E56890E2552}" destId="{240E7E44-A7C9-4E87-B583-C2D7BEBFE136}" srcOrd="0" destOrd="0" presId="urn:microsoft.com/office/officeart/2005/8/layout/vList2"/>
    <dgm:cxn modelId="{FF9DF3D5-D0B4-4899-9626-986BB44BED03}" type="presParOf" srcId="{8155FE80-56A2-40BB-AC99-3B0C829B4A55}" destId="{0E4392E3-648B-4A83-8348-155AA288D056}" srcOrd="0" destOrd="0" presId="urn:microsoft.com/office/officeart/2005/8/layout/vList2"/>
    <dgm:cxn modelId="{4ED4E829-FA7C-4452-9B5B-10C9132B28FF}" type="presParOf" srcId="{8155FE80-56A2-40BB-AC99-3B0C829B4A55}" destId="{FED76AC2-7579-46F7-8DE1-60421AD1F6AA}" srcOrd="1" destOrd="0" presId="urn:microsoft.com/office/officeart/2005/8/layout/vList2"/>
    <dgm:cxn modelId="{00ECA45D-5009-42F4-81A3-B1D85919B66D}" type="presParOf" srcId="{8155FE80-56A2-40BB-AC99-3B0C829B4A55}" destId="{ABDDD2FD-B792-4955-8FD7-422345FE2AB3}" srcOrd="2" destOrd="0" presId="urn:microsoft.com/office/officeart/2005/8/layout/vList2"/>
    <dgm:cxn modelId="{0D25FA3D-EF70-4A81-8FE9-E5EB419E722D}" type="presParOf" srcId="{8155FE80-56A2-40BB-AC99-3B0C829B4A55}" destId="{2655FECF-18F2-4A68-91C1-6837D38D9DE8}" srcOrd="3" destOrd="0" presId="urn:microsoft.com/office/officeart/2005/8/layout/vList2"/>
    <dgm:cxn modelId="{EC14918A-F36F-49F4-959E-3763C9206C5F}" type="presParOf" srcId="{8155FE80-56A2-40BB-AC99-3B0C829B4A55}" destId="{094CF33F-49AC-4845-B6B9-5F14FEC0604C}" srcOrd="4" destOrd="0" presId="urn:microsoft.com/office/officeart/2005/8/layout/vList2"/>
    <dgm:cxn modelId="{ACA86615-96F8-4524-95D4-3CD183537553}" type="presParOf" srcId="{8155FE80-56A2-40BB-AC99-3B0C829B4A55}" destId="{989FB557-1E18-4CC8-97F4-818317528503}" srcOrd="5" destOrd="0" presId="urn:microsoft.com/office/officeart/2005/8/layout/vList2"/>
    <dgm:cxn modelId="{406286AD-D6C4-49C2-BA41-FF81EBD32815}" type="presParOf" srcId="{8155FE80-56A2-40BB-AC99-3B0C829B4A55}" destId="{407DB9A8-20B4-47D6-ABE1-22241F65CC19}" srcOrd="6" destOrd="0" presId="urn:microsoft.com/office/officeart/2005/8/layout/vList2"/>
    <dgm:cxn modelId="{3C1F9DED-25B0-401E-8CBC-0BFD289E2C3E}" type="presParOf" srcId="{8155FE80-56A2-40BB-AC99-3B0C829B4A55}" destId="{F13A5D33-5EA7-4584-9583-D646BB4B9848}" srcOrd="7" destOrd="0" presId="urn:microsoft.com/office/officeart/2005/8/layout/vList2"/>
    <dgm:cxn modelId="{CDAA5D12-AB2E-47B1-910F-1B0FC33F56FC}" type="presParOf" srcId="{8155FE80-56A2-40BB-AC99-3B0C829B4A55}" destId="{FD39E19D-8EB8-4C75-9153-149F2CD22D98}" srcOrd="8" destOrd="0" presId="urn:microsoft.com/office/officeart/2005/8/layout/vList2"/>
    <dgm:cxn modelId="{C670C2E2-A7A8-4BE6-8E35-12CEB3C1B1D7}" type="presParOf" srcId="{8155FE80-56A2-40BB-AC99-3B0C829B4A55}" destId="{F1BDF5F2-AFB0-4B68-9441-85B26C49CEAC}" srcOrd="9" destOrd="0" presId="urn:microsoft.com/office/officeart/2005/8/layout/vList2"/>
    <dgm:cxn modelId="{C5DE821E-DB2A-43D7-A187-18887B72D0AB}" type="presParOf" srcId="{8155FE80-56A2-40BB-AC99-3B0C829B4A55}" destId="{240E7E44-A7C9-4E87-B583-C2D7BEBFE136}" srcOrd="10" destOrd="0" presId="urn:microsoft.com/office/officeart/2005/8/layout/vList2"/>
    <dgm:cxn modelId="{B99A9EFD-3660-49B6-971F-8507C00965E4}" type="presParOf" srcId="{8155FE80-56A2-40BB-AC99-3B0C829B4A55}" destId="{8ED9B84C-3C4E-4B59-A174-20980E6844BC}" srcOrd="11" destOrd="0" presId="urn:microsoft.com/office/officeart/2005/8/layout/vList2"/>
    <dgm:cxn modelId="{D5846102-9A93-4844-B4A0-47C5C932E881}" type="presParOf" srcId="{8155FE80-56A2-40BB-AC99-3B0C829B4A55}" destId="{C3C2F259-1870-464D-90DB-38758144BF2B}" srcOrd="12" destOrd="0" presId="urn:microsoft.com/office/officeart/2005/8/layout/vList2"/>
    <dgm:cxn modelId="{DEDFEAB2-A0AA-48B1-93C5-75C72E66BC11}" type="presParOf" srcId="{8155FE80-56A2-40BB-AC99-3B0C829B4A55}" destId="{FD64554A-4191-4D61-B3A0-236331F994B2}" srcOrd="13" destOrd="0" presId="urn:microsoft.com/office/officeart/2005/8/layout/vList2"/>
    <dgm:cxn modelId="{5D785CDD-9A2A-4189-A9E7-82A79AAB5A94}" type="presParOf" srcId="{8155FE80-56A2-40BB-AC99-3B0C829B4A55}" destId="{DB4B51EF-6921-4777-8215-F13CB7F23D55}"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2B42BD-FDE8-4971-8EC8-A6826E6D32A9}" type="doc">
      <dgm:prSet loTypeId="urn:microsoft.com/office/officeart/2005/8/layout/process2" loCatId="process" qsTypeId="urn:microsoft.com/office/officeart/2005/8/quickstyle/3d1" qsCatId="3D" csTypeId="urn:microsoft.com/office/officeart/2005/8/colors/accent2_5" csCatId="accent2" phldr="1"/>
      <dgm:spPr/>
    </dgm:pt>
    <dgm:pt modelId="{49E97E22-CAC4-4097-BA22-B819B72154D8}">
      <dgm:prSet phldrT="[Text]" custT="1"/>
      <dgm:spPr/>
      <dgm:t>
        <a:bodyPr/>
        <a:lstStyle/>
        <a:p>
          <a:pPr algn="l"/>
          <a:r>
            <a:rPr lang="en-GB" sz="1600" b="0" dirty="0">
              <a:latin typeface="Century" pitchFamily="18" charset="0"/>
            </a:rPr>
            <a:t>Defining the problem and collecting information</a:t>
          </a:r>
          <a:endParaRPr lang="en-US" sz="1600" b="0" dirty="0">
            <a:latin typeface="Century" pitchFamily="18" charset="0"/>
          </a:endParaRPr>
        </a:p>
      </dgm:t>
    </dgm:pt>
    <dgm:pt modelId="{0F10AB39-1241-4A68-B663-F0CFA9F87E89}" type="parTrans" cxnId="{4819E2A1-C2EB-424C-845E-86C988D6B657}">
      <dgm:prSet/>
      <dgm:spPr/>
      <dgm:t>
        <a:bodyPr/>
        <a:lstStyle/>
        <a:p>
          <a:endParaRPr lang="en-US"/>
        </a:p>
      </dgm:t>
    </dgm:pt>
    <dgm:pt modelId="{6049AB35-FE7F-49F2-AF2D-D301AB8D9D79}" type="sibTrans" cxnId="{4819E2A1-C2EB-424C-845E-86C988D6B657}">
      <dgm:prSet/>
      <dgm:spPr/>
      <dgm:t>
        <a:bodyPr/>
        <a:lstStyle/>
        <a:p>
          <a:endParaRPr lang="en-US"/>
        </a:p>
      </dgm:t>
    </dgm:pt>
    <dgm:pt modelId="{5CB9F791-0F9A-4CA3-B8B0-9D4CEDC105C3}">
      <dgm:prSet custT="1"/>
      <dgm:spPr/>
      <dgm:t>
        <a:bodyPr/>
        <a:lstStyle/>
        <a:p>
          <a:pPr algn="l"/>
          <a:r>
            <a:rPr lang="en-GB" sz="1600" b="0" dirty="0">
              <a:latin typeface="Century" pitchFamily="18" charset="0"/>
            </a:rPr>
            <a:t>Developing possible courses of action or alternatives</a:t>
          </a:r>
          <a:endParaRPr lang="en-US" sz="1600" b="0" dirty="0">
            <a:latin typeface="Century" pitchFamily="18" charset="0"/>
          </a:endParaRPr>
        </a:p>
      </dgm:t>
    </dgm:pt>
    <dgm:pt modelId="{FDC19749-F52D-493C-BC12-FE7AECDCC21D}" type="parTrans" cxnId="{97E01731-372E-4A7C-A4D9-F348B0434A6B}">
      <dgm:prSet/>
      <dgm:spPr/>
      <dgm:t>
        <a:bodyPr/>
        <a:lstStyle/>
        <a:p>
          <a:endParaRPr lang="en-US"/>
        </a:p>
      </dgm:t>
    </dgm:pt>
    <dgm:pt modelId="{98BED56F-3E4F-4C46-A16A-8CE31470F47C}" type="sibTrans" cxnId="{97E01731-372E-4A7C-A4D9-F348B0434A6B}">
      <dgm:prSet/>
      <dgm:spPr/>
      <dgm:t>
        <a:bodyPr/>
        <a:lstStyle/>
        <a:p>
          <a:endParaRPr lang="en-US"/>
        </a:p>
      </dgm:t>
    </dgm:pt>
    <dgm:pt modelId="{1B9857BB-4965-4BFA-8F04-6696227F74EB}">
      <dgm:prSet custT="1"/>
      <dgm:spPr/>
      <dgm:t>
        <a:bodyPr/>
        <a:lstStyle/>
        <a:p>
          <a:pPr algn="l"/>
          <a:r>
            <a:rPr lang="en-GB" sz="1600" b="0" dirty="0">
              <a:latin typeface="Century" pitchFamily="18" charset="0"/>
            </a:rPr>
            <a:t>Evaluating alternatives</a:t>
          </a:r>
          <a:endParaRPr lang="en-US" sz="1600" b="0" dirty="0">
            <a:latin typeface="Century" pitchFamily="18" charset="0"/>
          </a:endParaRPr>
        </a:p>
      </dgm:t>
    </dgm:pt>
    <dgm:pt modelId="{65B62FF6-CD07-4D2C-A4E4-E1B1BBAFD32A}" type="parTrans" cxnId="{7F4A4F3F-DA68-4927-92A4-F97B9A427B33}">
      <dgm:prSet/>
      <dgm:spPr/>
      <dgm:t>
        <a:bodyPr/>
        <a:lstStyle/>
        <a:p>
          <a:endParaRPr lang="en-US"/>
        </a:p>
      </dgm:t>
    </dgm:pt>
    <dgm:pt modelId="{B587F77E-8A8B-4071-85BA-5696A6B21E74}" type="sibTrans" cxnId="{7F4A4F3F-DA68-4927-92A4-F97B9A427B33}">
      <dgm:prSet/>
      <dgm:spPr/>
      <dgm:t>
        <a:bodyPr/>
        <a:lstStyle/>
        <a:p>
          <a:endParaRPr lang="en-US"/>
        </a:p>
      </dgm:t>
    </dgm:pt>
    <dgm:pt modelId="{E7B2E116-7324-4A7E-AA3C-F206FFB39411}">
      <dgm:prSet custT="1"/>
      <dgm:spPr/>
      <dgm:t>
        <a:bodyPr/>
        <a:lstStyle/>
        <a:p>
          <a:pPr algn="l"/>
          <a:r>
            <a:rPr lang="en-GB" sz="1600" b="0" dirty="0">
              <a:latin typeface="Century" pitchFamily="18" charset="0"/>
            </a:rPr>
            <a:t>Selecting the best alternative</a:t>
          </a:r>
          <a:endParaRPr lang="en-US" sz="1600" b="0" dirty="0">
            <a:latin typeface="Century" pitchFamily="18" charset="0"/>
          </a:endParaRPr>
        </a:p>
      </dgm:t>
    </dgm:pt>
    <dgm:pt modelId="{962008F5-CBC5-415E-B2FB-A140D279C89B}" type="parTrans" cxnId="{752966A5-ADD4-4767-AFAF-48996D9F1494}">
      <dgm:prSet/>
      <dgm:spPr/>
      <dgm:t>
        <a:bodyPr/>
        <a:lstStyle/>
        <a:p>
          <a:endParaRPr lang="en-US"/>
        </a:p>
      </dgm:t>
    </dgm:pt>
    <dgm:pt modelId="{BF68F22F-4882-46D1-A267-4C401FA74E3B}" type="sibTrans" cxnId="{752966A5-ADD4-4767-AFAF-48996D9F1494}">
      <dgm:prSet/>
      <dgm:spPr/>
      <dgm:t>
        <a:bodyPr/>
        <a:lstStyle/>
        <a:p>
          <a:endParaRPr lang="en-US"/>
        </a:p>
      </dgm:t>
    </dgm:pt>
    <dgm:pt modelId="{CB24B7E3-B9C4-4043-96BF-39C58F546B25}">
      <dgm:prSet custT="1"/>
      <dgm:spPr/>
      <dgm:t>
        <a:bodyPr/>
        <a:lstStyle/>
        <a:p>
          <a:pPr algn="l"/>
          <a:r>
            <a:rPr lang="en-GB" sz="1600" b="0" dirty="0">
              <a:latin typeface="Century" pitchFamily="18" charset="0"/>
            </a:rPr>
            <a:t>Implementing the decision</a:t>
          </a:r>
          <a:endParaRPr lang="en-US" sz="1600" b="0" dirty="0">
            <a:latin typeface="Century" pitchFamily="18" charset="0"/>
          </a:endParaRPr>
        </a:p>
      </dgm:t>
    </dgm:pt>
    <dgm:pt modelId="{78598024-F9A2-4C5B-9367-B5B8C19FB3D8}" type="parTrans" cxnId="{75C61802-F778-4BEE-86AD-2ACA5BE153D6}">
      <dgm:prSet/>
      <dgm:spPr/>
      <dgm:t>
        <a:bodyPr/>
        <a:lstStyle/>
        <a:p>
          <a:endParaRPr lang="en-US"/>
        </a:p>
      </dgm:t>
    </dgm:pt>
    <dgm:pt modelId="{EBEF9237-D486-40E1-BE03-A3012C88151A}" type="sibTrans" cxnId="{75C61802-F778-4BEE-86AD-2ACA5BE153D6}">
      <dgm:prSet/>
      <dgm:spPr/>
      <dgm:t>
        <a:bodyPr/>
        <a:lstStyle/>
        <a:p>
          <a:endParaRPr lang="en-US"/>
        </a:p>
      </dgm:t>
    </dgm:pt>
    <dgm:pt modelId="{6D423BE8-3821-47CD-AED5-D14DE19CF42B}">
      <dgm:prSet custT="1"/>
      <dgm:spPr/>
      <dgm:t>
        <a:bodyPr/>
        <a:lstStyle/>
        <a:p>
          <a:pPr algn="l"/>
          <a:r>
            <a:rPr lang="en-GB" sz="1600" b="0" dirty="0">
              <a:latin typeface="Century" pitchFamily="18" charset="0"/>
            </a:rPr>
            <a:t>Following up</a:t>
          </a:r>
          <a:endParaRPr lang="en-US" sz="1600" b="0" dirty="0">
            <a:latin typeface="Century" pitchFamily="18" charset="0"/>
          </a:endParaRPr>
        </a:p>
      </dgm:t>
    </dgm:pt>
    <dgm:pt modelId="{5FEEA3C5-7B04-425A-B862-FCCCFF2089BD}" type="parTrans" cxnId="{C9D00985-61DE-41F2-8A3E-DD2F3B756B22}">
      <dgm:prSet/>
      <dgm:spPr/>
      <dgm:t>
        <a:bodyPr/>
        <a:lstStyle/>
        <a:p>
          <a:endParaRPr lang="en-US"/>
        </a:p>
      </dgm:t>
    </dgm:pt>
    <dgm:pt modelId="{49C52F92-3EB8-4575-8679-A6024E01083B}" type="sibTrans" cxnId="{C9D00985-61DE-41F2-8A3E-DD2F3B756B22}">
      <dgm:prSet/>
      <dgm:spPr/>
      <dgm:t>
        <a:bodyPr/>
        <a:lstStyle/>
        <a:p>
          <a:endParaRPr lang="en-US"/>
        </a:p>
      </dgm:t>
    </dgm:pt>
    <dgm:pt modelId="{7F1A6C0A-4E91-44C2-804E-76587CFC6913}" type="pres">
      <dgm:prSet presAssocID="{622B42BD-FDE8-4971-8EC8-A6826E6D32A9}" presName="linearFlow" presStyleCnt="0">
        <dgm:presLayoutVars>
          <dgm:resizeHandles val="exact"/>
        </dgm:presLayoutVars>
      </dgm:prSet>
      <dgm:spPr/>
    </dgm:pt>
    <dgm:pt modelId="{020E4407-85D5-487D-806C-46B477B4FD6B}" type="pres">
      <dgm:prSet presAssocID="{49E97E22-CAC4-4097-BA22-B819B72154D8}" presName="node" presStyleLbl="node1" presStyleIdx="0" presStyleCnt="6" custScaleX="2000000" custScaleY="2000000">
        <dgm:presLayoutVars>
          <dgm:bulletEnabled val="1"/>
        </dgm:presLayoutVars>
      </dgm:prSet>
      <dgm:spPr/>
      <dgm:t>
        <a:bodyPr/>
        <a:lstStyle/>
        <a:p>
          <a:endParaRPr lang="en-US"/>
        </a:p>
      </dgm:t>
    </dgm:pt>
    <dgm:pt modelId="{44469FC6-D85F-4D25-B9C3-A33ED6985B9D}" type="pres">
      <dgm:prSet presAssocID="{6049AB35-FE7F-49F2-AF2D-D301AB8D9D79}" presName="sibTrans" presStyleLbl="sibTrans2D1" presStyleIdx="0" presStyleCnt="5"/>
      <dgm:spPr/>
      <dgm:t>
        <a:bodyPr/>
        <a:lstStyle/>
        <a:p>
          <a:endParaRPr lang="en-US"/>
        </a:p>
      </dgm:t>
    </dgm:pt>
    <dgm:pt modelId="{48F6EB1E-EE89-4415-A30A-2CC441CC1A40}" type="pres">
      <dgm:prSet presAssocID="{6049AB35-FE7F-49F2-AF2D-D301AB8D9D79}" presName="connectorText" presStyleLbl="sibTrans2D1" presStyleIdx="0" presStyleCnt="5"/>
      <dgm:spPr/>
      <dgm:t>
        <a:bodyPr/>
        <a:lstStyle/>
        <a:p>
          <a:endParaRPr lang="en-US"/>
        </a:p>
      </dgm:t>
    </dgm:pt>
    <dgm:pt modelId="{4B08D5B2-9D26-4F6E-9AF7-57855180C5C2}" type="pres">
      <dgm:prSet presAssocID="{5CB9F791-0F9A-4CA3-B8B0-9D4CEDC105C3}" presName="node" presStyleLbl="node1" presStyleIdx="1" presStyleCnt="6" custScaleX="2000000" custScaleY="2000000">
        <dgm:presLayoutVars>
          <dgm:bulletEnabled val="1"/>
        </dgm:presLayoutVars>
      </dgm:prSet>
      <dgm:spPr/>
      <dgm:t>
        <a:bodyPr/>
        <a:lstStyle/>
        <a:p>
          <a:endParaRPr lang="en-US"/>
        </a:p>
      </dgm:t>
    </dgm:pt>
    <dgm:pt modelId="{64F06BD1-D925-464F-9BBB-603E9215A358}" type="pres">
      <dgm:prSet presAssocID="{98BED56F-3E4F-4C46-A16A-8CE31470F47C}" presName="sibTrans" presStyleLbl="sibTrans2D1" presStyleIdx="1" presStyleCnt="5"/>
      <dgm:spPr/>
      <dgm:t>
        <a:bodyPr/>
        <a:lstStyle/>
        <a:p>
          <a:endParaRPr lang="en-US"/>
        </a:p>
      </dgm:t>
    </dgm:pt>
    <dgm:pt modelId="{349E4512-BD28-42D9-8CB9-AFF8E5ED7543}" type="pres">
      <dgm:prSet presAssocID="{98BED56F-3E4F-4C46-A16A-8CE31470F47C}" presName="connectorText" presStyleLbl="sibTrans2D1" presStyleIdx="1" presStyleCnt="5"/>
      <dgm:spPr/>
      <dgm:t>
        <a:bodyPr/>
        <a:lstStyle/>
        <a:p>
          <a:endParaRPr lang="en-US"/>
        </a:p>
      </dgm:t>
    </dgm:pt>
    <dgm:pt modelId="{93986417-C800-4D2A-9448-FE9F8CEAE443}" type="pres">
      <dgm:prSet presAssocID="{1B9857BB-4965-4BFA-8F04-6696227F74EB}" presName="node" presStyleLbl="node1" presStyleIdx="2" presStyleCnt="6" custScaleX="2000000" custScaleY="2000000">
        <dgm:presLayoutVars>
          <dgm:bulletEnabled val="1"/>
        </dgm:presLayoutVars>
      </dgm:prSet>
      <dgm:spPr/>
      <dgm:t>
        <a:bodyPr/>
        <a:lstStyle/>
        <a:p>
          <a:endParaRPr lang="en-US"/>
        </a:p>
      </dgm:t>
    </dgm:pt>
    <dgm:pt modelId="{D8E77635-6D37-4048-8280-9A0C47ADCA01}" type="pres">
      <dgm:prSet presAssocID="{B587F77E-8A8B-4071-85BA-5696A6B21E74}" presName="sibTrans" presStyleLbl="sibTrans2D1" presStyleIdx="2" presStyleCnt="5"/>
      <dgm:spPr/>
      <dgm:t>
        <a:bodyPr/>
        <a:lstStyle/>
        <a:p>
          <a:endParaRPr lang="en-US"/>
        </a:p>
      </dgm:t>
    </dgm:pt>
    <dgm:pt modelId="{0EC74D49-39ED-4D1F-85C5-ACE421B75E3E}" type="pres">
      <dgm:prSet presAssocID="{B587F77E-8A8B-4071-85BA-5696A6B21E74}" presName="connectorText" presStyleLbl="sibTrans2D1" presStyleIdx="2" presStyleCnt="5"/>
      <dgm:spPr/>
      <dgm:t>
        <a:bodyPr/>
        <a:lstStyle/>
        <a:p>
          <a:endParaRPr lang="en-US"/>
        </a:p>
      </dgm:t>
    </dgm:pt>
    <dgm:pt modelId="{F6E6C1B2-3E07-4A35-8D95-E9E53AE60197}" type="pres">
      <dgm:prSet presAssocID="{E7B2E116-7324-4A7E-AA3C-F206FFB39411}" presName="node" presStyleLbl="node1" presStyleIdx="3" presStyleCnt="6" custScaleX="2000000" custScaleY="2000000">
        <dgm:presLayoutVars>
          <dgm:bulletEnabled val="1"/>
        </dgm:presLayoutVars>
      </dgm:prSet>
      <dgm:spPr/>
      <dgm:t>
        <a:bodyPr/>
        <a:lstStyle/>
        <a:p>
          <a:endParaRPr lang="en-US"/>
        </a:p>
      </dgm:t>
    </dgm:pt>
    <dgm:pt modelId="{DA3D0E7D-2B98-4BFE-84D7-0819D6A504C6}" type="pres">
      <dgm:prSet presAssocID="{BF68F22F-4882-46D1-A267-4C401FA74E3B}" presName="sibTrans" presStyleLbl="sibTrans2D1" presStyleIdx="3" presStyleCnt="5"/>
      <dgm:spPr/>
      <dgm:t>
        <a:bodyPr/>
        <a:lstStyle/>
        <a:p>
          <a:endParaRPr lang="en-US"/>
        </a:p>
      </dgm:t>
    </dgm:pt>
    <dgm:pt modelId="{801A3444-B7BA-4963-8BCF-68625F2399E9}" type="pres">
      <dgm:prSet presAssocID="{BF68F22F-4882-46D1-A267-4C401FA74E3B}" presName="connectorText" presStyleLbl="sibTrans2D1" presStyleIdx="3" presStyleCnt="5"/>
      <dgm:spPr/>
      <dgm:t>
        <a:bodyPr/>
        <a:lstStyle/>
        <a:p>
          <a:endParaRPr lang="en-US"/>
        </a:p>
      </dgm:t>
    </dgm:pt>
    <dgm:pt modelId="{719FE60D-22C0-42A9-80B9-3D74D57B1026}" type="pres">
      <dgm:prSet presAssocID="{CB24B7E3-B9C4-4043-96BF-39C58F546B25}" presName="node" presStyleLbl="node1" presStyleIdx="4" presStyleCnt="6" custScaleX="2000000" custScaleY="2000000">
        <dgm:presLayoutVars>
          <dgm:bulletEnabled val="1"/>
        </dgm:presLayoutVars>
      </dgm:prSet>
      <dgm:spPr/>
      <dgm:t>
        <a:bodyPr/>
        <a:lstStyle/>
        <a:p>
          <a:endParaRPr lang="en-US"/>
        </a:p>
      </dgm:t>
    </dgm:pt>
    <dgm:pt modelId="{D4DE29D3-685C-44CB-B1C4-FE7B62D48E36}" type="pres">
      <dgm:prSet presAssocID="{EBEF9237-D486-40E1-BE03-A3012C88151A}" presName="sibTrans" presStyleLbl="sibTrans2D1" presStyleIdx="4" presStyleCnt="5"/>
      <dgm:spPr/>
      <dgm:t>
        <a:bodyPr/>
        <a:lstStyle/>
        <a:p>
          <a:endParaRPr lang="en-US"/>
        </a:p>
      </dgm:t>
    </dgm:pt>
    <dgm:pt modelId="{226D3298-6197-4771-90A5-9874F4BAF49F}" type="pres">
      <dgm:prSet presAssocID="{EBEF9237-D486-40E1-BE03-A3012C88151A}" presName="connectorText" presStyleLbl="sibTrans2D1" presStyleIdx="4" presStyleCnt="5"/>
      <dgm:spPr/>
      <dgm:t>
        <a:bodyPr/>
        <a:lstStyle/>
        <a:p>
          <a:endParaRPr lang="en-US"/>
        </a:p>
      </dgm:t>
    </dgm:pt>
    <dgm:pt modelId="{EB65B56B-8F0C-475F-A271-EDAE15EC2F2F}" type="pres">
      <dgm:prSet presAssocID="{6D423BE8-3821-47CD-AED5-D14DE19CF42B}" presName="node" presStyleLbl="node1" presStyleIdx="5" presStyleCnt="6" custScaleX="2000000" custScaleY="2000000">
        <dgm:presLayoutVars>
          <dgm:bulletEnabled val="1"/>
        </dgm:presLayoutVars>
      </dgm:prSet>
      <dgm:spPr/>
      <dgm:t>
        <a:bodyPr/>
        <a:lstStyle/>
        <a:p>
          <a:endParaRPr lang="en-US"/>
        </a:p>
      </dgm:t>
    </dgm:pt>
  </dgm:ptLst>
  <dgm:cxnLst>
    <dgm:cxn modelId="{C9031F43-D961-446B-9FB5-4BC37C0E64C4}" type="presOf" srcId="{BF68F22F-4882-46D1-A267-4C401FA74E3B}" destId="{DA3D0E7D-2B98-4BFE-84D7-0819D6A504C6}" srcOrd="0" destOrd="0" presId="urn:microsoft.com/office/officeart/2005/8/layout/process2"/>
    <dgm:cxn modelId="{7F4A4F3F-DA68-4927-92A4-F97B9A427B33}" srcId="{622B42BD-FDE8-4971-8EC8-A6826E6D32A9}" destId="{1B9857BB-4965-4BFA-8F04-6696227F74EB}" srcOrd="2" destOrd="0" parTransId="{65B62FF6-CD07-4D2C-A4E4-E1B1BBAFD32A}" sibTransId="{B587F77E-8A8B-4071-85BA-5696A6B21E74}"/>
    <dgm:cxn modelId="{2A96B53B-C4A8-4A34-B456-05E79627EBE1}" type="presOf" srcId="{6049AB35-FE7F-49F2-AF2D-D301AB8D9D79}" destId="{44469FC6-D85F-4D25-B9C3-A33ED6985B9D}" srcOrd="0" destOrd="0" presId="urn:microsoft.com/office/officeart/2005/8/layout/process2"/>
    <dgm:cxn modelId="{752966A5-ADD4-4767-AFAF-48996D9F1494}" srcId="{622B42BD-FDE8-4971-8EC8-A6826E6D32A9}" destId="{E7B2E116-7324-4A7E-AA3C-F206FFB39411}" srcOrd="3" destOrd="0" parTransId="{962008F5-CBC5-415E-B2FB-A140D279C89B}" sibTransId="{BF68F22F-4882-46D1-A267-4C401FA74E3B}"/>
    <dgm:cxn modelId="{4819E2A1-C2EB-424C-845E-86C988D6B657}" srcId="{622B42BD-FDE8-4971-8EC8-A6826E6D32A9}" destId="{49E97E22-CAC4-4097-BA22-B819B72154D8}" srcOrd="0" destOrd="0" parTransId="{0F10AB39-1241-4A68-B663-F0CFA9F87E89}" sibTransId="{6049AB35-FE7F-49F2-AF2D-D301AB8D9D79}"/>
    <dgm:cxn modelId="{5212ACFC-C0CF-4807-9A35-5F22C1E3398A}" type="presOf" srcId="{EBEF9237-D486-40E1-BE03-A3012C88151A}" destId="{D4DE29D3-685C-44CB-B1C4-FE7B62D48E36}" srcOrd="0" destOrd="0" presId="urn:microsoft.com/office/officeart/2005/8/layout/process2"/>
    <dgm:cxn modelId="{9B5609C4-82E7-4354-A34B-823CCEC2F1D0}" type="presOf" srcId="{CB24B7E3-B9C4-4043-96BF-39C58F546B25}" destId="{719FE60D-22C0-42A9-80B9-3D74D57B1026}" srcOrd="0" destOrd="0" presId="urn:microsoft.com/office/officeart/2005/8/layout/process2"/>
    <dgm:cxn modelId="{259B3DF3-9228-4531-83F3-996FDA173C11}" type="presOf" srcId="{6049AB35-FE7F-49F2-AF2D-D301AB8D9D79}" destId="{48F6EB1E-EE89-4415-A30A-2CC441CC1A40}" srcOrd="1" destOrd="0" presId="urn:microsoft.com/office/officeart/2005/8/layout/process2"/>
    <dgm:cxn modelId="{095B9BCD-291F-42BD-B2B4-B89ED170337B}" type="presOf" srcId="{5CB9F791-0F9A-4CA3-B8B0-9D4CEDC105C3}" destId="{4B08D5B2-9D26-4F6E-9AF7-57855180C5C2}" srcOrd="0" destOrd="0" presId="urn:microsoft.com/office/officeart/2005/8/layout/process2"/>
    <dgm:cxn modelId="{BC08D549-852E-4903-9B7B-CC17E05AC101}" type="presOf" srcId="{EBEF9237-D486-40E1-BE03-A3012C88151A}" destId="{226D3298-6197-4771-90A5-9874F4BAF49F}" srcOrd="1" destOrd="0" presId="urn:microsoft.com/office/officeart/2005/8/layout/process2"/>
    <dgm:cxn modelId="{75C61802-F778-4BEE-86AD-2ACA5BE153D6}" srcId="{622B42BD-FDE8-4971-8EC8-A6826E6D32A9}" destId="{CB24B7E3-B9C4-4043-96BF-39C58F546B25}" srcOrd="4" destOrd="0" parTransId="{78598024-F9A2-4C5B-9367-B5B8C19FB3D8}" sibTransId="{EBEF9237-D486-40E1-BE03-A3012C88151A}"/>
    <dgm:cxn modelId="{D2B391A1-CFF8-4E5F-968F-C4434D5A33E7}" type="presOf" srcId="{BF68F22F-4882-46D1-A267-4C401FA74E3B}" destId="{801A3444-B7BA-4963-8BCF-68625F2399E9}" srcOrd="1" destOrd="0" presId="urn:microsoft.com/office/officeart/2005/8/layout/process2"/>
    <dgm:cxn modelId="{1FE0B95C-C9D4-4189-8255-158EB1C15A9E}" type="presOf" srcId="{98BED56F-3E4F-4C46-A16A-8CE31470F47C}" destId="{349E4512-BD28-42D9-8CB9-AFF8E5ED7543}" srcOrd="1" destOrd="0" presId="urn:microsoft.com/office/officeart/2005/8/layout/process2"/>
    <dgm:cxn modelId="{C9D00985-61DE-41F2-8A3E-DD2F3B756B22}" srcId="{622B42BD-FDE8-4971-8EC8-A6826E6D32A9}" destId="{6D423BE8-3821-47CD-AED5-D14DE19CF42B}" srcOrd="5" destOrd="0" parTransId="{5FEEA3C5-7B04-425A-B862-FCCCFF2089BD}" sibTransId="{49C52F92-3EB8-4575-8679-A6024E01083B}"/>
    <dgm:cxn modelId="{9CC796E1-39D6-4482-8DD8-CECD456891B7}" type="presOf" srcId="{98BED56F-3E4F-4C46-A16A-8CE31470F47C}" destId="{64F06BD1-D925-464F-9BBB-603E9215A358}" srcOrd="0" destOrd="0" presId="urn:microsoft.com/office/officeart/2005/8/layout/process2"/>
    <dgm:cxn modelId="{5A68E718-9329-4EC0-A61A-048C708CC8C5}" type="presOf" srcId="{6D423BE8-3821-47CD-AED5-D14DE19CF42B}" destId="{EB65B56B-8F0C-475F-A271-EDAE15EC2F2F}" srcOrd="0" destOrd="0" presId="urn:microsoft.com/office/officeart/2005/8/layout/process2"/>
    <dgm:cxn modelId="{FA6EEAA8-407A-4EE6-A245-817200131BF8}" type="presOf" srcId="{1B9857BB-4965-4BFA-8F04-6696227F74EB}" destId="{93986417-C800-4D2A-9448-FE9F8CEAE443}" srcOrd="0" destOrd="0" presId="urn:microsoft.com/office/officeart/2005/8/layout/process2"/>
    <dgm:cxn modelId="{BB0C1740-7616-4A76-8704-FD34B66163B2}" type="presOf" srcId="{E7B2E116-7324-4A7E-AA3C-F206FFB39411}" destId="{F6E6C1B2-3E07-4A35-8D95-E9E53AE60197}" srcOrd="0" destOrd="0" presId="urn:microsoft.com/office/officeart/2005/8/layout/process2"/>
    <dgm:cxn modelId="{2396FD5A-E55F-498F-B89A-E68A59BA13D6}" type="presOf" srcId="{B587F77E-8A8B-4071-85BA-5696A6B21E74}" destId="{D8E77635-6D37-4048-8280-9A0C47ADCA01}" srcOrd="0" destOrd="0" presId="urn:microsoft.com/office/officeart/2005/8/layout/process2"/>
    <dgm:cxn modelId="{0FA6E7FC-085A-49CD-94A9-6CF15BD76F4C}" type="presOf" srcId="{622B42BD-FDE8-4971-8EC8-A6826E6D32A9}" destId="{7F1A6C0A-4E91-44C2-804E-76587CFC6913}" srcOrd="0" destOrd="0" presId="urn:microsoft.com/office/officeart/2005/8/layout/process2"/>
    <dgm:cxn modelId="{DDDB2460-85F6-4637-9C42-8D9BE39FBF96}" type="presOf" srcId="{49E97E22-CAC4-4097-BA22-B819B72154D8}" destId="{020E4407-85D5-487D-806C-46B477B4FD6B}" srcOrd="0" destOrd="0" presId="urn:microsoft.com/office/officeart/2005/8/layout/process2"/>
    <dgm:cxn modelId="{97E01731-372E-4A7C-A4D9-F348B0434A6B}" srcId="{622B42BD-FDE8-4971-8EC8-A6826E6D32A9}" destId="{5CB9F791-0F9A-4CA3-B8B0-9D4CEDC105C3}" srcOrd="1" destOrd="0" parTransId="{FDC19749-F52D-493C-BC12-FE7AECDCC21D}" sibTransId="{98BED56F-3E4F-4C46-A16A-8CE31470F47C}"/>
    <dgm:cxn modelId="{9D0C4534-2EED-43A6-9EC6-57082D9BA29B}" type="presOf" srcId="{B587F77E-8A8B-4071-85BA-5696A6B21E74}" destId="{0EC74D49-39ED-4D1F-85C5-ACE421B75E3E}" srcOrd="1" destOrd="0" presId="urn:microsoft.com/office/officeart/2005/8/layout/process2"/>
    <dgm:cxn modelId="{5316013D-B9B9-464D-A52C-1AB73D912E36}" type="presParOf" srcId="{7F1A6C0A-4E91-44C2-804E-76587CFC6913}" destId="{020E4407-85D5-487D-806C-46B477B4FD6B}" srcOrd="0" destOrd="0" presId="urn:microsoft.com/office/officeart/2005/8/layout/process2"/>
    <dgm:cxn modelId="{E9E6FEC3-0894-4904-93EB-8A3308D4EE07}" type="presParOf" srcId="{7F1A6C0A-4E91-44C2-804E-76587CFC6913}" destId="{44469FC6-D85F-4D25-B9C3-A33ED6985B9D}" srcOrd="1" destOrd="0" presId="urn:microsoft.com/office/officeart/2005/8/layout/process2"/>
    <dgm:cxn modelId="{C8BC5706-9727-43EB-9872-596820E01EBD}" type="presParOf" srcId="{44469FC6-D85F-4D25-B9C3-A33ED6985B9D}" destId="{48F6EB1E-EE89-4415-A30A-2CC441CC1A40}" srcOrd="0" destOrd="0" presId="urn:microsoft.com/office/officeart/2005/8/layout/process2"/>
    <dgm:cxn modelId="{070C97AC-5D06-4390-9B64-C8BC4F884A19}" type="presParOf" srcId="{7F1A6C0A-4E91-44C2-804E-76587CFC6913}" destId="{4B08D5B2-9D26-4F6E-9AF7-57855180C5C2}" srcOrd="2" destOrd="0" presId="urn:microsoft.com/office/officeart/2005/8/layout/process2"/>
    <dgm:cxn modelId="{FEBC33BB-0C18-4399-BC81-9CF4F4AD05DE}" type="presParOf" srcId="{7F1A6C0A-4E91-44C2-804E-76587CFC6913}" destId="{64F06BD1-D925-464F-9BBB-603E9215A358}" srcOrd="3" destOrd="0" presId="urn:microsoft.com/office/officeart/2005/8/layout/process2"/>
    <dgm:cxn modelId="{4A8D906F-D9EF-4156-A128-F342C033B419}" type="presParOf" srcId="{64F06BD1-D925-464F-9BBB-603E9215A358}" destId="{349E4512-BD28-42D9-8CB9-AFF8E5ED7543}" srcOrd="0" destOrd="0" presId="urn:microsoft.com/office/officeart/2005/8/layout/process2"/>
    <dgm:cxn modelId="{9D9A1B15-C798-435B-81BB-EB55C07DBC12}" type="presParOf" srcId="{7F1A6C0A-4E91-44C2-804E-76587CFC6913}" destId="{93986417-C800-4D2A-9448-FE9F8CEAE443}" srcOrd="4" destOrd="0" presId="urn:microsoft.com/office/officeart/2005/8/layout/process2"/>
    <dgm:cxn modelId="{77F0E838-BFA1-4D8C-A903-CD86A9A13BB6}" type="presParOf" srcId="{7F1A6C0A-4E91-44C2-804E-76587CFC6913}" destId="{D8E77635-6D37-4048-8280-9A0C47ADCA01}" srcOrd="5" destOrd="0" presId="urn:microsoft.com/office/officeart/2005/8/layout/process2"/>
    <dgm:cxn modelId="{10C66459-BF7C-490A-810D-E84E8665B15F}" type="presParOf" srcId="{D8E77635-6D37-4048-8280-9A0C47ADCA01}" destId="{0EC74D49-39ED-4D1F-85C5-ACE421B75E3E}" srcOrd="0" destOrd="0" presId="urn:microsoft.com/office/officeart/2005/8/layout/process2"/>
    <dgm:cxn modelId="{00CDFEC4-E2B4-4355-8455-366B272DEAAF}" type="presParOf" srcId="{7F1A6C0A-4E91-44C2-804E-76587CFC6913}" destId="{F6E6C1B2-3E07-4A35-8D95-E9E53AE60197}" srcOrd="6" destOrd="0" presId="urn:microsoft.com/office/officeart/2005/8/layout/process2"/>
    <dgm:cxn modelId="{26F65D2A-B8B9-428C-AA9F-AECDEB1C5A6E}" type="presParOf" srcId="{7F1A6C0A-4E91-44C2-804E-76587CFC6913}" destId="{DA3D0E7D-2B98-4BFE-84D7-0819D6A504C6}" srcOrd="7" destOrd="0" presId="urn:microsoft.com/office/officeart/2005/8/layout/process2"/>
    <dgm:cxn modelId="{27816DB9-3944-4440-978E-AF2DF8462B0B}" type="presParOf" srcId="{DA3D0E7D-2B98-4BFE-84D7-0819D6A504C6}" destId="{801A3444-B7BA-4963-8BCF-68625F2399E9}" srcOrd="0" destOrd="0" presId="urn:microsoft.com/office/officeart/2005/8/layout/process2"/>
    <dgm:cxn modelId="{54A65270-9959-44A6-BA6F-A05E8EA22CC7}" type="presParOf" srcId="{7F1A6C0A-4E91-44C2-804E-76587CFC6913}" destId="{719FE60D-22C0-42A9-80B9-3D74D57B1026}" srcOrd="8" destOrd="0" presId="urn:microsoft.com/office/officeart/2005/8/layout/process2"/>
    <dgm:cxn modelId="{0DF88202-624D-4E48-A75F-94A0AD8D7049}" type="presParOf" srcId="{7F1A6C0A-4E91-44C2-804E-76587CFC6913}" destId="{D4DE29D3-685C-44CB-B1C4-FE7B62D48E36}" srcOrd="9" destOrd="0" presId="urn:microsoft.com/office/officeart/2005/8/layout/process2"/>
    <dgm:cxn modelId="{DD7DED67-1570-4406-975D-1973D4311DB1}" type="presParOf" srcId="{D4DE29D3-685C-44CB-B1C4-FE7B62D48E36}" destId="{226D3298-6197-4771-90A5-9874F4BAF49F}" srcOrd="0" destOrd="0" presId="urn:microsoft.com/office/officeart/2005/8/layout/process2"/>
    <dgm:cxn modelId="{748FB838-3799-4AF4-A78B-A6DA6637600A}" type="presParOf" srcId="{7F1A6C0A-4E91-44C2-804E-76587CFC6913}" destId="{EB65B56B-8F0C-475F-A271-EDAE15EC2F2F}" srcOrd="1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F2660-3F4F-4274-9169-7E8847AB625D}"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EC9365ED-7D87-4A03-9AD0-25619D3BCB35}">
      <dgm:prSet phldrT="[Text]" custT="1"/>
      <dgm:spPr/>
      <dgm:t>
        <a:bodyPr/>
        <a:lstStyle/>
        <a:p>
          <a:pPr algn="ctr"/>
          <a:r>
            <a:rPr lang="en-GB" sz="1600" dirty="0">
              <a:latin typeface="Century" pitchFamily="18" charset="0"/>
            </a:rPr>
            <a:t>Scientific Management</a:t>
          </a:r>
          <a:endParaRPr lang="en-US" sz="1600" dirty="0">
            <a:latin typeface="Century" pitchFamily="18" charset="0"/>
          </a:endParaRPr>
        </a:p>
      </dgm:t>
    </dgm:pt>
    <dgm:pt modelId="{51B03A44-510F-46AA-84F2-D854C82E5750}" type="parTrans" cxnId="{20D0D46A-3B5B-4BC1-A982-50D8AE8E82FB}">
      <dgm:prSet/>
      <dgm:spPr/>
      <dgm:t>
        <a:bodyPr/>
        <a:lstStyle/>
        <a:p>
          <a:pPr algn="ctr"/>
          <a:endParaRPr lang="en-US"/>
        </a:p>
      </dgm:t>
    </dgm:pt>
    <dgm:pt modelId="{D19FB44F-A052-4411-BF28-C43D7342CA86}" type="sibTrans" cxnId="{20D0D46A-3B5B-4BC1-A982-50D8AE8E82FB}">
      <dgm:prSet/>
      <dgm:spPr/>
      <dgm:t>
        <a:bodyPr/>
        <a:lstStyle/>
        <a:p>
          <a:pPr algn="ctr"/>
          <a:endParaRPr lang="en-US"/>
        </a:p>
      </dgm:t>
    </dgm:pt>
    <dgm:pt modelId="{45548555-89EA-4446-B8F3-4735E023B0DC}">
      <dgm:prSet custT="1"/>
      <dgm:spPr/>
      <dgm:t>
        <a:bodyPr/>
        <a:lstStyle/>
        <a:p>
          <a:pPr algn="ctr"/>
          <a:r>
            <a:rPr lang="en-GB" sz="1600" dirty="0">
              <a:latin typeface="Century" pitchFamily="18" charset="0"/>
            </a:rPr>
            <a:t>Administrative Management </a:t>
          </a:r>
          <a:endParaRPr lang="en-US" sz="1600" dirty="0">
            <a:latin typeface="Century" pitchFamily="18" charset="0"/>
          </a:endParaRPr>
        </a:p>
      </dgm:t>
    </dgm:pt>
    <dgm:pt modelId="{4396937B-14E4-4687-9C0F-873F1AE76BE5}" type="parTrans" cxnId="{3F9B7DB1-E7DB-4C6D-BA0B-4F7E0745035E}">
      <dgm:prSet/>
      <dgm:spPr/>
      <dgm:t>
        <a:bodyPr/>
        <a:lstStyle/>
        <a:p>
          <a:pPr algn="ctr"/>
          <a:endParaRPr lang="en-US"/>
        </a:p>
      </dgm:t>
    </dgm:pt>
    <dgm:pt modelId="{EDB6A681-4E44-44BE-8093-EE0215F9EFAC}" type="sibTrans" cxnId="{3F9B7DB1-E7DB-4C6D-BA0B-4F7E0745035E}">
      <dgm:prSet/>
      <dgm:spPr/>
      <dgm:t>
        <a:bodyPr/>
        <a:lstStyle/>
        <a:p>
          <a:pPr algn="ctr"/>
          <a:endParaRPr lang="en-US"/>
        </a:p>
      </dgm:t>
    </dgm:pt>
    <dgm:pt modelId="{D1C779D7-9A40-4DBA-8564-6C3183F822EF}">
      <dgm:prSet custT="1"/>
      <dgm:spPr/>
      <dgm:t>
        <a:bodyPr/>
        <a:lstStyle/>
        <a:p>
          <a:pPr algn="ctr"/>
          <a:r>
            <a:rPr lang="en-GB" sz="1600" dirty="0">
              <a:latin typeface="Century" pitchFamily="18" charset="0"/>
            </a:rPr>
            <a:t>Bureaucratic Management</a:t>
          </a:r>
          <a:endParaRPr lang="en-US" sz="1600" dirty="0">
            <a:latin typeface="Century" pitchFamily="18" charset="0"/>
          </a:endParaRPr>
        </a:p>
      </dgm:t>
    </dgm:pt>
    <dgm:pt modelId="{9940F827-2BE3-4C4A-BF0F-8CA46F526977}" type="parTrans" cxnId="{6F3F574E-1D79-48A9-865B-194653C55EEC}">
      <dgm:prSet/>
      <dgm:spPr/>
      <dgm:t>
        <a:bodyPr/>
        <a:lstStyle/>
        <a:p>
          <a:pPr algn="ctr"/>
          <a:endParaRPr lang="en-US"/>
        </a:p>
      </dgm:t>
    </dgm:pt>
    <dgm:pt modelId="{2B3099A6-6FF6-41E7-8D5C-CC262A0EF5FA}" type="sibTrans" cxnId="{6F3F574E-1D79-48A9-865B-194653C55EEC}">
      <dgm:prSet/>
      <dgm:spPr/>
      <dgm:t>
        <a:bodyPr/>
        <a:lstStyle/>
        <a:p>
          <a:pPr algn="ctr"/>
          <a:endParaRPr lang="en-US"/>
        </a:p>
      </dgm:t>
    </dgm:pt>
    <dgm:pt modelId="{2E73387C-5B62-49E9-980B-498989458BC8}" type="pres">
      <dgm:prSet presAssocID="{843F2660-3F4F-4274-9169-7E8847AB625D}" presName="linear" presStyleCnt="0">
        <dgm:presLayoutVars>
          <dgm:animLvl val="lvl"/>
          <dgm:resizeHandles val="exact"/>
        </dgm:presLayoutVars>
      </dgm:prSet>
      <dgm:spPr/>
      <dgm:t>
        <a:bodyPr/>
        <a:lstStyle/>
        <a:p>
          <a:endParaRPr lang="en-US"/>
        </a:p>
      </dgm:t>
    </dgm:pt>
    <dgm:pt modelId="{4653B0C6-C30D-4A6F-A6FB-C8731493BC67}" type="pres">
      <dgm:prSet presAssocID="{EC9365ED-7D87-4A03-9AD0-25619D3BCB35}" presName="parentText" presStyleLbl="node1" presStyleIdx="0" presStyleCnt="3">
        <dgm:presLayoutVars>
          <dgm:chMax val="0"/>
          <dgm:bulletEnabled val="1"/>
        </dgm:presLayoutVars>
      </dgm:prSet>
      <dgm:spPr/>
      <dgm:t>
        <a:bodyPr/>
        <a:lstStyle/>
        <a:p>
          <a:endParaRPr lang="en-US"/>
        </a:p>
      </dgm:t>
    </dgm:pt>
    <dgm:pt modelId="{9AD000AE-6EBB-4722-81B5-49EA7F867237}" type="pres">
      <dgm:prSet presAssocID="{D19FB44F-A052-4411-BF28-C43D7342CA86}" presName="spacer" presStyleCnt="0"/>
      <dgm:spPr/>
      <dgm:t>
        <a:bodyPr/>
        <a:lstStyle/>
        <a:p>
          <a:endParaRPr lang="en-US"/>
        </a:p>
      </dgm:t>
    </dgm:pt>
    <dgm:pt modelId="{7E758CA8-0F5F-4CFE-B84C-5BF5128CC950}" type="pres">
      <dgm:prSet presAssocID="{45548555-89EA-4446-B8F3-4735E023B0DC}" presName="parentText" presStyleLbl="node1" presStyleIdx="1" presStyleCnt="3">
        <dgm:presLayoutVars>
          <dgm:chMax val="0"/>
          <dgm:bulletEnabled val="1"/>
        </dgm:presLayoutVars>
      </dgm:prSet>
      <dgm:spPr/>
      <dgm:t>
        <a:bodyPr/>
        <a:lstStyle/>
        <a:p>
          <a:endParaRPr lang="en-US"/>
        </a:p>
      </dgm:t>
    </dgm:pt>
    <dgm:pt modelId="{6F6ECDF1-5D87-45DD-85BA-E5E56BD964E8}" type="pres">
      <dgm:prSet presAssocID="{EDB6A681-4E44-44BE-8093-EE0215F9EFAC}" presName="spacer" presStyleCnt="0"/>
      <dgm:spPr/>
      <dgm:t>
        <a:bodyPr/>
        <a:lstStyle/>
        <a:p>
          <a:endParaRPr lang="en-US"/>
        </a:p>
      </dgm:t>
    </dgm:pt>
    <dgm:pt modelId="{835ACCC4-F71E-493A-8931-E99C789E685D}" type="pres">
      <dgm:prSet presAssocID="{D1C779D7-9A40-4DBA-8564-6C3183F822EF}" presName="parentText" presStyleLbl="node1" presStyleIdx="2" presStyleCnt="3">
        <dgm:presLayoutVars>
          <dgm:chMax val="0"/>
          <dgm:bulletEnabled val="1"/>
        </dgm:presLayoutVars>
      </dgm:prSet>
      <dgm:spPr/>
      <dgm:t>
        <a:bodyPr/>
        <a:lstStyle/>
        <a:p>
          <a:endParaRPr lang="en-US"/>
        </a:p>
      </dgm:t>
    </dgm:pt>
  </dgm:ptLst>
  <dgm:cxnLst>
    <dgm:cxn modelId="{12822B3A-065C-4D21-9D0B-DE94A9648C92}" type="presOf" srcId="{843F2660-3F4F-4274-9169-7E8847AB625D}" destId="{2E73387C-5B62-49E9-980B-498989458BC8}" srcOrd="0" destOrd="0" presId="urn:microsoft.com/office/officeart/2005/8/layout/vList2"/>
    <dgm:cxn modelId="{B6ED4F8E-B96C-4771-8E8F-83F36CA4B298}" type="presOf" srcId="{EC9365ED-7D87-4A03-9AD0-25619D3BCB35}" destId="{4653B0C6-C30D-4A6F-A6FB-C8731493BC67}" srcOrd="0" destOrd="0" presId="urn:microsoft.com/office/officeart/2005/8/layout/vList2"/>
    <dgm:cxn modelId="{4B4A9372-7058-476A-B7F1-8CE067259BAC}" type="presOf" srcId="{D1C779D7-9A40-4DBA-8564-6C3183F822EF}" destId="{835ACCC4-F71E-493A-8931-E99C789E685D}" srcOrd="0" destOrd="0" presId="urn:microsoft.com/office/officeart/2005/8/layout/vList2"/>
    <dgm:cxn modelId="{20D0D46A-3B5B-4BC1-A982-50D8AE8E82FB}" srcId="{843F2660-3F4F-4274-9169-7E8847AB625D}" destId="{EC9365ED-7D87-4A03-9AD0-25619D3BCB35}" srcOrd="0" destOrd="0" parTransId="{51B03A44-510F-46AA-84F2-D854C82E5750}" sibTransId="{D19FB44F-A052-4411-BF28-C43D7342CA86}"/>
    <dgm:cxn modelId="{89C004D1-44E7-455D-A617-79708E54BF10}" type="presOf" srcId="{45548555-89EA-4446-B8F3-4735E023B0DC}" destId="{7E758CA8-0F5F-4CFE-B84C-5BF5128CC950}" srcOrd="0" destOrd="0" presId="urn:microsoft.com/office/officeart/2005/8/layout/vList2"/>
    <dgm:cxn modelId="{6F3F574E-1D79-48A9-865B-194653C55EEC}" srcId="{843F2660-3F4F-4274-9169-7E8847AB625D}" destId="{D1C779D7-9A40-4DBA-8564-6C3183F822EF}" srcOrd="2" destOrd="0" parTransId="{9940F827-2BE3-4C4A-BF0F-8CA46F526977}" sibTransId="{2B3099A6-6FF6-41E7-8D5C-CC262A0EF5FA}"/>
    <dgm:cxn modelId="{3F9B7DB1-E7DB-4C6D-BA0B-4F7E0745035E}" srcId="{843F2660-3F4F-4274-9169-7E8847AB625D}" destId="{45548555-89EA-4446-B8F3-4735E023B0DC}" srcOrd="1" destOrd="0" parTransId="{4396937B-14E4-4687-9C0F-873F1AE76BE5}" sibTransId="{EDB6A681-4E44-44BE-8093-EE0215F9EFAC}"/>
    <dgm:cxn modelId="{DBB66F13-E433-4746-8EE3-859CEAF8D937}" type="presParOf" srcId="{2E73387C-5B62-49E9-980B-498989458BC8}" destId="{4653B0C6-C30D-4A6F-A6FB-C8731493BC67}" srcOrd="0" destOrd="0" presId="urn:microsoft.com/office/officeart/2005/8/layout/vList2"/>
    <dgm:cxn modelId="{DF3E3311-3749-4BBB-A0C8-48B5F50C6146}" type="presParOf" srcId="{2E73387C-5B62-49E9-980B-498989458BC8}" destId="{9AD000AE-6EBB-4722-81B5-49EA7F867237}" srcOrd="1" destOrd="0" presId="urn:microsoft.com/office/officeart/2005/8/layout/vList2"/>
    <dgm:cxn modelId="{9410D3B6-C03C-49B1-8FFA-AD87939986B0}" type="presParOf" srcId="{2E73387C-5B62-49E9-980B-498989458BC8}" destId="{7E758CA8-0F5F-4CFE-B84C-5BF5128CC950}" srcOrd="2" destOrd="0" presId="urn:microsoft.com/office/officeart/2005/8/layout/vList2"/>
    <dgm:cxn modelId="{B2ACDB35-24EC-4103-AA8D-D54E7F23F8BB}" type="presParOf" srcId="{2E73387C-5B62-49E9-980B-498989458BC8}" destId="{6F6ECDF1-5D87-45DD-85BA-E5E56BD964E8}" srcOrd="3" destOrd="0" presId="urn:microsoft.com/office/officeart/2005/8/layout/vList2"/>
    <dgm:cxn modelId="{A1653D7E-217D-476B-A9D9-C3925F47221B}" type="presParOf" srcId="{2E73387C-5B62-49E9-980B-498989458BC8}" destId="{835ACCC4-F71E-493A-8931-E99C789E685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2A3F48D-0BAB-4F35-814A-3DACC232D951}" type="doc">
      <dgm:prSet loTypeId="urn:microsoft.com/office/officeart/2008/layout/HorizontalMultiLevelHierarchy" loCatId="hierarchy" qsTypeId="urn:microsoft.com/office/officeart/2005/8/quickstyle/3d1" qsCatId="3D" csTypeId="urn:microsoft.com/office/officeart/2005/8/colors/accent2_5" csCatId="accent2" phldr="1"/>
      <dgm:spPr/>
      <dgm:t>
        <a:bodyPr/>
        <a:lstStyle/>
        <a:p>
          <a:endParaRPr lang="en-US"/>
        </a:p>
      </dgm:t>
    </dgm:pt>
    <dgm:pt modelId="{F5284052-93DA-48A7-A4A3-800C687D7BB4}">
      <dgm:prSet phldrT="[Text]" custT="1"/>
      <dgm:spPr/>
      <dgm:t>
        <a:bodyPr/>
        <a:lstStyle/>
        <a:p>
          <a:r>
            <a:rPr lang="en-US" sz="1400" dirty="0">
              <a:latin typeface="Century" pitchFamily="18" charset="0"/>
            </a:rPr>
            <a:t>Decision-Making Models</a:t>
          </a:r>
        </a:p>
      </dgm:t>
    </dgm:pt>
    <dgm:pt modelId="{91749BBA-390F-45F2-9AE0-CDAB6F3D1229}" type="parTrans" cxnId="{E555909A-3DB2-42D2-AD94-6539B4F1E719}">
      <dgm:prSet/>
      <dgm:spPr/>
      <dgm:t>
        <a:bodyPr/>
        <a:lstStyle/>
        <a:p>
          <a:endParaRPr lang="en-US"/>
        </a:p>
      </dgm:t>
    </dgm:pt>
    <dgm:pt modelId="{CBF0C2B6-CDDC-43BE-889B-5CD8D8EDC4DB}" type="sibTrans" cxnId="{E555909A-3DB2-42D2-AD94-6539B4F1E719}">
      <dgm:prSet/>
      <dgm:spPr/>
      <dgm:t>
        <a:bodyPr/>
        <a:lstStyle/>
        <a:p>
          <a:endParaRPr lang="en-US"/>
        </a:p>
      </dgm:t>
    </dgm:pt>
    <dgm:pt modelId="{DEBC8245-0A64-46B1-947C-9F41203A51AC}">
      <dgm:prSet phldrT="[Text]" custT="1"/>
      <dgm:spPr/>
      <dgm:t>
        <a:bodyPr/>
        <a:lstStyle/>
        <a:p>
          <a:r>
            <a:rPr lang="en-US" sz="1400" dirty="0">
              <a:latin typeface="Century" pitchFamily="18" charset="0"/>
            </a:rPr>
            <a:t>Rational Model</a:t>
          </a:r>
        </a:p>
      </dgm:t>
    </dgm:pt>
    <dgm:pt modelId="{0D3433A2-2307-4499-B3DC-E3EB2F4CE071}" type="parTrans" cxnId="{1BFF0A3C-195D-42F7-9061-1CB8772CD379}">
      <dgm:prSet/>
      <dgm:spPr/>
      <dgm:t>
        <a:bodyPr/>
        <a:lstStyle/>
        <a:p>
          <a:endParaRPr lang="en-US"/>
        </a:p>
      </dgm:t>
    </dgm:pt>
    <dgm:pt modelId="{5B0326A5-5D4A-45E6-B312-71C9A5C2748E}" type="sibTrans" cxnId="{1BFF0A3C-195D-42F7-9061-1CB8772CD379}">
      <dgm:prSet/>
      <dgm:spPr/>
      <dgm:t>
        <a:bodyPr/>
        <a:lstStyle/>
        <a:p>
          <a:endParaRPr lang="en-US"/>
        </a:p>
      </dgm:t>
    </dgm:pt>
    <dgm:pt modelId="{619D78E1-3A4A-4A1C-A278-0581D4D6B794}">
      <dgm:prSet phldrT="[Text]" custT="1"/>
      <dgm:spPr/>
      <dgm:t>
        <a:bodyPr/>
        <a:lstStyle/>
        <a:p>
          <a:r>
            <a:rPr lang="en-US" sz="1400" dirty="0">
              <a:latin typeface="Century" pitchFamily="18" charset="0"/>
            </a:rPr>
            <a:t>Bounded Rationality Model</a:t>
          </a:r>
        </a:p>
      </dgm:t>
    </dgm:pt>
    <dgm:pt modelId="{2209FB78-F94B-4DF0-B9DD-C4FF883D383F}" type="parTrans" cxnId="{14A9CB1E-9FA4-45D4-900D-7D99D54878B3}">
      <dgm:prSet/>
      <dgm:spPr/>
      <dgm:t>
        <a:bodyPr/>
        <a:lstStyle/>
        <a:p>
          <a:endParaRPr lang="en-US"/>
        </a:p>
      </dgm:t>
    </dgm:pt>
    <dgm:pt modelId="{1DCFAD61-87C7-4934-8700-928E4314368C}" type="sibTrans" cxnId="{14A9CB1E-9FA4-45D4-900D-7D99D54878B3}">
      <dgm:prSet/>
      <dgm:spPr/>
      <dgm:t>
        <a:bodyPr/>
        <a:lstStyle/>
        <a:p>
          <a:endParaRPr lang="en-US"/>
        </a:p>
      </dgm:t>
    </dgm:pt>
    <dgm:pt modelId="{4EBE2D27-8EAB-4569-8A3B-08055C734801}">
      <dgm:prSet phldrT="[Text]" custT="1"/>
      <dgm:spPr/>
      <dgm:t>
        <a:bodyPr/>
        <a:lstStyle/>
        <a:p>
          <a:r>
            <a:rPr lang="en-US" sz="1400" dirty="0">
              <a:latin typeface="Century" pitchFamily="18" charset="0"/>
            </a:rPr>
            <a:t>Contingency Model</a:t>
          </a:r>
        </a:p>
      </dgm:t>
    </dgm:pt>
    <dgm:pt modelId="{67A8FF0C-E18F-4C02-94F4-F86AC610AABF}" type="parTrans" cxnId="{66724B52-FF20-47DC-B8DB-DCDAEE477E2A}">
      <dgm:prSet/>
      <dgm:spPr/>
      <dgm:t>
        <a:bodyPr/>
        <a:lstStyle/>
        <a:p>
          <a:endParaRPr lang="en-US"/>
        </a:p>
      </dgm:t>
    </dgm:pt>
    <dgm:pt modelId="{8074B066-DDE0-4715-9DF6-8800817173DF}" type="sibTrans" cxnId="{66724B52-FF20-47DC-B8DB-DCDAEE477E2A}">
      <dgm:prSet/>
      <dgm:spPr/>
      <dgm:t>
        <a:bodyPr/>
        <a:lstStyle/>
        <a:p>
          <a:endParaRPr lang="en-US"/>
        </a:p>
      </dgm:t>
    </dgm:pt>
    <dgm:pt modelId="{037C1182-81D3-4790-856D-B26E8BD6061F}" type="pres">
      <dgm:prSet presAssocID="{32A3F48D-0BAB-4F35-814A-3DACC232D951}" presName="Name0" presStyleCnt="0">
        <dgm:presLayoutVars>
          <dgm:chPref val="1"/>
          <dgm:dir/>
          <dgm:animOne val="branch"/>
          <dgm:animLvl val="lvl"/>
          <dgm:resizeHandles val="exact"/>
        </dgm:presLayoutVars>
      </dgm:prSet>
      <dgm:spPr/>
      <dgm:t>
        <a:bodyPr/>
        <a:lstStyle/>
        <a:p>
          <a:endParaRPr lang="en-US"/>
        </a:p>
      </dgm:t>
    </dgm:pt>
    <dgm:pt modelId="{6D35FA6B-84BB-45FC-8681-8FFE8AFC7CC9}" type="pres">
      <dgm:prSet presAssocID="{F5284052-93DA-48A7-A4A3-800C687D7BB4}" presName="root1" presStyleCnt="0"/>
      <dgm:spPr/>
      <dgm:t>
        <a:bodyPr/>
        <a:lstStyle/>
        <a:p>
          <a:endParaRPr lang="en-US"/>
        </a:p>
      </dgm:t>
    </dgm:pt>
    <dgm:pt modelId="{E4D1BAD7-906E-412A-ADF3-42A8E224A6D7}" type="pres">
      <dgm:prSet presAssocID="{F5284052-93DA-48A7-A4A3-800C687D7BB4}" presName="LevelOneTextNode" presStyleLbl="node0" presStyleIdx="0" presStyleCnt="1">
        <dgm:presLayoutVars>
          <dgm:chPref val="3"/>
        </dgm:presLayoutVars>
      </dgm:prSet>
      <dgm:spPr/>
      <dgm:t>
        <a:bodyPr/>
        <a:lstStyle/>
        <a:p>
          <a:endParaRPr lang="en-US"/>
        </a:p>
      </dgm:t>
    </dgm:pt>
    <dgm:pt modelId="{573DE4B9-E19E-4A30-858F-928CEC0D23CA}" type="pres">
      <dgm:prSet presAssocID="{F5284052-93DA-48A7-A4A3-800C687D7BB4}" presName="level2hierChild" presStyleCnt="0"/>
      <dgm:spPr/>
      <dgm:t>
        <a:bodyPr/>
        <a:lstStyle/>
        <a:p>
          <a:endParaRPr lang="en-US"/>
        </a:p>
      </dgm:t>
    </dgm:pt>
    <dgm:pt modelId="{0B3D97D1-0124-432B-81CC-8923A72AF1E3}" type="pres">
      <dgm:prSet presAssocID="{0D3433A2-2307-4499-B3DC-E3EB2F4CE071}" presName="conn2-1" presStyleLbl="parChTrans1D2" presStyleIdx="0" presStyleCnt="3"/>
      <dgm:spPr/>
      <dgm:t>
        <a:bodyPr/>
        <a:lstStyle/>
        <a:p>
          <a:endParaRPr lang="en-US"/>
        </a:p>
      </dgm:t>
    </dgm:pt>
    <dgm:pt modelId="{DA62A1C7-47D4-48DE-9142-B39B1990ECD0}" type="pres">
      <dgm:prSet presAssocID="{0D3433A2-2307-4499-B3DC-E3EB2F4CE071}" presName="connTx" presStyleLbl="parChTrans1D2" presStyleIdx="0" presStyleCnt="3"/>
      <dgm:spPr/>
      <dgm:t>
        <a:bodyPr/>
        <a:lstStyle/>
        <a:p>
          <a:endParaRPr lang="en-US"/>
        </a:p>
      </dgm:t>
    </dgm:pt>
    <dgm:pt modelId="{1F7FC8DC-1225-4849-8183-89B7BF3E7FA1}" type="pres">
      <dgm:prSet presAssocID="{DEBC8245-0A64-46B1-947C-9F41203A51AC}" presName="root2" presStyleCnt="0"/>
      <dgm:spPr/>
      <dgm:t>
        <a:bodyPr/>
        <a:lstStyle/>
        <a:p>
          <a:endParaRPr lang="en-US"/>
        </a:p>
      </dgm:t>
    </dgm:pt>
    <dgm:pt modelId="{B874E597-DC57-40AB-8FE1-A99B3CE0897A}" type="pres">
      <dgm:prSet presAssocID="{DEBC8245-0A64-46B1-947C-9F41203A51AC}" presName="LevelTwoTextNode" presStyleLbl="node2" presStyleIdx="0" presStyleCnt="3" custScaleX="114837">
        <dgm:presLayoutVars>
          <dgm:chPref val="3"/>
        </dgm:presLayoutVars>
      </dgm:prSet>
      <dgm:spPr/>
      <dgm:t>
        <a:bodyPr/>
        <a:lstStyle/>
        <a:p>
          <a:endParaRPr lang="en-US"/>
        </a:p>
      </dgm:t>
    </dgm:pt>
    <dgm:pt modelId="{CA497C59-F08E-485A-9CDF-6AD7AA7099EF}" type="pres">
      <dgm:prSet presAssocID="{DEBC8245-0A64-46B1-947C-9F41203A51AC}" presName="level3hierChild" presStyleCnt="0"/>
      <dgm:spPr/>
      <dgm:t>
        <a:bodyPr/>
        <a:lstStyle/>
        <a:p>
          <a:endParaRPr lang="en-US"/>
        </a:p>
      </dgm:t>
    </dgm:pt>
    <dgm:pt modelId="{6E54126E-8EDC-45E2-BF1E-78B2EA67CF11}" type="pres">
      <dgm:prSet presAssocID="{2209FB78-F94B-4DF0-B9DD-C4FF883D383F}" presName="conn2-1" presStyleLbl="parChTrans1D2" presStyleIdx="1" presStyleCnt="3"/>
      <dgm:spPr/>
      <dgm:t>
        <a:bodyPr/>
        <a:lstStyle/>
        <a:p>
          <a:endParaRPr lang="en-US"/>
        </a:p>
      </dgm:t>
    </dgm:pt>
    <dgm:pt modelId="{791979BC-9B56-4B5F-A2FE-D89B11E66232}" type="pres">
      <dgm:prSet presAssocID="{2209FB78-F94B-4DF0-B9DD-C4FF883D383F}" presName="connTx" presStyleLbl="parChTrans1D2" presStyleIdx="1" presStyleCnt="3"/>
      <dgm:spPr/>
      <dgm:t>
        <a:bodyPr/>
        <a:lstStyle/>
        <a:p>
          <a:endParaRPr lang="en-US"/>
        </a:p>
      </dgm:t>
    </dgm:pt>
    <dgm:pt modelId="{9A2DCCF1-9128-4508-8451-142445C31A7F}" type="pres">
      <dgm:prSet presAssocID="{619D78E1-3A4A-4A1C-A278-0581D4D6B794}" presName="root2" presStyleCnt="0"/>
      <dgm:spPr/>
      <dgm:t>
        <a:bodyPr/>
        <a:lstStyle/>
        <a:p>
          <a:endParaRPr lang="en-US"/>
        </a:p>
      </dgm:t>
    </dgm:pt>
    <dgm:pt modelId="{61EEF7C8-EFAD-40F3-9F1C-B7E4EA30185A}" type="pres">
      <dgm:prSet presAssocID="{619D78E1-3A4A-4A1C-A278-0581D4D6B794}" presName="LevelTwoTextNode" presStyleLbl="node2" presStyleIdx="1" presStyleCnt="3" custScaleX="114837">
        <dgm:presLayoutVars>
          <dgm:chPref val="3"/>
        </dgm:presLayoutVars>
      </dgm:prSet>
      <dgm:spPr/>
      <dgm:t>
        <a:bodyPr/>
        <a:lstStyle/>
        <a:p>
          <a:endParaRPr lang="en-US"/>
        </a:p>
      </dgm:t>
    </dgm:pt>
    <dgm:pt modelId="{79ABE9A7-B6AD-4205-8491-C534CC0EC075}" type="pres">
      <dgm:prSet presAssocID="{619D78E1-3A4A-4A1C-A278-0581D4D6B794}" presName="level3hierChild" presStyleCnt="0"/>
      <dgm:spPr/>
      <dgm:t>
        <a:bodyPr/>
        <a:lstStyle/>
        <a:p>
          <a:endParaRPr lang="en-US"/>
        </a:p>
      </dgm:t>
    </dgm:pt>
    <dgm:pt modelId="{04BF754A-6C65-4C35-AFA6-2D79E49CD98D}" type="pres">
      <dgm:prSet presAssocID="{67A8FF0C-E18F-4C02-94F4-F86AC610AABF}" presName="conn2-1" presStyleLbl="parChTrans1D2" presStyleIdx="2" presStyleCnt="3"/>
      <dgm:spPr/>
      <dgm:t>
        <a:bodyPr/>
        <a:lstStyle/>
        <a:p>
          <a:endParaRPr lang="en-US"/>
        </a:p>
      </dgm:t>
    </dgm:pt>
    <dgm:pt modelId="{61D28806-CEE1-4194-9700-FA89A9F4EAE6}" type="pres">
      <dgm:prSet presAssocID="{67A8FF0C-E18F-4C02-94F4-F86AC610AABF}" presName="connTx" presStyleLbl="parChTrans1D2" presStyleIdx="2" presStyleCnt="3"/>
      <dgm:spPr/>
      <dgm:t>
        <a:bodyPr/>
        <a:lstStyle/>
        <a:p>
          <a:endParaRPr lang="en-US"/>
        </a:p>
      </dgm:t>
    </dgm:pt>
    <dgm:pt modelId="{2E467FCF-1E8D-43ED-B314-26748C0DC472}" type="pres">
      <dgm:prSet presAssocID="{4EBE2D27-8EAB-4569-8A3B-08055C734801}" presName="root2" presStyleCnt="0"/>
      <dgm:spPr/>
      <dgm:t>
        <a:bodyPr/>
        <a:lstStyle/>
        <a:p>
          <a:endParaRPr lang="en-US"/>
        </a:p>
      </dgm:t>
    </dgm:pt>
    <dgm:pt modelId="{5E7E5C72-4740-49FA-857B-3F4824EB467E}" type="pres">
      <dgm:prSet presAssocID="{4EBE2D27-8EAB-4569-8A3B-08055C734801}" presName="LevelTwoTextNode" presStyleLbl="node2" presStyleIdx="2" presStyleCnt="3" custScaleX="114837">
        <dgm:presLayoutVars>
          <dgm:chPref val="3"/>
        </dgm:presLayoutVars>
      </dgm:prSet>
      <dgm:spPr/>
      <dgm:t>
        <a:bodyPr/>
        <a:lstStyle/>
        <a:p>
          <a:endParaRPr lang="en-US"/>
        </a:p>
      </dgm:t>
    </dgm:pt>
    <dgm:pt modelId="{D1DB1AFE-CF05-4B21-8508-3A792970A129}" type="pres">
      <dgm:prSet presAssocID="{4EBE2D27-8EAB-4569-8A3B-08055C734801}" presName="level3hierChild" presStyleCnt="0"/>
      <dgm:spPr/>
      <dgm:t>
        <a:bodyPr/>
        <a:lstStyle/>
        <a:p>
          <a:endParaRPr lang="en-US"/>
        </a:p>
      </dgm:t>
    </dgm:pt>
  </dgm:ptLst>
  <dgm:cxnLst>
    <dgm:cxn modelId="{2A77F795-0E28-427E-A359-A82AE3469A23}" type="presOf" srcId="{2209FB78-F94B-4DF0-B9DD-C4FF883D383F}" destId="{6E54126E-8EDC-45E2-BF1E-78B2EA67CF11}" srcOrd="0" destOrd="0" presId="urn:microsoft.com/office/officeart/2008/layout/HorizontalMultiLevelHierarchy"/>
    <dgm:cxn modelId="{66724B52-FF20-47DC-B8DB-DCDAEE477E2A}" srcId="{F5284052-93DA-48A7-A4A3-800C687D7BB4}" destId="{4EBE2D27-8EAB-4569-8A3B-08055C734801}" srcOrd="2" destOrd="0" parTransId="{67A8FF0C-E18F-4C02-94F4-F86AC610AABF}" sibTransId="{8074B066-DDE0-4715-9DF6-8800817173DF}"/>
    <dgm:cxn modelId="{64DE2F0D-314A-447C-8024-09248B1ACF28}" type="presOf" srcId="{0D3433A2-2307-4499-B3DC-E3EB2F4CE071}" destId="{DA62A1C7-47D4-48DE-9142-B39B1990ECD0}" srcOrd="1" destOrd="0" presId="urn:microsoft.com/office/officeart/2008/layout/HorizontalMultiLevelHierarchy"/>
    <dgm:cxn modelId="{98333851-6220-4257-AB86-D54CA743932C}" type="presOf" srcId="{4EBE2D27-8EAB-4569-8A3B-08055C734801}" destId="{5E7E5C72-4740-49FA-857B-3F4824EB467E}" srcOrd="0" destOrd="0" presId="urn:microsoft.com/office/officeart/2008/layout/HorizontalMultiLevelHierarchy"/>
    <dgm:cxn modelId="{14A9CB1E-9FA4-45D4-900D-7D99D54878B3}" srcId="{F5284052-93DA-48A7-A4A3-800C687D7BB4}" destId="{619D78E1-3A4A-4A1C-A278-0581D4D6B794}" srcOrd="1" destOrd="0" parTransId="{2209FB78-F94B-4DF0-B9DD-C4FF883D383F}" sibTransId="{1DCFAD61-87C7-4934-8700-928E4314368C}"/>
    <dgm:cxn modelId="{475F78E3-BF3A-41D7-9F26-5B0DCAB1C85F}" type="presOf" srcId="{0D3433A2-2307-4499-B3DC-E3EB2F4CE071}" destId="{0B3D97D1-0124-432B-81CC-8923A72AF1E3}" srcOrd="0" destOrd="0" presId="urn:microsoft.com/office/officeart/2008/layout/HorizontalMultiLevelHierarchy"/>
    <dgm:cxn modelId="{E555909A-3DB2-42D2-AD94-6539B4F1E719}" srcId="{32A3F48D-0BAB-4F35-814A-3DACC232D951}" destId="{F5284052-93DA-48A7-A4A3-800C687D7BB4}" srcOrd="0" destOrd="0" parTransId="{91749BBA-390F-45F2-9AE0-CDAB6F3D1229}" sibTransId="{CBF0C2B6-CDDC-43BE-889B-5CD8D8EDC4DB}"/>
    <dgm:cxn modelId="{C1033DA2-7AEF-49C5-B68B-7A65AE265001}" type="presOf" srcId="{2209FB78-F94B-4DF0-B9DD-C4FF883D383F}" destId="{791979BC-9B56-4B5F-A2FE-D89B11E66232}" srcOrd="1" destOrd="0" presId="urn:microsoft.com/office/officeart/2008/layout/HorizontalMultiLevelHierarchy"/>
    <dgm:cxn modelId="{538B250C-09EE-4FD3-A75C-1440FD608428}" type="presOf" srcId="{F5284052-93DA-48A7-A4A3-800C687D7BB4}" destId="{E4D1BAD7-906E-412A-ADF3-42A8E224A6D7}" srcOrd="0" destOrd="0" presId="urn:microsoft.com/office/officeart/2008/layout/HorizontalMultiLevelHierarchy"/>
    <dgm:cxn modelId="{1BFF0A3C-195D-42F7-9061-1CB8772CD379}" srcId="{F5284052-93DA-48A7-A4A3-800C687D7BB4}" destId="{DEBC8245-0A64-46B1-947C-9F41203A51AC}" srcOrd="0" destOrd="0" parTransId="{0D3433A2-2307-4499-B3DC-E3EB2F4CE071}" sibTransId="{5B0326A5-5D4A-45E6-B312-71C9A5C2748E}"/>
    <dgm:cxn modelId="{18649C23-EB71-4573-B12A-4DC1C7E85FAB}" type="presOf" srcId="{67A8FF0C-E18F-4C02-94F4-F86AC610AABF}" destId="{61D28806-CEE1-4194-9700-FA89A9F4EAE6}" srcOrd="1" destOrd="0" presId="urn:microsoft.com/office/officeart/2008/layout/HorizontalMultiLevelHierarchy"/>
    <dgm:cxn modelId="{9265F9D5-0E54-4343-B69C-F205EB65E627}" type="presOf" srcId="{32A3F48D-0BAB-4F35-814A-3DACC232D951}" destId="{037C1182-81D3-4790-856D-B26E8BD6061F}" srcOrd="0" destOrd="0" presId="urn:microsoft.com/office/officeart/2008/layout/HorizontalMultiLevelHierarchy"/>
    <dgm:cxn modelId="{FCF8006F-637B-474E-AF9D-B0AD1F390550}" type="presOf" srcId="{DEBC8245-0A64-46B1-947C-9F41203A51AC}" destId="{B874E597-DC57-40AB-8FE1-A99B3CE0897A}" srcOrd="0" destOrd="0" presId="urn:microsoft.com/office/officeart/2008/layout/HorizontalMultiLevelHierarchy"/>
    <dgm:cxn modelId="{8A770C0E-CFD8-4EFB-B6BA-B04991799A71}" type="presOf" srcId="{67A8FF0C-E18F-4C02-94F4-F86AC610AABF}" destId="{04BF754A-6C65-4C35-AFA6-2D79E49CD98D}" srcOrd="0" destOrd="0" presId="urn:microsoft.com/office/officeart/2008/layout/HorizontalMultiLevelHierarchy"/>
    <dgm:cxn modelId="{EA6C018E-B73F-4AB4-AC70-021D8626C37E}" type="presOf" srcId="{619D78E1-3A4A-4A1C-A278-0581D4D6B794}" destId="{61EEF7C8-EFAD-40F3-9F1C-B7E4EA30185A}" srcOrd="0" destOrd="0" presId="urn:microsoft.com/office/officeart/2008/layout/HorizontalMultiLevelHierarchy"/>
    <dgm:cxn modelId="{A5F2E57C-CA6A-4EAB-B857-647C87580435}" type="presParOf" srcId="{037C1182-81D3-4790-856D-B26E8BD6061F}" destId="{6D35FA6B-84BB-45FC-8681-8FFE8AFC7CC9}" srcOrd="0" destOrd="0" presId="urn:microsoft.com/office/officeart/2008/layout/HorizontalMultiLevelHierarchy"/>
    <dgm:cxn modelId="{0432E646-903F-40DF-84B2-C321E30676A8}" type="presParOf" srcId="{6D35FA6B-84BB-45FC-8681-8FFE8AFC7CC9}" destId="{E4D1BAD7-906E-412A-ADF3-42A8E224A6D7}" srcOrd="0" destOrd="0" presId="urn:microsoft.com/office/officeart/2008/layout/HorizontalMultiLevelHierarchy"/>
    <dgm:cxn modelId="{0943AE81-3D23-4F95-B2AD-2C52F51CB915}" type="presParOf" srcId="{6D35FA6B-84BB-45FC-8681-8FFE8AFC7CC9}" destId="{573DE4B9-E19E-4A30-858F-928CEC0D23CA}" srcOrd="1" destOrd="0" presId="urn:microsoft.com/office/officeart/2008/layout/HorizontalMultiLevelHierarchy"/>
    <dgm:cxn modelId="{0D60A5B9-B120-4BC8-9946-FDB0CB565A67}" type="presParOf" srcId="{573DE4B9-E19E-4A30-858F-928CEC0D23CA}" destId="{0B3D97D1-0124-432B-81CC-8923A72AF1E3}" srcOrd="0" destOrd="0" presId="urn:microsoft.com/office/officeart/2008/layout/HorizontalMultiLevelHierarchy"/>
    <dgm:cxn modelId="{D057260B-1CBA-4647-8A8A-9627E00FF6A0}" type="presParOf" srcId="{0B3D97D1-0124-432B-81CC-8923A72AF1E3}" destId="{DA62A1C7-47D4-48DE-9142-B39B1990ECD0}" srcOrd="0" destOrd="0" presId="urn:microsoft.com/office/officeart/2008/layout/HorizontalMultiLevelHierarchy"/>
    <dgm:cxn modelId="{C543345B-C91C-402F-8856-1199B2AD9D1C}" type="presParOf" srcId="{573DE4B9-E19E-4A30-858F-928CEC0D23CA}" destId="{1F7FC8DC-1225-4849-8183-89B7BF3E7FA1}" srcOrd="1" destOrd="0" presId="urn:microsoft.com/office/officeart/2008/layout/HorizontalMultiLevelHierarchy"/>
    <dgm:cxn modelId="{F7CF5184-8853-4C1B-BF03-E49FDE853693}" type="presParOf" srcId="{1F7FC8DC-1225-4849-8183-89B7BF3E7FA1}" destId="{B874E597-DC57-40AB-8FE1-A99B3CE0897A}" srcOrd="0" destOrd="0" presId="urn:microsoft.com/office/officeart/2008/layout/HorizontalMultiLevelHierarchy"/>
    <dgm:cxn modelId="{8E424F0D-4361-4978-8A93-9FC413063611}" type="presParOf" srcId="{1F7FC8DC-1225-4849-8183-89B7BF3E7FA1}" destId="{CA497C59-F08E-485A-9CDF-6AD7AA7099EF}" srcOrd="1" destOrd="0" presId="urn:microsoft.com/office/officeart/2008/layout/HorizontalMultiLevelHierarchy"/>
    <dgm:cxn modelId="{8CA6C29A-1A4C-4A26-9BC0-101B7D49CBDF}" type="presParOf" srcId="{573DE4B9-E19E-4A30-858F-928CEC0D23CA}" destId="{6E54126E-8EDC-45E2-BF1E-78B2EA67CF11}" srcOrd="2" destOrd="0" presId="urn:microsoft.com/office/officeart/2008/layout/HorizontalMultiLevelHierarchy"/>
    <dgm:cxn modelId="{35406E5E-57DD-4CE5-A6CA-CA16FC9C9586}" type="presParOf" srcId="{6E54126E-8EDC-45E2-BF1E-78B2EA67CF11}" destId="{791979BC-9B56-4B5F-A2FE-D89B11E66232}" srcOrd="0" destOrd="0" presId="urn:microsoft.com/office/officeart/2008/layout/HorizontalMultiLevelHierarchy"/>
    <dgm:cxn modelId="{870ED1F4-1EFD-45F4-927B-82AA89DEA837}" type="presParOf" srcId="{573DE4B9-E19E-4A30-858F-928CEC0D23CA}" destId="{9A2DCCF1-9128-4508-8451-142445C31A7F}" srcOrd="3" destOrd="0" presId="urn:microsoft.com/office/officeart/2008/layout/HorizontalMultiLevelHierarchy"/>
    <dgm:cxn modelId="{C8BA7727-E7B0-4F60-B1FA-C45CE01B1F16}" type="presParOf" srcId="{9A2DCCF1-9128-4508-8451-142445C31A7F}" destId="{61EEF7C8-EFAD-40F3-9F1C-B7E4EA30185A}" srcOrd="0" destOrd="0" presId="urn:microsoft.com/office/officeart/2008/layout/HorizontalMultiLevelHierarchy"/>
    <dgm:cxn modelId="{4FACB94C-64E8-4A81-999F-A526929C9233}" type="presParOf" srcId="{9A2DCCF1-9128-4508-8451-142445C31A7F}" destId="{79ABE9A7-B6AD-4205-8491-C534CC0EC075}" srcOrd="1" destOrd="0" presId="urn:microsoft.com/office/officeart/2008/layout/HorizontalMultiLevelHierarchy"/>
    <dgm:cxn modelId="{8C86F7A8-E92B-45BF-B1F0-309341950F69}" type="presParOf" srcId="{573DE4B9-E19E-4A30-858F-928CEC0D23CA}" destId="{04BF754A-6C65-4C35-AFA6-2D79E49CD98D}" srcOrd="4" destOrd="0" presId="urn:microsoft.com/office/officeart/2008/layout/HorizontalMultiLevelHierarchy"/>
    <dgm:cxn modelId="{1CAC1295-612E-4B62-B5A3-B5CDB70EB24E}" type="presParOf" srcId="{04BF754A-6C65-4C35-AFA6-2D79E49CD98D}" destId="{61D28806-CEE1-4194-9700-FA89A9F4EAE6}" srcOrd="0" destOrd="0" presId="urn:microsoft.com/office/officeart/2008/layout/HorizontalMultiLevelHierarchy"/>
    <dgm:cxn modelId="{053D1E6D-AD17-4070-96E8-E010473EB299}" type="presParOf" srcId="{573DE4B9-E19E-4A30-858F-928CEC0D23CA}" destId="{2E467FCF-1E8D-43ED-B314-26748C0DC472}" srcOrd="5" destOrd="0" presId="urn:microsoft.com/office/officeart/2008/layout/HorizontalMultiLevelHierarchy"/>
    <dgm:cxn modelId="{53728841-710C-470D-911B-EB161647BE85}" type="presParOf" srcId="{2E467FCF-1E8D-43ED-B314-26748C0DC472}" destId="{5E7E5C72-4740-49FA-857B-3F4824EB467E}" srcOrd="0" destOrd="0" presId="urn:microsoft.com/office/officeart/2008/layout/HorizontalMultiLevelHierarchy"/>
    <dgm:cxn modelId="{1FE91A44-1B3A-4482-876C-9ACD970F6CE1}" type="presParOf" srcId="{2E467FCF-1E8D-43ED-B314-26748C0DC472}" destId="{D1DB1AFE-CF05-4B21-8508-3A792970A12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3512002-7EB3-40AD-B65E-1DBCCC23D531}"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83CB9E79-1DF3-4A2C-A471-61308254FABC}">
      <dgm:prSet phldrT="[Text]" custT="1"/>
      <dgm:spPr/>
      <dgm:t>
        <a:bodyPr/>
        <a:lstStyle/>
        <a:p>
          <a:r>
            <a:rPr lang="en-GB" sz="1600" dirty="0">
              <a:latin typeface="Century" pitchFamily="18" charset="0"/>
            </a:rPr>
            <a:t>Reduction of top management’s control</a:t>
          </a:r>
          <a:endParaRPr lang="en-US" sz="1600" dirty="0">
            <a:latin typeface="Century" pitchFamily="18" charset="0"/>
          </a:endParaRPr>
        </a:p>
      </dgm:t>
    </dgm:pt>
    <dgm:pt modelId="{8FA07BB8-FE93-4D20-8849-573C92FCCF52}" type="parTrans" cxnId="{74058F6F-E21F-4D62-8575-4520A4C264A3}">
      <dgm:prSet/>
      <dgm:spPr/>
      <dgm:t>
        <a:bodyPr/>
        <a:lstStyle/>
        <a:p>
          <a:endParaRPr lang="en-US"/>
        </a:p>
      </dgm:t>
    </dgm:pt>
    <dgm:pt modelId="{4CB2CCDD-7A1F-4971-B0B2-C57324BE4054}" type="sibTrans" cxnId="{74058F6F-E21F-4D62-8575-4520A4C264A3}">
      <dgm:prSet/>
      <dgm:spPr/>
      <dgm:t>
        <a:bodyPr/>
        <a:lstStyle/>
        <a:p>
          <a:endParaRPr lang="en-US"/>
        </a:p>
      </dgm:t>
    </dgm:pt>
    <dgm:pt modelId="{8E935184-A52A-45CA-AFB1-7E5F3496A98C}">
      <dgm:prSet custT="1"/>
      <dgm:spPr/>
      <dgm:t>
        <a:bodyPr/>
        <a:lstStyle/>
        <a:p>
          <a:r>
            <a:rPr lang="en-GB" sz="1600" dirty="0">
              <a:latin typeface="Century" pitchFamily="18" charset="0"/>
            </a:rPr>
            <a:t>Misunderstanding of goals</a:t>
          </a:r>
          <a:endParaRPr lang="en-US" sz="1600" dirty="0">
            <a:latin typeface="Century" pitchFamily="18" charset="0"/>
          </a:endParaRPr>
        </a:p>
      </dgm:t>
    </dgm:pt>
    <dgm:pt modelId="{2D7BFDD9-1DFD-4F94-BEC2-A3FDF21F006E}" type="parTrans" cxnId="{71E0AD2E-F198-45E3-A99C-F8D81A025055}">
      <dgm:prSet/>
      <dgm:spPr/>
      <dgm:t>
        <a:bodyPr/>
        <a:lstStyle/>
        <a:p>
          <a:endParaRPr lang="en-US"/>
        </a:p>
      </dgm:t>
    </dgm:pt>
    <dgm:pt modelId="{EAEAE172-1D04-4480-A94D-258B70B07868}" type="sibTrans" cxnId="{71E0AD2E-F198-45E3-A99C-F8D81A025055}">
      <dgm:prSet/>
      <dgm:spPr/>
      <dgm:t>
        <a:bodyPr/>
        <a:lstStyle/>
        <a:p>
          <a:endParaRPr lang="en-US"/>
        </a:p>
      </dgm:t>
    </dgm:pt>
    <dgm:pt modelId="{7F4C0631-77EE-4A8E-8B30-A274F1CB7E68}">
      <dgm:prSet custT="1"/>
      <dgm:spPr/>
      <dgm:t>
        <a:bodyPr/>
        <a:lstStyle/>
        <a:p>
          <a:r>
            <a:rPr lang="en-GB" sz="1600" b="0" dirty="0">
              <a:latin typeface="Century" pitchFamily="18" charset="0"/>
            </a:rPr>
            <a:t>Requirement of high expertise</a:t>
          </a:r>
          <a:endParaRPr lang="en-US" sz="1600" b="0" dirty="0">
            <a:latin typeface="Century" pitchFamily="18" charset="0"/>
          </a:endParaRPr>
        </a:p>
      </dgm:t>
    </dgm:pt>
    <dgm:pt modelId="{C85D6CA9-5869-43C4-A9C8-2455FFD1CCF6}" type="parTrans" cxnId="{431DEC02-4CD0-4D8C-BF44-BF00A8C88C6E}">
      <dgm:prSet/>
      <dgm:spPr/>
      <dgm:t>
        <a:bodyPr/>
        <a:lstStyle/>
        <a:p>
          <a:endParaRPr lang="en-US"/>
        </a:p>
      </dgm:t>
    </dgm:pt>
    <dgm:pt modelId="{E9396AF0-E3A2-4270-8319-FE13B7B14E59}" type="sibTrans" cxnId="{431DEC02-4CD0-4D8C-BF44-BF00A8C88C6E}">
      <dgm:prSet/>
      <dgm:spPr/>
      <dgm:t>
        <a:bodyPr/>
        <a:lstStyle/>
        <a:p>
          <a:endParaRPr lang="en-US"/>
        </a:p>
      </dgm:t>
    </dgm:pt>
    <dgm:pt modelId="{C212C1EE-70A5-40CC-BA1D-DAE8016667C2}" type="pres">
      <dgm:prSet presAssocID="{73512002-7EB3-40AD-B65E-1DBCCC23D531}" presName="linear" presStyleCnt="0">
        <dgm:presLayoutVars>
          <dgm:dir/>
          <dgm:animLvl val="lvl"/>
          <dgm:resizeHandles val="exact"/>
        </dgm:presLayoutVars>
      </dgm:prSet>
      <dgm:spPr/>
      <dgm:t>
        <a:bodyPr/>
        <a:lstStyle/>
        <a:p>
          <a:endParaRPr lang="en-US"/>
        </a:p>
      </dgm:t>
    </dgm:pt>
    <dgm:pt modelId="{F42247D1-82AF-40FD-B60A-0EE3CC893B4F}" type="pres">
      <dgm:prSet presAssocID="{83CB9E79-1DF3-4A2C-A471-61308254FABC}" presName="parentLin" presStyleCnt="0"/>
      <dgm:spPr/>
      <dgm:t>
        <a:bodyPr/>
        <a:lstStyle/>
        <a:p>
          <a:endParaRPr lang="en-US"/>
        </a:p>
      </dgm:t>
    </dgm:pt>
    <dgm:pt modelId="{E3073176-659D-4498-8CAE-BCA74BECA6D7}" type="pres">
      <dgm:prSet presAssocID="{83CB9E79-1DF3-4A2C-A471-61308254FABC}" presName="parentLeftMargin" presStyleLbl="node1" presStyleIdx="0" presStyleCnt="3"/>
      <dgm:spPr/>
      <dgm:t>
        <a:bodyPr/>
        <a:lstStyle/>
        <a:p>
          <a:endParaRPr lang="en-US"/>
        </a:p>
      </dgm:t>
    </dgm:pt>
    <dgm:pt modelId="{7133181A-DC36-41FA-B7D2-618D564B97A8}" type="pres">
      <dgm:prSet presAssocID="{83CB9E79-1DF3-4A2C-A471-61308254FABC}" presName="parentText" presStyleLbl="node1" presStyleIdx="0" presStyleCnt="3">
        <dgm:presLayoutVars>
          <dgm:chMax val="0"/>
          <dgm:bulletEnabled val="1"/>
        </dgm:presLayoutVars>
      </dgm:prSet>
      <dgm:spPr/>
      <dgm:t>
        <a:bodyPr/>
        <a:lstStyle/>
        <a:p>
          <a:endParaRPr lang="en-US"/>
        </a:p>
      </dgm:t>
    </dgm:pt>
    <dgm:pt modelId="{9C074ED4-87BB-4549-B376-CA1B741FCF66}" type="pres">
      <dgm:prSet presAssocID="{83CB9E79-1DF3-4A2C-A471-61308254FABC}" presName="negativeSpace" presStyleCnt="0"/>
      <dgm:spPr/>
      <dgm:t>
        <a:bodyPr/>
        <a:lstStyle/>
        <a:p>
          <a:endParaRPr lang="en-US"/>
        </a:p>
      </dgm:t>
    </dgm:pt>
    <dgm:pt modelId="{85C34900-3640-4FD0-88D5-2CD4B0506802}" type="pres">
      <dgm:prSet presAssocID="{83CB9E79-1DF3-4A2C-A471-61308254FABC}" presName="childText" presStyleLbl="conFgAcc1" presStyleIdx="0" presStyleCnt="3">
        <dgm:presLayoutVars>
          <dgm:bulletEnabled val="1"/>
        </dgm:presLayoutVars>
      </dgm:prSet>
      <dgm:spPr/>
      <dgm:t>
        <a:bodyPr/>
        <a:lstStyle/>
        <a:p>
          <a:endParaRPr lang="en-US"/>
        </a:p>
      </dgm:t>
    </dgm:pt>
    <dgm:pt modelId="{E701AFAC-4756-4D76-85B6-454044594A47}" type="pres">
      <dgm:prSet presAssocID="{4CB2CCDD-7A1F-4971-B0B2-C57324BE4054}" presName="spaceBetweenRectangles" presStyleCnt="0"/>
      <dgm:spPr/>
      <dgm:t>
        <a:bodyPr/>
        <a:lstStyle/>
        <a:p>
          <a:endParaRPr lang="en-US"/>
        </a:p>
      </dgm:t>
    </dgm:pt>
    <dgm:pt modelId="{74840104-D127-4354-8742-638C35470B99}" type="pres">
      <dgm:prSet presAssocID="{8E935184-A52A-45CA-AFB1-7E5F3496A98C}" presName="parentLin" presStyleCnt="0"/>
      <dgm:spPr/>
      <dgm:t>
        <a:bodyPr/>
        <a:lstStyle/>
        <a:p>
          <a:endParaRPr lang="en-US"/>
        </a:p>
      </dgm:t>
    </dgm:pt>
    <dgm:pt modelId="{391D3EBE-3A5B-4B54-A761-D3C6BD23CEBF}" type="pres">
      <dgm:prSet presAssocID="{8E935184-A52A-45CA-AFB1-7E5F3496A98C}" presName="parentLeftMargin" presStyleLbl="node1" presStyleIdx="0" presStyleCnt="3"/>
      <dgm:spPr/>
      <dgm:t>
        <a:bodyPr/>
        <a:lstStyle/>
        <a:p>
          <a:endParaRPr lang="en-US"/>
        </a:p>
      </dgm:t>
    </dgm:pt>
    <dgm:pt modelId="{505E35BF-D8E4-447C-B62B-70A0047C5C21}" type="pres">
      <dgm:prSet presAssocID="{8E935184-A52A-45CA-AFB1-7E5F3496A98C}" presName="parentText" presStyleLbl="node1" presStyleIdx="1" presStyleCnt="3">
        <dgm:presLayoutVars>
          <dgm:chMax val="0"/>
          <dgm:bulletEnabled val="1"/>
        </dgm:presLayoutVars>
      </dgm:prSet>
      <dgm:spPr/>
      <dgm:t>
        <a:bodyPr/>
        <a:lstStyle/>
        <a:p>
          <a:endParaRPr lang="en-US"/>
        </a:p>
      </dgm:t>
    </dgm:pt>
    <dgm:pt modelId="{5E7F7294-2BB0-4B0D-A793-17993A339C60}" type="pres">
      <dgm:prSet presAssocID="{8E935184-A52A-45CA-AFB1-7E5F3496A98C}" presName="negativeSpace" presStyleCnt="0"/>
      <dgm:spPr/>
      <dgm:t>
        <a:bodyPr/>
        <a:lstStyle/>
        <a:p>
          <a:endParaRPr lang="en-US"/>
        </a:p>
      </dgm:t>
    </dgm:pt>
    <dgm:pt modelId="{AEF3D34A-E7EC-45FB-867F-397E5264F65D}" type="pres">
      <dgm:prSet presAssocID="{8E935184-A52A-45CA-AFB1-7E5F3496A98C}" presName="childText" presStyleLbl="conFgAcc1" presStyleIdx="1" presStyleCnt="3">
        <dgm:presLayoutVars>
          <dgm:bulletEnabled val="1"/>
        </dgm:presLayoutVars>
      </dgm:prSet>
      <dgm:spPr/>
      <dgm:t>
        <a:bodyPr/>
        <a:lstStyle/>
        <a:p>
          <a:endParaRPr lang="en-US"/>
        </a:p>
      </dgm:t>
    </dgm:pt>
    <dgm:pt modelId="{4E2D1B3F-0D9B-42A7-A586-2CD2B45F4C51}" type="pres">
      <dgm:prSet presAssocID="{EAEAE172-1D04-4480-A94D-258B70B07868}" presName="spaceBetweenRectangles" presStyleCnt="0"/>
      <dgm:spPr/>
      <dgm:t>
        <a:bodyPr/>
        <a:lstStyle/>
        <a:p>
          <a:endParaRPr lang="en-US"/>
        </a:p>
      </dgm:t>
    </dgm:pt>
    <dgm:pt modelId="{3AB266C7-C82F-40D6-8B83-9508DBF129F6}" type="pres">
      <dgm:prSet presAssocID="{7F4C0631-77EE-4A8E-8B30-A274F1CB7E68}" presName="parentLin" presStyleCnt="0"/>
      <dgm:spPr/>
      <dgm:t>
        <a:bodyPr/>
        <a:lstStyle/>
        <a:p>
          <a:endParaRPr lang="en-US"/>
        </a:p>
      </dgm:t>
    </dgm:pt>
    <dgm:pt modelId="{6936E43D-37F3-4E09-8120-C746EEEFDE49}" type="pres">
      <dgm:prSet presAssocID="{7F4C0631-77EE-4A8E-8B30-A274F1CB7E68}" presName="parentLeftMargin" presStyleLbl="node1" presStyleIdx="1" presStyleCnt="3"/>
      <dgm:spPr/>
      <dgm:t>
        <a:bodyPr/>
        <a:lstStyle/>
        <a:p>
          <a:endParaRPr lang="en-US"/>
        </a:p>
      </dgm:t>
    </dgm:pt>
    <dgm:pt modelId="{509190D6-FD3C-4AF2-85A5-C63C725B78CC}" type="pres">
      <dgm:prSet presAssocID="{7F4C0631-77EE-4A8E-8B30-A274F1CB7E68}" presName="parentText" presStyleLbl="node1" presStyleIdx="2" presStyleCnt="3">
        <dgm:presLayoutVars>
          <dgm:chMax val="0"/>
          <dgm:bulletEnabled val="1"/>
        </dgm:presLayoutVars>
      </dgm:prSet>
      <dgm:spPr/>
      <dgm:t>
        <a:bodyPr/>
        <a:lstStyle/>
        <a:p>
          <a:endParaRPr lang="en-US"/>
        </a:p>
      </dgm:t>
    </dgm:pt>
    <dgm:pt modelId="{C12FCDE3-C683-4D8A-8049-96C9DC78D21D}" type="pres">
      <dgm:prSet presAssocID="{7F4C0631-77EE-4A8E-8B30-A274F1CB7E68}" presName="negativeSpace" presStyleCnt="0"/>
      <dgm:spPr/>
      <dgm:t>
        <a:bodyPr/>
        <a:lstStyle/>
        <a:p>
          <a:endParaRPr lang="en-US"/>
        </a:p>
      </dgm:t>
    </dgm:pt>
    <dgm:pt modelId="{1A7BA9F2-9033-451F-A10E-CE0BB3161AC5}" type="pres">
      <dgm:prSet presAssocID="{7F4C0631-77EE-4A8E-8B30-A274F1CB7E68}" presName="childText" presStyleLbl="conFgAcc1" presStyleIdx="2" presStyleCnt="3">
        <dgm:presLayoutVars>
          <dgm:bulletEnabled val="1"/>
        </dgm:presLayoutVars>
      </dgm:prSet>
      <dgm:spPr/>
      <dgm:t>
        <a:bodyPr/>
        <a:lstStyle/>
        <a:p>
          <a:endParaRPr lang="en-US"/>
        </a:p>
      </dgm:t>
    </dgm:pt>
  </dgm:ptLst>
  <dgm:cxnLst>
    <dgm:cxn modelId="{83678CE2-B39C-4A0B-AC0D-3C327B1A0FB4}" type="presOf" srcId="{8E935184-A52A-45CA-AFB1-7E5F3496A98C}" destId="{505E35BF-D8E4-447C-B62B-70A0047C5C21}" srcOrd="1" destOrd="0" presId="urn:microsoft.com/office/officeart/2005/8/layout/list1"/>
    <dgm:cxn modelId="{005F042C-428C-42DB-9E64-00A0C756DCAC}" type="presOf" srcId="{7F4C0631-77EE-4A8E-8B30-A274F1CB7E68}" destId="{509190D6-FD3C-4AF2-85A5-C63C725B78CC}" srcOrd="1" destOrd="0" presId="urn:microsoft.com/office/officeart/2005/8/layout/list1"/>
    <dgm:cxn modelId="{71E0AD2E-F198-45E3-A99C-F8D81A025055}" srcId="{73512002-7EB3-40AD-B65E-1DBCCC23D531}" destId="{8E935184-A52A-45CA-AFB1-7E5F3496A98C}" srcOrd="1" destOrd="0" parTransId="{2D7BFDD9-1DFD-4F94-BEC2-A3FDF21F006E}" sibTransId="{EAEAE172-1D04-4480-A94D-258B70B07868}"/>
    <dgm:cxn modelId="{7F419C1E-3D4D-48F4-A1B9-040F3868C930}" type="presOf" srcId="{73512002-7EB3-40AD-B65E-1DBCCC23D531}" destId="{C212C1EE-70A5-40CC-BA1D-DAE8016667C2}" srcOrd="0" destOrd="0" presId="urn:microsoft.com/office/officeart/2005/8/layout/list1"/>
    <dgm:cxn modelId="{431DEC02-4CD0-4D8C-BF44-BF00A8C88C6E}" srcId="{73512002-7EB3-40AD-B65E-1DBCCC23D531}" destId="{7F4C0631-77EE-4A8E-8B30-A274F1CB7E68}" srcOrd="2" destOrd="0" parTransId="{C85D6CA9-5869-43C4-A9C8-2455FFD1CCF6}" sibTransId="{E9396AF0-E3A2-4270-8319-FE13B7B14E59}"/>
    <dgm:cxn modelId="{CB279DA2-D83F-425D-B9E8-5C9D2EF41C25}" type="presOf" srcId="{7F4C0631-77EE-4A8E-8B30-A274F1CB7E68}" destId="{6936E43D-37F3-4E09-8120-C746EEEFDE49}" srcOrd="0" destOrd="0" presId="urn:microsoft.com/office/officeart/2005/8/layout/list1"/>
    <dgm:cxn modelId="{230109E1-4FFE-42F6-A125-9B643ED6611B}" type="presOf" srcId="{8E935184-A52A-45CA-AFB1-7E5F3496A98C}" destId="{391D3EBE-3A5B-4B54-A761-D3C6BD23CEBF}" srcOrd="0" destOrd="0" presId="urn:microsoft.com/office/officeart/2005/8/layout/list1"/>
    <dgm:cxn modelId="{B6148049-1EA8-4FCE-90A7-0E54FA63CCE4}" type="presOf" srcId="{83CB9E79-1DF3-4A2C-A471-61308254FABC}" destId="{7133181A-DC36-41FA-B7D2-618D564B97A8}" srcOrd="1" destOrd="0" presId="urn:microsoft.com/office/officeart/2005/8/layout/list1"/>
    <dgm:cxn modelId="{113471B4-800C-4315-A241-0F0CCAFFD59F}" type="presOf" srcId="{83CB9E79-1DF3-4A2C-A471-61308254FABC}" destId="{E3073176-659D-4498-8CAE-BCA74BECA6D7}" srcOrd="0" destOrd="0" presId="urn:microsoft.com/office/officeart/2005/8/layout/list1"/>
    <dgm:cxn modelId="{74058F6F-E21F-4D62-8575-4520A4C264A3}" srcId="{73512002-7EB3-40AD-B65E-1DBCCC23D531}" destId="{83CB9E79-1DF3-4A2C-A471-61308254FABC}" srcOrd="0" destOrd="0" parTransId="{8FA07BB8-FE93-4D20-8849-573C92FCCF52}" sibTransId="{4CB2CCDD-7A1F-4971-B0B2-C57324BE4054}"/>
    <dgm:cxn modelId="{FF695294-43EE-4C8D-822E-974D5DF83AFE}" type="presParOf" srcId="{C212C1EE-70A5-40CC-BA1D-DAE8016667C2}" destId="{F42247D1-82AF-40FD-B60A-0EE3CC893B4F}" srcOrd="0" destOrd="0" presId="urn:microsoft.com/office/officeart/2005/8/layout/list1"/>
    <dgm:cxn modelId="{AA4841FB-431F-4BB1-99F1-A27657C4C2D4}" type="presParOf" srcId="{F42247D1-82AF-40FD-B60A-0EE3CC893B4F}" destId="{E3073176-659D-4498-8CAE-BCA74BECA6D7}" srcOrd="0" destOrd="0" presId="urn:microsoft.com/office/officeart/2005/8/layout/list1"/>
    <dgm:cxn modelId="{80E34A90-16BE-4C1E-ACDC-8FF7C8CA9DB2}" type="presParOf" srcId="{F42247D1-82AF-40FD-B60A-0EE3CC893B4F}" destId="{7133181A-DC36-41FA-B7D2-618D564B97A8}" srcOrd="1" destOrd="0" presId="urn:microsoft.com/office/officeart/2005/8/layout/list1"/>
    <dgm:cxn modelId="{207BD816-2373-4432-8CCC-F292324521EA}" type="presParOf" srcId="{C212C1EE-70A5-40CC-BA1D-DAE8016667C2}" destId="{9C074ED4-87BB-4549-B376-CA1B741FCF66}" srcOrd="1" destOrd="0" presId="urn:microsoft.com/office/officeart/2005/8/layout/list1"/>
    <dgm:cxn modelId="{C5E95EDF-A3CB-462E-BE79-99E48690AC3B}" type="presParOf" srcId="{C212C1EE-70A5-40CC-BA1D-DAE8016667C2}" destId="{85C34900-3640-4FD0-88D5-2CD4B0506802}" srcOrd="2" destOrd="0" presId="urn:microsoft.com/office/officeart/2005/8/layout/list1"/>
    <dgm:cxn modelId="{ACFF4F5F-21E4-4BF4-B797-E5DCDAE815AF}" type="presParOf" srcId="{C212C1EE-70A5-40CC-BA1D-DAE8016667C2}" destId="{E701AFAC-4756-4D76-85B6-454044594A47}" srcOrd="3" destOrd="0" presId="urn:microsoft.com/office/officeart/2005/8/layout/list1"/>
    <dgm:cxn modelId="{5B0474D3-F119-42D6-920F-10E1931C02AA}" type="presParOf" srcId="{C212C1EE-70A5-40CC-BA1D-DAE8016667C2}" destId="{74840104-D127-4354-8742-638C35470B99}" srcOrd="4" destOrd="0" presId="urn:microsoft.com/office/officeart/2005/8/layout/list1"/>
    <dgm:cxn modelId="{F50C752F-0587-4036-9DE6-80AC4AFB3298}" type="presParOf" srcId="{74840104-D127-4354-8742-638C35470B99}" destId="{391D3EBE-3A5B-4B54-A761-D3C6BD23CEBF}" srcOrd="0" destOrd="0" presId="urn:microsoft.com/office/officeart/2005/8/layout/list1"/>
    <dgm:cxn modelId="{3ADFE1A1-849D-4A2E-A1E5-D0C454620F56}" type="presParOf" srcId="{74840104-D127-4354-8742-638C35470B99}" destId="{505E35BF-D8E4-447C-B62B-70A0047C5C21}" srcOrd="1" destOrd="0" presId="urn:microsoft.com/office/officeart/2005/8/layout/list1"/>
    <dgm:cxn modelId="{6910626A-8948-45F7-ABDA-49B06F32EE64}" type="presParOf" srcId="{C212C1EE-70A5-40CC-BA1D-DAE8016667C2}" destId="{5E7F7294-2BB0-4B0D-A793-17993A339C60}" srcOrd="5" destOrd="0" presId="urn:microsoft.com/office/officeart/2005/8/layout/list1"/>
    <dgm:cxn modelId="{CBB1FB00-F42E-4A21-90AF-0DFDFD4BF299}" type="presParOf" srcId="{C212C1EE-70A5-40CC-BA1D-DAE8016667C2}" destId="{AEF3D34A-E7EC-45FB-867F-397E5264F65D}" srcOrd="6" destOrd="0" presId="urn:microsoft.com/office/officeart/2005/8/layout/list1"/>
    <dgm:cxn modelId="{6C07560C-E609-49EC-9F00-89334E4790ED}" type="presParOf" srcId="{C212C1EE-70A5-40CC-BA1D-DAE8016667C2}" destId="{4E2D1B3F-0D9B-42A7-A586-2CD2B45F4C51}" srcOrd="7" destOrd="0" presId="urn:microsoft.com/office/officeart/2005/8/layout/list1"/>
    <dgm:cxn modelId="{11892329-67DC-4C69-BF91-EFB58CEBD86D}" type="presParOf" srcId="{C212C1EE-70A5-40CC-BA1D-DAE8016667C2}" destId="{3AB266C7-C82F-40D6-8B83-9508DBF129F6}" srcOrd="8" destOrd="0" presId="urn:microsoft.com/office/officeart/2005/8/layout/list1"/>
    <dgm:cxn modelId="{7A7E7517-C1B7-4B02-A18C-BD7BD856AB31}" type="presParOf" srcId="{3AB266C7-C82F-40D6-8B83-9508DBF129F6}" destId="{6936E43D-37F3-4E09-8120-C746EEEFDE49}" srcOrd="0" destOrd="0" presId="urn:microsoft.com/office/officeart/2005/8/layout/list1"/>
    <dgm:cxn modelId="{108C48B0-1A63-4F5F-807D-428A32A10223}" type="presParOf" srcId="{3AB266C7-C82F-40D6-8B83-9508DBF129F6}" destId="{509190D6-FD3C-4AF2-85A5-C63C725B78CC}" srcOrd="1" destOrd="0" presId="urn:microsoft.com/office/officeart/2005/8/layout/list1"/>
    <dgm:cxn modelId="{33A0D2F6-247C-4183-A510-E02FC046629E}" type="presParOf" srcId="{C212C1EE-70A5-40CC-BA1D-DAE8016667C2}" destId="{C12FCDE3-C683-4D8A-8049-96C9DC78D21D}" srcOrd="9" destOrd="0" presId="urn:microsoft.com/office/officeart/2005/8/layout/list1"/>
    <dgm:cxn modelId="{5C2B1307-B74A-4881-94BA-1B88F6838477}" type="presParOf" srcId="{C212C1EE-70A5-40CC-BA1D-DAE8016667C2}" destId="{1A7BA9F2-9033-451F-A10E-CE0BB3161AC5}"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C15D347-B3B9-4F2D-B186-C0551A478449}"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8065C888-08CF-45D3-B6EF-C57D8F9B706D}">
      <dgm:prSet phldrT="[Text]" custT="1"/>
      <dgm:spPr/>
      <dgm:t>
        <a:bodyPr/>
        <a:lstStyle/>
        <a:p>
          <a:r>
            <a:rPr lang="en-US" sz="1600" dirty="0">
              <a:latin typeface="Century" pitchFamily="18" charset="0"/>
            </a:rPr>
            <a:t>Based on the levels of management</a:t>
          </a:r>
        </a:p>
      </dgm:t>
    </dgm:pt>
    <dgm:pt modelId="{AB916AA1-EAA3-4EBA-80D6-91D20A68E684}" type="parTrans" cxnId="{93E3ED43-60B4-4894-A208-DDC712040762}">
      <dgm:prSet/>
      <dgm:spPr/>
      <dgm:t>
        <a:bodyPr/>
        <a:lstStyle/>
        <a:p>
          <a:endParaRPr lang="en-US"/>
        </a:p>
      </dgm:t>
    </dgm:pt>
    <dgm:pt modelId="{214714DF-C65A-49E5-9B4B-4A69F0709B82}" type="sibTrans" cxnId="{93E3ED43-60B4-4894-A208-DDC712040762}">
      <dgm:prSet/>
      <dgm:spPr/>
      <dgm:t>
        <a:bodyPr/>
        <a:lstStyle/>
        <a:p>
          <a:endParaRPr lang="en-US"/>
        </a:p>
      </dgm:t>
    </dgm:pt>
    <dgm:pt modelId="{932ED1C1-A1DF-4091-88E4-5B73A2EA95C0}">
      <dgm:prSet phldrT="[Text]" custT="1"/>
      <dgm:spPr/>
      <dgm:t>
        <a:bodyPr/>
        <a:lstStyle/>
        <a:p>
          <a:r>
            <a:rPr lang="en-US" sz="1600" dirty="0">
              <a:latin typeface="Century" pitchFamily="18" charset="0"/>
            </a:rPr>
            <a:t>Strategic decisions</a:t>
          </a:r>
        </a:p>
      </dgm:t>
    </dgm:pt>
    <dgm:pt modelId="{9B835A28-03C6-40FB-9A5C-A20ED50682DE}" type="parTrans" cxnId="{2AD5ACF1-72F0-4F09-AB99-C780D9C47F15}">
      <dgm:prSet/>
      <dgm:spPr/>
      <dgm:t>
        <a:bodyPr/>
        <a:lstStyle/>
        <a:p>
          <a:endParaRPr lang="en-US"/>
        </a:p>
      </dgm:t>
    </dgm:pt>
    <dgm:pt modelId="{EE02356D-6A94-4158-AD9E-200E42AE8152}" type="sibTrans" cxnId="{2AD5ACF1-72F0-4F09-AB99-C780D9C47F15}">
      <dgm:prSet/>
      <dgm:spPr/>
      <dgm:t>
        <a:bodyPr/>
        <a:lstStyle/>
        <a:p>
          <a:endParaRPr lang="en-US"/>
        </a:p>
      </dgm:t>
    </dgm:pt>
    <dgm:pt modelId="{A702E255-D996-4CD8-905F-48F450D966F5}">
      <dgm:prSet phldrT="[Text]" custT="1"/>
      <dgm:spPr/>
      <dgm:t>
        <a:bodyPr/>
        <a:lstStyle/>
        <a:p>
          <a:r>
            <a:rPr lang="en-US" sz="1600" dirty="0">
              <a:latin typeface="Century" pitchFamily="18" charset="0"/>
            </a:rPr>
            <a:t>Tactical decisions</a:t>
          </a:r>
        </a:p>
      </dgm:t>
    </dgm:pt>
    <dgm:pt modelId="{D3114D04-EC78-414A-B239-0E5D62E0DCDB}" type="parTrans" cxnId="{3E17E855-C58E-447C-B707-D33757865026}">
      <dgm:prSet/>
      <dgm:spPr/>
      <dgm:t>
        <a:bodyPr/>
        <a:lstStyle/>
        <a:p>
          <a:endParaRPr lang="en-US"/>
        </a:p>
      </dgm:t>
    </dgm:pt>
    <dgm:pt modelId="{F03415A5-FD21-4F9D-8B7A-029FCE3A33A1}" type="sibTrans" cxnId="{3E17E855-C58E-447C-B707-D33757865026}">
      <dgm:prSet/>
      <dgm:spPr/>
      <dgm:t>
        <a:bodyPr/>
        <a:lstStyle/>
        <a:p>
          <a:endParaRPr lang="en-US"/>
        </a:p>
      </dgm:t>
    </dgm:pt>
    <dgm:pt modelId="{BC1D6CD2-17B9-46EA-A453-C33C94557D5B}">
      <dgm:prSet phldrT="[Text]" custT="1"/>
      <dgm:spPr/>
      <dgm:t>
        <a:bodyPr/>
        <a:lstStyle/>
        <a:p>
          <a:r>
            <a:rPr lang="en-US" sz="1600" dirty="0">
              <a:latin typeface="Century" pitchFamily="18" charset="0"/>
            </a:rPr>
            <a:t>Based on the nature of </a:t>
          </a:r>
          <a:r>
            <a:rPr lang="en-US" sz="1600" dirty="0" smtClean="0">
              <a:latin typeface="Century" pitchFamily="18" charset="0"/>
            </a:rPr>
            <a:t>decisions</a:t>
          </a:r>
          <a:endParaRPr lang="en-US" sz="1600" dirty="0">
            <a:latin typeface="Century" pitchFamily="18" charset="0"/>
          </a:endParaRPr>
        </a:p>
      </dgm:t>
    </dgm:pt>
    <dgm:pt modelId="{F3D4E886-4799-439C-A675-1AD269E29C4A}" type="parTrans" cxnId="{6D5CDA0A-9581-49FE-A623-307E5C7875E4}">
      <dgm:prSet/>
      <dgm:spPr/>
      <dgm:t>
        <a:bodyPr/>
        <a:lstStyle/>
        <a:p>
          <a:endParaRPr lang="en-US"/>
        </a:p>
      </dgm:t>
    </dgm:pt>
    <dgm:pt modelId="{7C14341D-6496-44FB-A864-2B59B0BC357E}" type="sibTrans" cxnId="{6D5CDA0A-9581-49FE-A623-307E5C7875E4}">
      <dgm:prSet/>
      <dgm:spPr/>
      <dgm:t>
        <a:bodyPr/>
        <a:lstStyle/>
        <a:p>
          <a:endParaRPr lang="en-US"/>
        </a:p>
      </dgm:t>
    </dgm:pt>
    <dgm:pt modelId="{B8256468-156C-4BD8-880F-EC41B2EAED46}">
      <dgm:prSet phldrT="[Text]" custT="1"/>
      <dgm:spPr/>
      <dgm:t>
        <a:bodyPr/>
        <a:lstStyle/>
        <a:p>
          <a:r>
            <a:rPr lang="en-US" sz="1600" dirty="0">
              <a:latin typeface="Century" pitchFamily="18" charset="0"/>
            </a:rPr>
            <a:t>Programmed decisions</a:t>
          </a:r>
        </a:p>
      </dgm:t>
    </dgm:pt>
    <dgm:pt modelId="{C76481F3-017D-4E6C-804A-744C80FC500D}" type="parTrans" cxnId="{8457DB08-C6F1-47F5-8527-6F061189FFC8}">
      <dgm:prSet/>
      <dgm:spPr/>
      <dgm:t>
        <a:bodyPr/>
        <a:lstStyle/>
        <a:p>
          <a:endParaRPr lang="en-US"/>
        </a:p>
      </dgm:t>
    </dgm:pt>
    <dgm:pt modelId="{1A66A5ED-628F-41C3-8094-BBC31D21ADD9}" type="sibTrans" cxnId="{8457DB08-C6F1-47F5-8527-6F061189FFC8}">
      <dgm:prSet/>
      <dgm:spPr/>
      <dgm:t>
        <a:bodyPr/>
        <a:lstStyle/>
        <a:p>
          <a:endParaRPr lang="en-US"/>
        </a:p>
      </dgm:t>
    </dgm:pt>
    <dgm:pt modelId="{396C4D50-82B5-416F-9BAF-93D111A7CC8F}">
      <dgm:prSet phldrT="[Text]" custT="1"/>
      <dgm:spPr/>
      <dgm:t>
        <a:bodyPr/>
        <a:lstStyle/>
        <a:p>
          <a:r>
            <a:rPr lang="en-US" sz="1600" dirty="0">
              <a:latin typeface="Century" pitchFamily="18" charset="0"/>
            </a:rPr>
            <a:t>Non-programmed decisions</a:t>
          </a:r>
        </a:p>
      </dgm:t>
    </dgm:pt>
    <dgm:pt modelId="{9DF5B35F-7BE4-437A-98F8-0C9E4987AF0A}" type="parTrans" cxnId="{2E5E7643-6856-46DC-BD03-167476DE4F30}">
      <dgm:prSet/>
      <dgm:spPr/>
      <dgm:t>
        <a:bodyPr/>
        <a:lstStyle/>
        <a:p>
          <a:endParaRPr lang="en-US"/>
        </a:p>
      </dgm:t>
    </dgm:pt>
    <dgm:pt modelId="{B7B09777-BB41-4A2A-8EB2-13253303C5DD}" type="sibTrans" cxnId="{2E5E7643-6856-46DC-BD03-167476DE4F30}">
      <dgm:prSet/>
      <dgm:spPr/>
      <dgm:t>
        <a:bodyPr/>
        <a:lstStyle/>
        <a:p>
          <a:endParaRPr lang="en-US"/>
        </a:p>
      </dgm:t>
    </dgm:pt>
    <dgm:pt modelId="{E7A22C6E-EF63-46AA-9123-230C8CE950EC}">
      <dgm:prSet phldrT="[Text]" custT="1"/>
      <dgm:spPr/>
      <dgm:t>
        <a:bodyPr/>
        <a:lstStyle/>
        <a:p>
          <a:r>
            <a:rPr lang="en-US" sz="1600" dirty="0">
              <a:latin typeface="Century" pitchFamily="18" charset="0"/>
            </a:rPr>
            <a:t>Operational decisions</a:t>
          </a:r>
        </a:p>
      </dgm:t>
    </dgm:pt>
    <dgm:pt modelId="{40DB2014-40CA-4CEF-AD5B-FBBB126C9CC7}" type="parTrans" cxnId="{D050E1F4-754D-4609-99A9-F40DECCD61F9}">
      <dgm:prSet/>
      <dgm:spPr/>
      <dgm:t>
        <a:bodyPr/>
        <a:lstStyle/>
        <a:p>
          <a:endParaRPr lang="en-US"/>
        </a:p>
      </dgm:t>
    </dgm:pt>
    <dgm:pt modelId="{5F972063-12C2-4773-A074-FD8CFDC8F693}" type="sibTrans" cxnId="{D050E1F4-754D-4609-99A9-F40DECCD61F9}">
      <dgm:prSet/>
      <dgm:spPr/>
      <dgm:t>
        <a:bodyPr/>
        <a:lstStyle/>
        <a:p>
          <a:endParaRPr lang="en-US"/>
        </a:p>
      </dgm:t>
    </dgm:pt>
    <dgm:pt modelId="{EDD4A8DA-FD6C-4599-8AF2-5B31376EE940}" type="pres">
      <dgm:prSet presAssocID="{9C15D347-B3B9-4F2D-B186-C0551A478449}" presName="Name0" presStyleCnt="0">
        <dgm:presLayoutVars>
          <dgm:dir/>
          <dgm:animLvl val="lvl"/>
          <dgm:resizeHandles val="exact"/>
        </dgm:presLayoutVars>
      </dgm:prSet>
      <dgm:spPr/>
      <dgm:t>
        <a:bodyPr/>
        <a:lstStyle/>
        <a:p>
          <a:endParaRPr lang="en-US"/>
        </a:p>
      </dgm:t>
    </dgm:pt>
    <dgm:pt modelId="{8DEA8A88-B5AF-492C-B10F-85603563272C}" type="pres">
      <dgm:prSet presAssocID="{8065C888-08CF-45D3-B6EF-C57D8F9B706D}" presName="linNode" presStyleCnt="0"/>
      <dgm:spPr/>
      <dgm:t>
        <a:bodyPr/>
        <a:lstStyle/>
        <a:p>
          <a:endParaRPr lang="en-US"/>
        </a:p>
      </dgm:t>
    </dgm:pt>
    <dgm:pt modelId="{7AB80082-8D40-490B-87E9-29207FDC6B0B}" type="pres">
      <dgm:prSet presAssocID="{8065C888-08CF-45D3-B6EF-C57D8F9B706D}" presName="parentText" presStyleLbl="node1" presStyleIdx="0" presStyleCnt="2" custScaleX="185291" custScaleY="100206">
        <dgm:presLayoutVars>
          <dgm:chMax val="1"/>
          <dgm:bulletEnabled val="1"/>
        </dgm:presLayoutVars>
      </dgm:prSet>
      <dgm:spPr/>
      <dgm:t>
        <a:bodyPr/>
        <a:lstStyle/>
        <a:p>
          <a:endParaRPr lang="en-US"/>
        </a:p>
      </dgm:t>
    </dgm:pt>
    <dgm:pt modelId="{2EB516C4-BEC9-4362-88EB-6F2C59700A5B}" type="pres">
      <dgm:prSet presAssocID="{8065C888-08CF-45D3-B6EF-C57D8F9B706D}" presName="descendantText" presStyleLbl="alignAccFollowNode1" presStyleIdx="0" presStyleCnt="2">
        <dgm:presLayoutVars>
          <dgm:bulletEnabled val="1"/>
        </dgm:presLayoutVars>
      </dgm:prSet>
      <dgm:spPr/>
      <dgm:t>
        <a:bodyPr/>
        <a:lstStyle/>
        <a:p>
          <a:endParaRPr lang="en-US"/>
        </a:p>
      </dgm:t>
    </dgm:pt>
    <dgm:pt modelId="{139D08D6-AF32-47AB-9478-6E106EF51FCC}" type="pres">
      <dgm:prSet presAssocID="{214714DF-C65A-49E5-9B4B-4A69F0709B82}" presName="sp" presStyleCnt="0"/>
      <dgm:spPr/>
      <dgm:t>
        <a:bodyPr/>
        <a:lstStyle/>
        <a:p>
          <a:endParaRPr lang="en-US"/>
        </a:p>
      </dgm:t>
    </dgm:pt>
    <dgm:pt modelId="{4552D127-4D33-4BEF-91F7-E3F5A17D5B61}" type="pres">
      <dgm:prSet presAssocID="{BC1D6CD2-17B9-46EA-A453-C33C94557D5B}" presName="linNode" presStyleCnt="0"/>
      <dgm:spPr/>
      <dgm:t>
        <a:bodyPr/>
        <a:lstStyle/>
        <a:p>
          <a:endParaRPr lang="en-US"/>
        </a:p>
      </dgm:t>
    </dgm:pt>
    <dgm:pt modelId="{492AB826-5CD9-46E3-AB8E-C45735982E1B}" type="pres">
      <dgm:prSet presAssocID="{BC1D6CD2-17B9-46EA-A453-C33C94557D5B}" presName="parentText" presStyleLbl="node1" presStyleIdx="1" presStyleCnt="2" custScaleX="185291" custScaleY="100206">
        <dgm:presLayoutVars>
          <dgm:chMax val="1"/>
          <dgm:bulletEnabled val="1"/>
        </dgm:presLayoutVars>
      </dgm:prSet>
      <dgm:spPr/>
      <dgm:t>
        <a:bodyPr/>
        <a:lstStyle/>
        <a:p>
          <a:endParaRPr lang="en-US"/>
        </a:p>
      </dgm:t>
    </dgm:pt>
    <dgm:pt modelId="{E606522E-565D-4CD8-A736-D7DA82D3D03B}" type="pres">
      <dgm:prSet presAssocID="{BC1D6CD2-17B9-46EA-A453-C33C94557D5B}" presName="descendantText" presStyleLbl="alignAccFollowNode1" presStyleIdx="1" presStyleCnt="2">
        <dgm:presLayoutVars>
          <dgm:bulletEnabled val="1"/>
        </dgm:presLayoutVars>
      </dgm:prSet>
      <dgm:spPr/>
      <dgm:t>
        <a:bodyPr/>
        <a:lstStyle/>
        <a:p>
          <a:endParaRPr lang="en-US"/>
        </a:p>
      </dgm:t>
    </dgm:pt>
  </dgm:ptLst>
  <dgm:cxnLst>
    <dgm:cxn modelId="{D050E1F4-754D-4609-99A9-F40DECCD61F9}" srcId="{8065C888-08CF-45D3-B6EF-C57D8F9B706D}" destId="{E7A22C6E-EF63-46AA-9123-230C8CE950EC}" srcOrd="2" destOrd="0" parTransId="{40DB2014-40CA-4CEF-AD5B-FBBB126C9CC7}" sibTransId="{5F972063-12C2-4773-A074-FD8CFDC8F693}"/>
    <dgm:cxn modelId="{1BFB81F2-63AD-425E-A738-815C60238518}" type="presOf" srcId="{BC1D6CD2-17B9-46EA-A453-C33C94557D5B}" destId="{492AB826-5CD9-46E3-AB8E-C45735982E1B}" srcOrd="0" destOrd="0" presId="urn:microsoft.com/office/officeart/2005/8/layout/vList5"/>
    <dgm:cxn modelId="{2AD5ACF1-72F0-4F09-AB99-C780D9C47F15}" srcId="{8065C888-08CF-45D3-B6EF-C57D8F9B706D}" destId="{932ED1C1-A1DF-4091-88E4-5B73A2EA95C0}" srcOrd="0" destOrd="0" parTransId="{9B835A28-03C6-40FB-9A5C-A20ED50682DE}" sibTransId="{EE02356D-6A94-4158-AD9E-200E42AE8152}"/>
    <dgm:cxn modelId="{6D5CDA0A-9581-49FE-A623-307E5C7875E4}" srcId="{9C15D347-B3B9-4F2D-B186-C0551A478449}" destId="{BC1D6CD2-17B9-46EA-A453-C33C94557D5B}" srcOrd="1" destOrd="0" parTransId="{F3D4E886-4799-439C-A675-1AD269E29C4A}" sibTransId="{7C14341D-6496-44FB-A864-2B59B0BC357E}"/>
    <dgm:cxn modelId="{69D37F8D-34CA-4351-8DE3-175E036F2232}" type="presOf" srcId="{9C15D347-B3B9-4F2D-B186-C0551A478449}" destId="{EDD4A8DA-FD6C-4599-8AF2-5B31376EE940}" srcOrd="0" destOrd="0" presId="urn:microsoft.com/office/officeart/2005/8/layout/vList5"/>
    <dgm:cxn modelId="{E9B64E96-4572-4052-B0A2-C601D1DFC24E}" type="presOf" srcId="{B8256468-156C-4BD8-880F-EC41B2EAED46}" destId="{E606522E-565D-4CD8-A736-D7DA82D3D03B}" srcOrd="0" destOrd="0" presId="urn:microsoft.com/office/officeart/2005/8/layout/vList5"/>
    <dgm:cxn modelId="{3E17E855-C58E-447C-B707-D33757865026}" srcId="{8065C888-08CF-45D3-B6EF-C57D8F9B706D}" destId="{A702E255-D996-4CD8-905F-48F450D966F5}" srcOrd="1" destOrd="0" parTransId="{D3114D04-EC78-414A-B239-0E5D62E0DCDB}" sibTransId="{F03415A5-FD21-4F9D-8B7A-029FCE3A33A1}"/>
    <dgm:cxn modelId="{93E3ED43-60B4-4894-A208-DDC712040762}" srcId="{9C15D347-B3B9-4F2D-B186-C0551A478449}" destId="{8065C888-08CF-45D3-B6EF-C57D8F9B706D}" srcOrd="0" destOrd="0" parTransId="{AB916AA1-EAA3-4EBA-80D6-91D20A68E684}" sibTransId="{214714DF-C65A-49E5-9B4B-4A69F0709B82}"/>
    <dgm:cxn modelId="{8457DB08-C6F1-47F5-8527-6F061189FFC8}" srcId="{BC1D6CD2-17B9-46EA-A453-C33C94557D5B}" destId="{B8256468-156C-4BD8-880F-EC41B2EAED46}" srcOrd="0" destOrd="0" parTransId="{C76481F3-017D-4E6C-804A-744C80FC500D}" sibTransId="{1A66A5ED-628F-41C3-8094-BBC31D21ADD9}"/>
    <dgm:cxn modelId="{0447C895-B84A-4E19-ADD0-5FC539ACF1E7}" type="presOf" srcId="{932ED1C1-A1DF-4091-88E4-5B73A2EA95C0}" destId="{2EB516C4-BEC9-4362-88EB-6F2C59700A5B}" srcOrd="0" destOrd="0" presId="urn:microsoft.com/office/officeart/2005/8/layout/vList5"/>
    <dgm:cxn modelId="{43383F00-CFDD-475B-A2AC-CE6EE9B15CBA}" type="presOf" srcId="{396C4D50-82B5-416F-9BAF-93D111A7CC8F}" destId="{E606522E-565D-4CD8-A736-D7DA82D3D03B}" srcOrd="0" destOrd="1" presId="urn:microsoft.com/office/officeart/2005/8/layout/vList5"/>
    <dgm:cxn modelId="{A6BD637D-F89B-4FFC-BDF9-06DD7FAE27B4}" type="presOf" srcId="{E7A22C6E-EF63-46AA-9123-230C8CE950EC}" destId="{2EB516C4-BEC9-4362-88EB-6F2C59700A5B}" srcOrd="0" destOrd="2" presId="urn:microsoft.com/office/officeart/2005/8/layout/vList5"/>
    <dgm:cxn modelId="{2E5E7643-6856-46DC-BD03-167476DE4F30}" srcId="{BC1D6CD2-17B9-46EA-A453-C33C94557D5B}" destId="{396C4D50-82B5-416F-9BAF-93D111A7CC8F}" srcOrd="1" destOrd="0" parTransId="{9DF5B35F-7BE4-437A-98F8-0C9E4987AF0A}" sibTransId="{B7B09777-BB41-4A2A-8EB2-13253303C5DD}"/>
    <dgm:cxn modelId="{1D61B858-AFE4-4DED-A3EA-4E07FC456E6D}" type="presOf" srcId="{8065C888-08CF-45D3-B6EF-C57D8F9B706D}" destId="{7AB80082-8D40-490B-87E9-29207FDC6B0B}" srcOrd="0" destOrd="0" presId="urn:microsoft.com/office/officeart/2005/8/layout/vList5"/>
    <dgm:cxn modelId="{3952D944-0EFC-42E4-B61F-DEB2943ED74A}" type="presOf" srcId="{A702E255-D996-4CD8-905F-48F450D966F5}" destId="{2EB516C4-BEC9-4362-88EB-6F2C59700A5B}" srcOrd="0" destOrd="1" presId="urn:microsoft.com/office/officeart/2005/8/layout/vList5"/>
    <dgm:cxn modelId="{ABDF74F3-F4BD-4A09-B99A-B6122C976031}" type="presParOf" srcId="{EDD4A8DA-FD6C-4599-8AF2-5B31376EE940}" destId="{8DEA8A88-B5AF-492C-B10F-85603563272C}" srcOrd="0" destOrd="0" presId="urn:microsoft.com/office/officeart/2005/8/layout/vList5"/>
    <dgm:cxn modelId="{3FF460CD-96C0-40CB-9E28-B23F91CA16D8}" type="presParOf" srcId="{8DEA8A88-B5AF-492C-B10F-85603563272C}" destId="{7AB80082-8D40-490B-87E9-29207FDC6B0B}" srcOrd="0" destOrd="0" presId="urn:microsoft.com/office/officeart/2005/8/layout/vList5"/>
    <dgm:cxn modelId="{31E99AE4-418F-4992-B490-5E07848B7F3D}" type="presParOf" srcId="{8DEA8A88-B5AF-492C-B10F-85603563272C}" destId="{2EB516C4-BEC9-4362-88EB-6F2C59700A5B}" srcOrd="1" destOrd="0" presId="urn:microsoft.com/office/officeart/2005/8/layout/vList5"/>
    <dgm:cxn modelId="{64CD1AC2-9676-4035-995A-78DB13BE8CD4}" type="presParOf" srcId="{EDD4A8DA-FD6C-4599-8AF2-5B31376EE940}" destId="{139D08D6-AF32-47AB-9478-6E106EF51FCC}" srcOrd="1" destOrd="0" presId="urn:microsoft.com/office/officeart/2005/8/layout/vList5"/>
    <dgm:cxn modelId="{4A2919D7-64EC-4E98-91DE-7A7B2A296F7E}" type="presParOf" srcId="{EDD4A8DA-FD6C-4599-8AF2-5B31376EE940}" destId="{4552D127-4D33-4BEF-91F7-E3F5A17D5B61}" srcOrd="2" destOrd="0" presId="urn:microsoft.com/office/officeart/2005/8/layout/vList5"/>
    <dgm:cxn modelId="{57F355E0-BDCA-4AFA-875A-9F564786756E}" type="presParOf" srcId="{4552D127-4D33-4BEF-91F7-E3F5A17D5B61}" destId="{492AB826-5CD9-46E3-AB8E-C45735982E1B}" srcOrd="0" destOrd="0" presId="urn:microsoft.com/office/officeart/2005/8/layout/vList5"/>
    <dgm:cxn modelId="{B048F387-4342-489E-B610-7D074B6AB909}" type="presParOf" srcId="{4552D127-4D33-4BEF-91F7-E3F5A17D5B61}" destId="{E606522E-565D-4CD8-A736-D7DA82D3D03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72CF4A8-6D5F-4D61-928C-96F367A29F0F}"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en-US"/>
        </a:p>
      </dgm:t>
    </dgm:pt>
    <dgm:pt modelId="{3A268660-45EB-414C-9EF4-037FC6771EEC}">
      <dgm:prSet phldrT="[Text]" custT="1"/>
      <dgm:spPr/>
      <dgm:t>
        <a:bodyPr/>
        <a:lstStyle/>
        <a:p>
          <a:r>
            <a:rPr lang="en-GB" sz="1600" dirty="0">
              <a:latin typeface="Century" pitchFamily="18" charset="0"/>
            </a:rPr>
            <a:t>Effective utilisation of resources</a:t>
          </a:r>
          <a:endParaRPr lang="en-US" sz="1600" dirty="0">
            <a:latin typeface="Century" pitchFamily="18" charset="0"/>
          </a:endParaRPr>
        </a:p>
      </dgm:t>
    </dgm:pt>
    <dgm:pt modelId="{B6DA5500-4744-442F-850E-1720486EF11B}" type="parTrans" cxnId="{A9FBCE56-789B-4246-9452-674B13A039DD}">
      <dgm:prSet/>
      <dgm:spPr/>
      <dgm:t>
        <a:bodyPr/>
        <a:lstStyle/>
        <a:p>
          <a:endParaRPr lang="en-US"/>
        </a:p>
      </dgm:t>
    </dgm:pt>
    <dgm:pt modelId="{85AA745A-987C-4379-9A32-D959D7BAF493}" type="sibTrans" cxnId="{A9FBCE56-789B-4246-9452-674B13A039DD}">
      <dgm:prSet/>
      <dgm:spPr/>
      <dgm:t>
        <a:bodyPr/>
        <a:lstStyle/>
        <a:p>
          <a:endParaRPr lang="en-US"/>
        </a:p>
      </dgm:t>
    </dgm:pt>
    <dgm:pt modelId="{28CC08ED-4CE4-4558-8ADA-355181B2E78D}">
      <dgm:prSet custT="1"/>
      <dgm:spPr/>
      <dgm:t>
        <a:bodyPr/>
        <a:lstStyle/>
        <a:p>
          <a:r>
            <a:rPr lang="en-GB" sz="1600" dirty="0" smtClean="0">
              <a:latin typeface="Century" pitchFamily="18" charset="0"/>
            </a:rPr>
            <a:t> Handling </a:t>
          </a:r>
          <a:r>
            <a:rPr lang="en-GB" sz="1600" dirty="0">
              <a:latin typeface="Century" pitchFamily="18" charset="0"/>
            </a:rPr>
            <a:t>of problems and challenges</a:t>
          </a:r>
          <a:endParaRPr lang="en-US" sz="1600" dirty="0">
            <a:latin typeface="Century" pitchFamily="18" charset="0"/>
          </a:endParaRPr>
        </a:p>
      </dgm:t>
    </dgm:pt>
    <dgm:pt modelId="{E3558A08-0591-47D9-A6FD-4DDF730391CD}" type="parTrans" cxnId="{1D8EB55B-A9DA-4194-9208-207839242D1C}">
      <dgm:prSet/>
      <dgm:spPr/>
      <dgm:t>
        <a:bodyPr/>
        <a:lstStyle/>
        <a:p>
          <a:endParaRPr lang="en-US"/>
        </a:p>
      </dgm:t>
    </dgm:pt>
    <dgm:pt modelId="{F25792E9-62ED-43B5-B424-B8AC38ED4E21}" type="sibTrans" cxnId="{1D8EB55B-A9DA-4194-9208-207839242D1C}">
      <dgm:prSet/>
      <dgm:spPr/>
      <dgm:t>
        <a:bodyPr/>
        <a:lstStyle/>
        <a:p>
          <a:endParaRPr lang="en-US"/>
        </a:p>
      </dgm:t>
    </dgm:pt>
    <dgm:pt modelId="{2027DC20-7E53-4878-9E62-2EE974A4BBD8}">
      <dgm:prSet custT="1"/>
      <dgm:spPr/>
      <dgm:t>
        <a:bodyPr/>
        <a:lstStyle/>
        <a:p>
          <a:r>
            <a:rPr lang="en-GB" sz="1600" dirty="0">
              <a:latin typeface="Century" pitchFamily="18" charset="0"/>
            </a:rPr>
            <a:t>Accomplishment of business goals and objectives</a:t>
          </a:r>
          <a:endParaRPr lang="en-US" sz="1600" dirty="0">
            <a:latin typeface="Century" pitchFamily="18" charset="0"/>
          </a:endParaRPr>
        </a:p>
      </dgm:t>
    </dgm:pt>
    <dgm:pt modelId="{269CFEEC-B9F8-4045-867E-97B39BDACEEB}" type="parTrans" cxnId="{8EF7B382-3B03-4DE3-832A-4269D33420C2}">
      <dgm:prSet/>
      <dgm:spPr/>
      <dgm:t>
        <a:bodyPr/>
        <a:lstStyle/>
        <a:p>
          <a:endParaRPr lang="en-US"/>
        </a:p>
      </dgm:t>
    </dgm:pt>
    <dgm:pt modelId="{AF9145FF-1329-473D-AA8D-E0C0FA1E5E7F}" type="sibTrans" cxnId="{8EF7B382-3B03-4DE3-832A-4269D33420C2}">
      <dgm:prSet/>
      <dgm:spPr/>
      <dgm:t>
        <a:bodyPr/>
        <a:lstStyle/>
        <a:p>
          <a:endParaRPr lang="en-US"/>
        </a:p>
      </dgm:t>
    </dgm:pt>
    <dgm:pt modelId="{24897281-6B72-428C-97E5-FB0969D57FCF}">
      <dgm:prSet custT="1"/>
      <dgm:spPr/>
      <dgm:t>
        <a:bodyPr/>
        <a:lstStyle/>
        <a:p>
          <a:r>
            <a:rPr lang="en-GB" sz="1600" dirty="0">
              <a:latin typeface="Century" pitchFamily="18" charset="0"/>
            </a:rPr>
            <a:t>Improved efficiency</a:t>
          </a:r>
          <a:endParaRPr lang="en-US" sz="1600" dirty="0">
            <a:latin typeface="Century" pitchFamily="18" charset="0"/>
          </a:endParaRPr>
        </a:p>
      </dgm:t>
    </dgm:pt>
    <dgm:pt modelId="{EB99C4B9-A6A3-4BAF-9544-C7675B766DB0}" type="parTrans" cxnId="{8DD1340C-11F8-4B03-898A-BC106E0BDA89}">
      <dgm:prSet/>
      <dgm:spPr/>
      <dgm:t>
        <a:bodyPr/>
        <a:lstStyle/>
        <a:p>
          <a:endParaRPr lang="en-US"/>
        </a:p>
      </dgm:t>
    </dgm:pt>
    <dgm:pt modelId="{60C2AEDC-0C65-421D-946A-CB9AD3B25E69}" type="sibTrans" cxnId="{8DD1340C-11F8-4B03-898A-BC106E0BDA89}">
      <dgm:prSet/>
      <dgm:spPr/>
      <dgm:t>
        <a:bodyPr/>
        <a:lstStyle/>
        <a:p>
          <a:endParaRPr lang="en-US"/>
        </a:p>
      </dgm:t>
    </dgm:pt>
    <dgm:pt modelId="{8C315405-0FDC-4B84-B3B6-A10A249E5CE2}">
      <dgm:prSet custT="1"/>
      <dgm:spPr/>
      <dgm:t>
        <a:bodyPr/>
        <a:lstStyle/>
        <a:p>
          <a:r>
            <a:rPr lang="en-GB" sz="1600" dirty="0">
              <a:latin typeface="Century" pitchFamily="18" charset="0"/>
            </a:rPr>
            <a:t>Promotion of innovation and creativity</a:t>
          </a:r>
          <a:endParaRPr lang="en-US" sz="1600" dirty="0">
            <a:latin typeface="Century" pitchFamily="18" charset="0"/>
          </a:endParaRPr>
        </a:p>
      </dgm:t>
    </dgm:pt>
    <dgm:pt modelId="{047CDCE1-C482-446F-8381-1438B5CDC086}" type="parTrans" cxnId="{C26EC209-C1B4-480A-AE11-43BAC6CB94E7}">
      <dgm:prSet/>
      <dgm:spPr/>
      <dgm:t>
        <a:bodyPr/>
        <a:lstStyle/>
        <a:p>
          <a:endParaRPr lang="en-US"/>
        </a:p>
      </dgm:t>
    </dgm:pt>
    <dgm:pt modelId="{0B80B74B-BB55-487C-A4EC-0AC95E04807C}" type="sibTrans" cxnId="{C26EC209-C1B4-480A-AE11-43BAC6CB94E7}">
      <dgm:prSet/>
      <dgm:spPr/>
      <dgm:t>
        <a:bodyPr/>
        <a:lstStyle/>
        <a:p>
          <a:endParaRPr lang="en-US"/>
        </a:p>
      </dgm:t>
    </dgm:pt>
    <dgm:pt modelId="{D3432A79-974D-476F-8C7D-EEEAACB69DA9}">
      <dgm:prSet custT="1"/>
      <dgm:spPr/>
      <dgm:t>
        <a:bodyPr/>
        <a:lstStyle/>
        <a:p>
          <a:r>
            <a:rPr lang="en-GB" sz="1600" dirty="0">
              <a:latin typeface="Century" pitchFamily="18" charset="0"/>
            </a:rPr>
            <a:t>Increased motivation </a:t>
          </a:r>
          <a:endParaRPr lang="en-US" sz="1600" dirty="0">
            <a:latin typeface="Century" pitchFamily="18" charset="0"/>
          </a:endParaRPr>
        </a:p>
      </dgm:t>
    </dgm:pt>
    <dgm:pt modelId="{F0A23955-6A76-4D6F-924B-8EED853C58D0}" type="parTrans" cxnId="{8BFB2AFB-63E4-43D9-9C45-48531FA42E64}">
      <dgm:prSet/>
      <dgm:spPr/>
      <dgm:t>
        <a:bodyPr/>
        <a:lstStyle/>
        <a:p>
          <a:endParaRPr lang="en-US"/>
        </a:p>
      </dgm:t>
    </dgm:pt>
    <dgm:pt modelId="{31E6B6C2-34E4-468E-B6D9-76D73D6FF1F1}" type="sibTrans" cxnId="{8BFB2AFB-63E4-43D9-9C45-48531FA42E64}">
      <dgm:prSet/>
      <dgm:spPr/>
      <dgm:t>
        <a:bodyPr/>
        <a:lstStyle/>
        <a:p>
          <a:endParaRPr lang="en-US"/>
        </a:p>
      </dgm:t>
    </dgm:pt>
    <dgm:pt modelId="{674B4AB5-2D64-4751-937F-B7BD8E77B644}" type="pres">
      <dgm:prSet presAssocID="{272CF4A8-6D5F-4D61-928C-96F367A29F0F}" presName="Name0" presStyleCnt="0">
        <dgm:presLayoutVars>
          <dgm:chMax val="7"/>
          <dgm:chPref val="7"/>
          <dgm:dir/>
        </dgm:presLayoutVars>
      </dgm:prSet>
      <dgm:spPr/>
      <dgm:t>
        <a:bodyPr/>
        <a:lstStyle/>
        <a:p>
          <a:endParaRPr lang="en-US"/>
        </a:p>
      </dgm:t>
    </dgm:pt>
    <dgm:pt modelId="{718AD13A-8B3A-437D-B180-BEBC85A89576}" type="pres">
      <dgm:prSet presAssocID="{272CF4A8-6D5F-4D61-928C-96F367A29F0F}" presName="Name1" presStyleCnt="0"/>
      <dgm:spPr/>
      <dgm:t>
        <a:bodyPr/>
        <a:lstStyle/>
        <a:p>
          <a:endParaRPr lang="en-US"/>
        </a:p>
      </dgm:t>
    </dgm:pt>
    <dgm:pt modelId="{E105F981-7320-4DE4-8A8B-25A257C7F31D}" type="pres">
      <dgm:prSet presAssocID="{272CF4A8-6D5F-4D61-928C-96F367A29F0F}" presName="cycle" presStyleCnt="0"/>
      <dgm:spPr/>
      <dgm:t>
        <a:bodyPr/>
        <a:lstStyle/>
        <a:p>
          <a:endParaRPr lang="en-US"/>
        </a:p>
      </dgm:t>
    </dgm:pt>
    <dgm:pt modelId="{23D5D708-E98B-4847-B50F-B7BADF49FD52}" type="pres">
      <dgm:prSet presAssocID="{272CF4A8-6D5F-4D61-928C-96F367A29F0F}" presName="srcNode" presStyleLbl="node1" presStyleIdx="0" presStyleCnt="6"/>
      <dgm:spPr/>
      <dgm:t>
        <a:bodyPr/>
        <a:lstStyle/>
        <a:p>
          <a:endParaRPr lang="en-US"/>
        </a:p>
      </dgm:t>
    </dgm:pt>
    <dgm:pt modelId="{D3BF72A6-C1AF-4D15-8A4D-521D769ED7C6}" type="pres">
      <dgm:prSet presAssocID="{272CF4A8-6D5F-4D61-928C-96F367A29F0F}" presName="conn" presStyleLbl="parChTrans1D2" presStyleIdx="0" presStyleCnt="1"/>
      <dgm:spPr/>
      <dgm:t>
        <a:bodyPr/>
        <a:lstStyle/>
        <a:p>
          <a:endParaRPr lang="en-US"/>
        </a:p>
      </dgm:t>
    </dgm:pt>
    <dgm:pt modelId="{EDC6989B-234A-4236-BE02-544CC791FABB}" type="pres">
      <dgm:prSet presAssocID="{272CF4A8-6D5F-4D61-928C-96F367A29F0F}" presName="extraNode" presStyleLbl="node1" presStyleIdx="0" presStyleCnt="6"/>
      <dgm:spPr/>
      <dgm:t>
        <a:bodyPr/>
        <a:lstStyle/>
        <a:p>
          <a:endParaRPr lang="en-US"/>
        </a:p>
      </dgm:t>
    </dgm:pt>
    <dgm:pt modelId="{44228610-23E5-4D24-AE8E-B4A3DFEF6B45}" type="pres">
      <dgm:prSet presAssocID="{272CF4A8-6D5F-4D61-928C-96F367A29F0F}" presName="dstNode" presStyleLbl="node1" presStyleIdx="0" presStyleCnt="6"/>
      <dgm:spPr/>
      <dgm:t>
        <a:bodyPr/>
        <a:lstStyle/>
        <a:p>
          <a:endParaRPr lang="en-US"/>
        </a:p>
      </dgm:t>
    </dgm:pt>
    <dgm:pt modelId="{D7915B0E-CDBA-48B9-A3AD-8DE0CCFF410A}" type="pres">
      <dgm:prSet presAssocID="{3A268660-45EB-414C-9EF4-037FC6771EEC}" presName="text_1" presStyleLbl="node1" presStyleIdx="0" presStyleCnt="6">
        <dgm:presLayoutVars>
          <dgm:bulletEnabled val="1"/>
        </dgm:presLayoutVars>
      </dgm:prSet>
      <dgm:spPr/>
      <dgm:t>
        <a:bodyPr/>
        <a:lstStyle/>
        <a:p>
          <a:endParaRPr lang="en-US"/>
        </a:p>
      </dgm:t>
    </dgm:pt>
    <dgm:pt modelId="{4E48E64E-D783-411F-963F-1C44E250877F}" type="pres">
      <dgm:prSet presAssocID="{3A268660-45EB-414C-9EF4-037FC6771EEC}" presName="accent_1" presStyleCnt="0"/>
      <dgm:spPr/>
      <dgm:t>
        <a:bodyPr/>
        <a:lstStyle/>
        <a:p>
          <a:endParaRPr lang="en-US"/>
        </a:p>
      </dgm:t>
    </dgm:pt>
    <dgm:pt modelId="{7CA17E47-A693-4A87-94DA-C3D87B5C7685}" type="pres">
      <dgm:prSet presAssocID="{3A268660-45EB-414C-9EF4-037FC6771EEC}" presName="accentRepeatNode" presStyleLbl="solidFgAcc1" presStyleIdx="0" presStyleCnt="6"/>
      <dgm:spPr/>
      <dgm:t>
        <a:bodyPr/>
        <a:lstStyle/>
        <a:p>
          <a:endParaRPr lang="en-US"/>
        </a:p>
      </dgm:t>
    </dgm:pt>
    <dgm:pt modelId="{91C89CF1-1B18-4810-B856-75FAC932AFEA}" type="pres">
      <dgm:prSet presAssocID="{28CC08ED-4CE4-4558-8ADA-355181B2E78D}" presName="text_2" presStyleLbl="node1" presStyleIdx="1" presStyleCnt="6" custLinFactNeighborX="-1290">
        <dgm:presLayoutVars>
          <dgm:bulletEnabled val="1"/>
        </dgm:presLayoutVars>
      </dgm:prSet>
      <dgm:spPr/>
      <dgm:t>
        <a:bodyPr/>
        <a:lstStyle/>
        <a:p>
          <a:endParaRPr lang="en-US"/>
        </a:p>
      </dgm:t>
    </dgm:pt>
    <dgm:pt modelId="{01E4B6C6-1D93-4C38-9E71-A90CCCDCC09A}" type="pres">
      <dgm:prSet presAssocID="{28CC08ED-4CE4-4558-8ADA-355181B2E78D}" presName="accent_2" presStyleCnt="0"/>
      <dgm:spPr/>
      <dgm:t>
        <a:bodyPr/>
        <a:lstStyle/>
        <a:p>
          <a:endParaRPr lang="en-US"/>
        </a:p>
      </dgm:t>
    </dgm:pt>
    <dgm:pt modelId="{AEC881F8-9638-4680-A99F-BEB9DB9E3607}" type="pres">
      <dgm:prSet presAssocID="{28CC08ED-4CE4-4558-8ADA-355181B2E78D}" presName="accentRepeatNode" presStyleLbl="solidFgAcc1" presStyleIdx="1" presStyleCnt="6"/>
      <dgm:spPr/>
      <dgm:t>
        <a:bodyPr/>
        <a:lstStyle/>
        <a:p>
          <a:endParaRPr lang="en-US"/>
        </a:p>
      </dgm:t>
    </dgm:pt>
    <dgm:pt modelId="{595C16EE-014C-4CB7-96F9-D76EB7825D4B}" type="pres">
      <dgm:prSet presAssocID="{2027DC20-7E53-4878-9E62-2EE974A4BBD8}" presName="text_3" presStyleLbl="node1" presStyleIdx="2" presStyleCnt="6">
        <dgm:presLayoutVars>
          <dgm:bulletEnabled val="1"/>
        </dgm:presLayoutVars>
      </dgm:prSet>
      <dgm:spPr/>
      <dgm:t>
        <a:bodyPr/>
        <a:lstStyle/>
        <a:p>
          <a:endParaRPr lang="en-US"/>
        </a:p>
      </dgm:t>
    </dgm:pt>
    <dgm:pt modelId="{1E6E3412-ED56-4CB5-9861-F510DDECC0B1}" type="pres">
      <dgm:prSet presAssocID="{2027DC20-7E53-4878-9E62-2EE974A4BBD8}" presName="accent_3" presStyleCnt="0"/>
      <dgm:spPr/>
      <dgm:t>
        <a:bodyPr/>
        <a:lstStyle/>
        <a:p>
          <a:endParaRPr lang="en-US"/>
        </a:p>
      </dgm:t>
    </dgm:pt>
    <dgm:pt modelId="{CBCCF0BC-D8BC-4C9E-98C8-AAE2C5B4755B}" type="pres">
      <dgm:prSet presAssocID="{2027DC20-7E53-4878-9E62-2EE974A4BBD8}" presName="accentRepeatNode" presStyleLbl="solidFgAcc1" presStyleIdx="2" presStyleCnt="6"/>
      <dgm:spPr/>
      <dgm:t>
        <a:bodyPr/>
        <a:lstStyle/>
        <a:p>
          <a:endParaRPr lang="en-US"/>
        </a:p>
      </dgm:t>
    </dgm:pt>
    <dgm:pt modelId="{032B3181-437C-4151-8B90-90129ECD21D1}" type="pres">
      <dgm:prSet presAssocID="{24897281-6B72-428C-97E5-FB0969D57FCF}" presName="text_4" presStyleLbl="node1" presStyleIdx="3" presStyleCnt="6">
        <dgm:presLayoutVars>
          <dgm:bulletEnabled val="1"/>
        </dgm:presLayoutVars>
      </dgm:prSet>
      <dgm:spPr/>
      <dgm:t>
        <a:bodyPr/>
        <a:lstStyle/>
        <a:p>
          <a:endParaRPr lang="en-US"/>
        </a:p>
      </dgm:t>
    </dgm:pt>
    <dgm:pt modelId="{934BA94D-234B-4AC4-99B2-739478936AAB}" type="pres">
      <dgm:prSet presAssocID="{24897281-6B72-428C-97E5-FB0969D57FCF}" presName="accent_4" presStyleCnt="0"/>
      <dgm:spPr/>
      <dgm:t>
        <a:bodyPr/>
        <a:lstStyle/>
        <a:p>
          <a:endParaRPr lang="en-US"/>
        </a:p>
      </dgm:t>
    </dgm:pt>
    <dgm:pt modelId="{3E3AAB94-C904-421B-AE61-E9518B8AC046}" type="pres">
      <dgm:prSet presAssocID="{24897281-6B72-428C-97E5-FB0969D57FCF}" presName="accentRepeatNode" presStyleLbl="solidFgAcc1" presStyleIdx="3" presStyleCnt="6"/>
      <dgm:spPr/>
      <dgm:t>
        <a:bodyPr/>
        <a:lstStyle/>
        <a:p>
          <a:endParaRPr lang="en-US"/>
        </a:p>
      </dgm:t>
    </dgm:pt>
    <dgm:pt modelId="{AC851C56-4AD2-4838-9F6F-043B39544D90}" type="pres">
      <dgm:prSet presAssocID="{8C315405-0FDC-4B84-B3B6-A10A249E5CE2}" presName="text_5" presStyleLbl="node1" presStyleIdx="4" presStyleCnt="6">
        <dgm:presLayoutVars>
          <dgm:bulletEnabled val="1"/>
        </dgm:presLayoutVars>
      </dgm:prSet>
      <dgm:spPr/>
      <dgm:t>
        <a:bodyPr/>
        <a:lstStyle/>
        <a:p>
          <a:endParaRPr lang="en-US"/>
        </a:p>
      </dgm:t>
    </dgm:pt>
    <dgm:pt modelId="{E77B1FA6-919A-4B58-9E70-B317544E933D}" type="pres">
      <dgm:prSet presAssocID="{8C315405-0FDC-4B84-B3B6-A10A249E5CE2}" presName="accent_5" presStyleCnt="0"/>
      <dgm:spPr/>
      <dgm:t>
        <a:bodyPr/>
        <a:lstStyle/>
        <a:p>
          <a:endParaRPr lang="en-US"/>
        </a:p>
      </dgm:t>
    </dgm:pt>
    <dgm:pt modelId="{83B14FFA-BA4B-4E44-9284-B23920CF7D6C}" type="pres">
      <dgm:prSet presAssocID="{8C315405-0FDC-4B84-B3B6-A10A249E5CE2}" presName="accentRepeatNode" presStyleLbl="solidFgAcc1" presStyleIdx="4" presStyleCnt="6"/>
      <dgm:spPr/>
      <dgm:t>
        <a:bodyPr/>
        <a:lstStyle/>
        <a:p>
          <a:endParaRPr lang="en-US"/>
        </a:p>
      </dgm:t>
    </dgm:pt>
    <dgm:pt modelId="{8EF270AA-E716-4805-AE0B-BA21329B5BE4}" type="pres">
      <dgm:prSet presAssocID="{D3432A79-974D-476F-8C7D-EEEAACB69DA9}" presName="text_6" presStyleLbl="node1" presStyleIdx="5" presStyleCnt="6">
        <dgm:presLayoutVars>
          <dgm:bulletEnabled val="1"/>
        </dgm:presLayoutVars>
      </dgm:prSet>
      <dgm:spPr/>
      <dgm:t>
        <a:bodyPr/>
        <a:lstStyle/>
        <a:p>
          <a:endParaRPr lang="en-US"/>
        </a:p>
      </dgm:t>
    </dgm:pt>
    <dgm:pt modelId="{043BBC13-7124-4AE9-95BD-82363C49A1AD}" type="pres">
      <dgm:prSet presAssocID="{D3432A79-974D-476F-8C7D-EEEAACB69DA9}" presName="accent_6" presStyleCnt="0"/>
      <dgm:spPr/>
      <dgm:t>
        <a:bodyPr/>
        <a:lstStyle/>
        <a:p>
          <a:endParaRPr lang="en-US"/>
        </a:p>
      </dgm:t>
    </dgm:pt>
    <dgm:pt modelId="{2BCE349C-F520-4C9A-8A25-5E3D3882D718}" type="pres">
      <dgm:prSet presAssocID="{D3432A79-974D-476F-8C7D-EEEAACB69DA9}" presName="accentRepeatNode" presStyleLbl="solidFgAcc1" presStyleIdx="5" presStyleCnt="6"/>
      <dgm:spPr/>
      <dgm:t>
        <a:bodyPr/>
        <a:lstStyle/>
        <a:p>
          <a:endParaRPr lang="en-US"/>
        </a:p>
      </dgm:t>
    </dgm:pt>
  </dgm:ptLst>
  <dgm:cxnLst>
    <dgm:cxn modelId="{29085EE9-9823-4110-95A3-584DD9FD66F1}" type="presOf" srcId="{D3432A79-974D-476F-8C7D-EEEAACB69DA9}" destId="{8EF270AA-E716-4805-AE0B-BA21329B5BE4}" srcOrd="0" destOrd="0" presId="urn:microsoft.com/office/officeart/2008/layout/VerticalCurvedList"/>
    <dgm:cxn modelId="{8BFB2AFB-63E4-43D9-9C45-48531FA42E64}" srcId="{272CF4A8-6D5F-4D61-928C-96F367A29F0F}" destId="{D3432A79-974D-476F-8C7D-EEEAACB69DA9}" srcOrd="5" destOrd="0" parTransId="{F0A23955-6A76-4D6F-924B-8EED853C58D0}" sibTransId="{31E6B6C2-34E4-468E-B6D9-76D73D6FF1F1}"/>
    <dgm:cxn modelId="{793FAB4C-F26C-4725-A419-033C55D58595}" type="presOf" srcId="{24897281-6B72-428C-97E5-FB0969D57FCF}" destId="{032B3181-437C-4151-8B90-90129ECD21D1}" srcOrd="0" destOrd="0" presId="urn:microsoft.com/office/officeart/2008/layout/VerticalCurvedList"/>
    <dgm:cxn modelId="{39F6B7EE-7584-4D30-AABC-EFC792A500C2}" type="presOf" srcId="{2027DC20-7E53-4878-9E62-2EE974A4BBD8}" destId="{595C16EE-014C-4CB7-96F9-D76EB7825D4B}" srcOrd="0" destOrd="0" presId="urn:microsoft.com/office/officeart/2008/layout/VerticalCurvedList"/>
    <dgm:cxn modelId="{8756A327-503C-4C53-844E-F49961951CF4}" type="presOf" srcId="{3A268660-45EB-414C-9EF4-037FC6771EEC}" destId="{D7915B0E-CDBA-48B9-A3AD-8DE0CCFF410A}" srcOrd="0" destOrd="0" presId="urn:microsoft.com/office/officeart/2008/layout/VerticalCurvedList"/>
    <dgm:cxn modelId="{1D8EB55B-A9DA-4194-9208-207839242D1C}" srcId="{272CF4A8-6D5F-4D61-928C-96F367A29F0F}" destId="{28CC08ED-4CE4-4558-8ADA-355181B2E78D}" srcOrd="1" destOrd="0" parTransId="{E3558A08-0591-47D9-A6FD-4DDF730391CD}" sibTransId="{F25792E9-62ED-43B5-B424-B8AC38ED4E21}"/>
    <dgm:cxn modelId="{A9FBCE56-789B-4246-9452-674B13A039DD}" srcId="{272CF4A8-6D5F-4D61-928C-96F367A29F0F}" destId="{3A268660-45EB-414C-9EF4-037FC6771EEC}" srcOrd="0" destOrd="0" parTransId="{B6DA5500-4744-442F-850E-1720486EF11B}" sibTransId="{85AA745A-987C-4379-9A32-D959D7BAF493}"/>
    <dgm:cxn modelId="{8DD1340C-11F8-4B03-898A-BC106E0BDA89}" srcId="{272CF4A8-6D5F-4D61-928C-96F367A29F0F}" destId="{24897281-6B72-428C-97E5-FB0969D57FCF}" srcOrd="3" destOrd="0" parTransId="{EB99C4B9-A6A3-4BAF-9544-C7675B766DB0}" sibTransId="{60C2AEDC-0C65-421D-946A-CB9AD3B25E69}"/>
    <dgm:cxn modelId="{B4F11697-9760-4A73-9B96-4127E251D332}" type="presOf" srcId="{85AA745A-987C-4379-9A32-D959D7BAF493}" destId="{D3BF72A6-C1AF-4D15-8A4D-521D769ED7C6}" srcOrd="0" destOrd="0" presId="urn:microsoft.com/office/officeart/2008/layout/VerticalCurvedList"/>
    <dgm:cxn modelId="{8EF7B382-3B03-4DE3-832A-4269D33420C2}" srcId="{272CF4A8-6D5F-4D61-928C-96F367A29F0F}" destId="{2027DC20-7E53-4878-9E62-2EE974A4BBD8}" srcOrd="2" destOrd="0" parTransId="{269CFEEC-B9F8-4045-867E-97B39BDACEEB}" sibTransId="{AF9145FF-1329-473D-AA8D-E0C0FA1E5E7F}"/>
    <dgm:cxn modelId="{9D2A6B40-300D-4862-9B1A-EFACE8FD9CE3}" type="presOf" srcId="{8C315405-0FDC-4B84-B3B6-A10A249E5CE2}" destId="{AC851C56-4AD2-4838-9F6F-043B39544D90}" srcOrd="0" destOrd="0" presId="urn:microsoft.com/office/officeart/2008/layout/VerticalCurvedList"/>
    <dgm:cxn modelId="{C26EC209-C1B4-480A-AE11-43BAC6CB94E7}" srcId="{272CF4A8-6D5F-4D61-928C-96F367A29F0F}" destId="{8C315405-0FDC-4B84-B3B6-A10A249E5CE2}" srcOrd="4" destOrd="0" parTransId="{047CDCE1-C482-446F-8381-1438B5CDC086}" sibTransId="{0B80B74B-BB55-487C-A4EC-0AC95E04807C}"/>
    <dgm:cxn modelId="{98ECFB2C-1F4C-4563-8381-5C90447B3159}" type="presOf" srcId="{272CF4A8-6D5F-4D61-928C-96F367A29F0F}" destId="{674B4AB5-2D64-4751-937F-B7BD8E77B644}" srcOrd="0" destOrd="0" presId="urn:microsoft.com/office/officeart/2008/layout/VerticalCurvedList"/>
    <dgm:cxn modelId="{AC859455-EF5E-4C1B-B027-1BC53B378B8E}" type="presOf" srcId="{28CC08ED-4CE4-4558-8ADA-355181B2E78D}" destId="{91C89CF1-1B18-4810-B856-75FAC932AFEA}" srcOrd="0" destOrd="0" presId="urn:microsoft.com/office/officeart/2008/layout/VerticalCurvedList"/>
    <dgm:cxn modelId="{98FAD800-53DD-4405-B53B-693D41C6E0C2}" type="presParOf" srcId="{674B4AB5-2D64-4751-937F-B7BD8E77B644}" destId="{718AD13A-8B3A-437D-B180-BEBC85A89576}" srcOrd="0" destOrd="0" presId="urn:microsoft.com/office/officeart/2008/layout/VerticalCurvedList"/>
    <dgm:cxn modelId="{6A3D225C-B06C-4148-95B1-5EDEED68902F}" type="presParOf" srcId="{718AD13A-8B3A-437D-B180-BEBC85A89576}" destId="{E105F981-7320-4DE4-8A8B-25A257C7F31D}" srcOrd="0" destOrd="0" presId="urn:microsoft.com/office/officeart/2008/layout/VerticalCurvedList"/>
    <dgm:cxn modelId="{A4E128DD-7DEC-4CE4-85D6-76DDA08D2952}" type="presParOf" srcId="{E105F981-7320-4DE4-8A8B-25A257C7F31D}" destId="{23D5D708-E98B-4847-B50F-B7BADF49FD52}" srcOrd="0" destOrd="0" presId="urn:microsoft.com/office/officeart/2008/layout/VerticalCurvedList"/>
    <dgm:cxn modelId="{575D0670-71B7-4ABE-AC0F-D76D6D194B6F}" type="presParOf" srcId="{E105F981-7320-4DE4-8A8B-25A257C7F31D}" destId="{D3BF72A6-C1AF-4D15-8A4D-521D769ED7C6}" srcOrd="1" destOrd="0" presId="urn:microsoft.com/office/officeart/2008/layout/VerticalCurvedList"/>
    <dgm:cxn modelId="{64E98406-D158-4734-9177-473FD958DFD5}" type="presParOf" srcId="{E105F981-7320-4DE4-8A8B-25A257C7F31D}" destId="{EDC6989B-234A-4236-BE02-544CC791FABB}" srcOrd="2" destOrd="0" presId="urn:microsoft.com/office/officeart/2008/layout/VerticalCurvedList"/>
    <dgm:cxn modelId="{AE90B353-0356-40E6-8FB6-7E7FD9E5D1D3}" type="presParOf" srcId="{E105F981-7320-4DE4-8A8B-25A257C7F31D}" destId="{44228610-23E5-4D24-AE8E-B4A3DFEF6B45}" srcOrd="3" destOrd="0" presId="urn:microsoft.com/office/officeart/2008/layout/VerticalCurvedList"/>
    <dgm:cxn modelId="{BCE0127D-BD3C-4C74-8200-22248CA588D0}" type="presParOf" srcId="{718AD13A-8B3A-437D-B180-BEBC85A89576}" destId="{D7915B0E-CDBA-48B9-A3AD-8DE0CCFF410A}" srcOrd="1" destOrd="0" presId="urn:microsoft.com/office/officeart/2008/layout/VerticalCurvedList"/>
    <dgm:cxn modelId="{04490E12-8B76-418D-81D9-624B5507011E}" type="presParOf" srcId="{718AD13A-8B3A-437D-B180-BEBC85A89576}" destId="{4E48E64E-D783-411F-963F-1C44E250877F}" srcOrd="2" destOrd="0" presId="urn:microsoft.com/office/officeart/2008/layout/VerticalCurvedList"/>
    <dgm:cxn modelId="{8F5CD8A5-DDE6-4537-8806-7BD9F2868BBC}" type="presParOf" srcId="{4E48E64E-D783-411F-963F-1C44E250877F}" destId="{7CA17E47-A693-4A87-94DA-C3D87B5C7685}" srcOrd="0" destOrd="0" presId="urn:microsoft.com/office/officeart/2008/layout/VerticalCurvedList"/>
    <dgm:cxn modelId="{DAD262AB-70A9-47F2-9667-66BDCFBECF0B}" type="presParOf" srcId="{718AD13A-8B3A-437D-B180-BEBC85A89576}" destId="{91C89CF1-1B18-4810-B856-75FAC932AFEA}" srcOrd="3" destOrd="0" presId="urn:microsoft.com/office/officeart/2008/layout/VerticalCurvedList"/>
    <dgm:cxn modelId="{22EDC5F5-7684-4A8B-99AD-D39A559AD6A8}" type="presParOf" srcId="{718AD13A-8B3A-437D-B180-BEBC85A89576}" destId="{01E4B6C6-1D93-4C38-9E71-A90CCCDCC09A}" srcOrd="4" destOrd="0" presId="urn:microsoft.com/office/officeart/2008/layout/VerticalCurvedList"/>
    <dgm:cxn modelId="{E934A8C7-F848-45E2-B239-5E4730D2B370}" type="presParOf" srcId="{01E4B6C6-1D93-4C38-9E71-A90CCCDCC09A}" destId="{AEC881F8-9638-4680-A99F-BEB9DB9E3607}" srcOrd="0" destOrd="0" presId="urn:microsoft.com/office/officeart/2008/layout/VerticalCurvedList"/>
    <dgm:cxn modelId="{4FA9714B-7C3A-4746-A316-74DB72BB8912}" type="presParOf" srcId="{718AD13A-8B3A-437D-B180-BEBC85A89576}" destId="{595C16EE-014C-4CB7-96F9-D76EB7825D4B}" srcOrd="5" destOrd="0" presId="urn:microsoft.com/office/officeart/2008/layout/VerticalCurvedList"/>
    <dgm:cxn modelId="{1CDD5777-2DAB-4BA9-90AF-7AABCAD3373D}" type="presParOf" srcId="{718AD13A-8B3A-437D-B180-BEBC85A89576}" destId="{1E6E3412-ED56-4CB5-9861-F510DDECC0B1}" srcOrd="6" destOrd="0" presId="urn:microsoft.com/office/officeart/2008/layout/VerticalCurvedList"/>
    <dgm:cxn modelId="{A5A1D21C-6AE7-4231-91BA-F70EA935616F}" type="presParOf" srcId="{1E6E3412-ED56-4CB5-9861-F510DDECC0B1}" destId="{CBCCF0BC-D8BC-4C9E-98C8-AAE2C5B4755B}" srcOrd="0" destOrd="0" presId="urn:microsoft.com/office/officeart/2008/layout/VerticalCurvedList"/>
    <dgm:cxn modelId="{DC27E112-B08E-4CE9-B6CE-5FE8738B1E94}" type="presParOf" srcId="{718AD13A-8B3A-437D-B180-BEBC85A89576}" destId="{032B3181-437C-4151-8B90-90129ECD21D1}" srcOrd="7" destOrd="0" presId="urn:microsoft.com/office/officeart/2008/layout/VerticalCurvedList"/>
    <dgm:cxn modelId="{9CF3DE3F-1522-48D4-9E49-1AA3D8EAE1B1}" type="presParOf" srcId="{718AD13A-8B3A-437D-B180-BEBC85A89576}" destId="{934BA94D-234B-4AC4-99B2-739478936AAB}" srcOrd="8" destOrd="0" presId="urn:microsoft.com/office/officeart/2008/layout/VerticalCurvedList"/>
    <dgm:cxn modelId="{93EA9621-D3F6-449F-93BE-7A984C4BF365}" type="presParOf" srcId="{934BA94D-234B-4AC4-99B2-739478936AAB}" destId="{3E3AAB94-C904-421B-AE61-E9518B8AC046}" srcOrd="0" destOrd="0" presId="urn:microsoft.com/office/officeart/2008/layout/VerticalCurvedList"/>
    <dgm:cxn modelId="{27BFFEAA-6AE0-4A5D-A77A-9E0481770926}" type="presParOf" srcId="{718AD13A-8B3A-437D-B180-BEBC85A89576}" destId="{AC851C56-4AD2-4838-9F6F-043B39544D90}" srcOrd="9" destOrd="0" presId="urn:microsoft.com/office/officeart/2008/layout/VerticalCurvedList"/>
    <dgm:cxn modelId="{9498F2B5-E255-4C43-8D54-276E474203C8}" type="presParOf" srcId="{718AD13A-8B3A-437D-B180-BEBC85A89576}" destId="{E77B1FA6-919A-4B58-9E70-B317544E933D}" srcOrd="10" destOrd="0" presId="urn:microsoft.com/office/officeart/2008/layout/VerticalCurvedList"/>
    <dgm:cxn modelId="{5A52E535-C112-47DD-8FE1-A6F6ACAC8FB9}" type="presParOf" srcId="{E77B1FA6-919A-4B58-9E70-B317544E933D}" destId="{83B14FFA-BA4B-4E44-9284-B23920CF7D6C}" srcOrd="0" destOrd="0" presId="urn:microsoft.com/office/officeart/2008/layout/VerticalCurvedList"/>
    <dgm:cxn modelId="{5FBA5367-9B84-49C3-9891-D797B0B7B808}" type="presParOf" srcId="{718AD13A-8B3A-437D-B180-BEBC85A89576}" destId="{8EF270AA-E716-4805-AE0B-BA21329B5BE4}" srcOrd="11" destOrd="0" presId="urn:microsoft.com/office/officeart/2008/layout/VerticalCurvedList"/>
    <dgm:cxn modelId="{E134E062-7182-4B56-AF88-38D4BF63E120}" type="presParOf" srcId="{718AD13A-8B3A-437D-B180-BEBC85A89576}" destId="{043BBC13-7124-4AE9-95BD-82363C49A1AD}" srcOrd="12" destOrd="0" presId="urn:microsoft.com/office/officeart/2008/layout/VerticalCurvedList"/>
    <dgm:cxn modelId="{9F2DD752-6B65-438F-83BF-30185058F61E}" type="presParOf" srcId="{043BBC13-7124-4AE9-95BD-82363C49A1AD}" destId="{2BCE349C-F520-4C9A-8A25-5E3D3882D71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CC0933B-6228-4E87-B998-8C62040230DF}"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82038891-BBD4-46E3-A8A3-6DC7A2323461}">
      <dgm:prSet custT="1"/>
      <dgm:spPr/>
      <dgm:t>
        <a:bodyPr/>
        <a:lstStyle/>
        <a:p>
          <a:r>
            <a:rPr lang="en-GB" sz="1600" b="0" dirty="0">
              <a:latin typeface="Century" pitchFamily="18" charset="0"/>
            </a:rPr>
            <a:t>Executive Support System</a:t>
          </a:r>
          <a:endParaRPr lang="en-US" sz="1600" b="0" dirty="0">
            <a:latin typeface="Century" pitchFamily="18" charset="0"/>
          </a:endParaRPr>
        </a:p>
      </dgm:t>
    </dgm:pt>
    <dgm:pt modelId="{073234CC-1DA4-4F8A-B460-2E607383254F}" type="parTrans" cxnId="{A6DD6A3E-61CB-4523-9B01-8F7D4254D619}">
      <dgm:prSet/>
      <dgm:spPr/>
      <dgm:t>
        <a:bodyPr/>
        <a:lstStyle/>
        <a:p>
          <a:endParaRPr lang="en-US"/>
        </a:p>
      </dgm:t>
    </dgm:pt>
    <dgm:pt modelId="{EBD115D5-D3EC-43BC-A0F1-26FB24B4F403}" type="sibTrans" cxnId="{A6DD6A3E-61CB-4523-9B01-8F7D4254D619}">
      <dgm:prSet/>
      <dgm:spPr/>
      <dgm:t>
        <a:bodyPr/>
        <a:lstStyle/>
        <a:p>
          <a:endParaRPr lang="en-US"/>
        </a:p>
      </dgm:t>
    </dgm:pt>
    <dgm:pt modelId="{71BF3EEE-EDF6-4E45-8F56-2D4FCAF6F4F9}">
      <dgm:prSet custT="1"/>
      <dgm:spPr/>
      <dgm:t>
        <a:bodyPr/>
        <a:lstStyle/>
        <a:p>
          <a:r>
            <a:rPr lang="en-GB" sz="1600" dirty="0">
              <a:latin typeface="Century" pitchFamily="18" charset="0"/>
            </a:rPr>
            <a:t>Transaction Processing System</a:t>
          </a:r>
          <a:endParaRPr lang="en-US" sz="1600" b="0" dirty="0">
            <a:latin typeface="Century" pitchFamily="18" charset="0"/>
          </a:endParaRPr>
        </a:p>
      </dgm:t>
    </dgm:pt>
    <dgm:pt modelId="{2D644504-758D-4F41-9AC9-84D8A3E63E43}" type="parTrans" cxnId="{7BA57F58-ADDF-4FD5-B3ED-A1D872D13BED}">
      <dgm:prSet/>
      <dgm:spPr/>
      <dgm:t>
        <a:bodyPr/>
        <a:lstStyle/>
        <a:p>
          <a:endParaRPr lang="en-US"/>
        </a:p>
      </dgm:t>
    </dgm:pt>
    <dgm:pt modelId="{87A34016-C10B-4ABC-9916-B6286587794C}" type="sibTrans" cxnId="{7BA57F58-ADDF-4FD5-B3ED-A1D872D13BED}">
      <dgm:prSet/>
      <dgm:spPr/>
      <dgm:t>
        <a:bodyPr/>
        <a:lstStyle/>
        <a:p>
          <a:endParaRPr lang="en-US"/>
        </a:p>
      </dgm:t>
    </dgm:pt>
    <dgm:pt modelId="{1398AD51-2A2C-4033-B1A6-0E84E891C184}">
      <dgm:prSet custT="1"/>
      <dgm:spPr/>
      <dgm:t>
        <a:bodyPr/>
        <a:lstStyle/>
        <a:p>
          <a:r>
            <a:rPr lang="en-GB" sz="1600" dirty="0">
              <a:latin typeface="Century" pitchFamily="18" charset="0"/>
            </a:rPr>
            <a:t>Management Information System</a:t>
          </a:r>
          <a:endParaRPr lang="en-US" sz="1600" b="0" dirty="0">
            <a:latin typeface="Century" pitchFamily="18" charset="0"/>
          </a:endParaRPr>
        </a:p>
      </dgm:t>
    </dgm:pt>
    <dgm:pt modelId="{C1C4C0BB-04AC-4826-9BEA-623005A8387C}" type="parTrans" cxnId="{681C776E-D80D-4C09-AD99-2D1D733A0299}">
      <dgm:prSet/>
      <dgm:spPr/>
      <dgm:t>
        <a:bodyPr/>
        <a:lstStyle/>
        <a:p>
          <a:endParaRPr lang="en-US"/>
        </a:p>
      </dgm:t>
    </dgm:pt>
    <dgm:pt modelId="{0ACE80BD-7FD9-4F70-9675-7EB03D172CBD}" type="sibTrans" cxnId="{681C776E-D80D-4C09-AD99-2D1D733A0299}">
      <dgm:prSet/>
      <dgm:spPr/>
      <dgm:t>
        <a:bodyPr/>
        <a:lstStyle/>
        <a:p>
          <a:endParaRPr lang="en-US"/>
        </a:p>
      </dgm:t>
    </dgm:pt>
    <dgm:pt modelId="{38C6D7F3-8C58-41FB-92C6-94376CBC041E}">
      <dgm:prSet custT="1"/>
      <dgm:spPr/>
      <dgm:t>
        <a:bodyPr/>
        <a:lstStyle/>
        <a:p>
          <a:r>
            <a:rPr lang="en-GB" sz="1600" dirty="0">
              <a:latin typeface="Century" pitchFamily="18" charset="0"/>
            </a:rPr>
            <a:t>Decision Support System</a:t>
          </a:r>
          <a:endParaRPr lang="en-US" sz="1600" b="0" dirty="0">
            <a:latin typeface="Century" pitchFamily="18" charset="0"/>
          </a:endParaRPr>
        </a:p>
      </dgm:t>
    </dgm:pt>
    <dgm:pt modelId="{0B408C0F-578A-444A-AF09-9B047EF16996}" type="parTrans" cxnId="{A573ACF7-5EE1-48F1-A20A-F46EE27F1A5C}">
      <dgm:prSet/>
      <dgm:spPr/>
      <dgm:t>
        <a:bodyPr/>
        <a:lstStyle/>
        <a:p>
          <a:endParaRPr lang="en-US"/>
        </a:p>
      </dgm:t>
    </dgm:pt>
    <dgm:pt modelId="{B876ED2A-14FB-4919-B405-4BEB1527D492}" type="sibTrans" cxnId="{A573ACF7-5EE1-48F1-A20A-F46EE27F1A5C}">
      <dgm:prSet/>
      <dgm:spPr/>
      <dgm:t>
        <a:bodyPr/>
        <a:lstStyle/>
        <a:p>
          <a:endParaRPr lang="en-US"/>
        </a:p>
      </dgm:t>
    </dgm:pt>
    <dgm:pt modelId="{F29BB7D3-49C1-4F31-BA88-5C1F11788E76}">
      <dgm:prSet custT="1"/>
      <dgm:spPr/>
      <dgm:t>
        <a:bodyPr/>
        <a:lstStyle/>
        <a:p>
          <a:r>
            <a:rPr lang="en-GB" sz="1600" dirty="0">
              <a:latin typeface="Century" pitchFamily="18" charset="0"/>
            </a:rPr>
            <a:t>Office Automation System</a:t>
          </a:r>
          <a:endParaRPr lang="en-US" sz="1600" b="0" dirty="0">
            <a:latin typeface="Century" pitchFamily="18" charset="0"/>
          </a:endParaRPr>
        </a:p>
      </dgm:t>
    </dgm:pt>
    <dgm:pt modelId="{B82C0C8A-F7A4-4B7C-9A2F-1A5F85DC5C8E}" type="parTrans" cxnId="{C8F6047F-B519-45CC-80EB-96E12B8BE1F2}">
      <dgm:prSet/>
      <dgm:spPr/>
      <dgm:t>
        <a:bodyPr/>
        <a:lstStyle/>
        <a:p>
          <a:endParaRPr lang="en-US"/>
        </a:p>
      </dgm:t>
    </dgm:pt>
    <dgm:pt modelId="{4DD5B4C7-1B90-4CED-8AF0-B04CB052CC58}" type="sibTrans" cxnId="{C8F6047F-B519-45CC-80EB-96E12B8BE1F2}">
      <dgm:prSet/>
      <dgm:spPr/>
      <dgm:t>
        <a:bodyPr/>
        <a:lstStyle/>
        <a:p>
          <a:endParaRPr lang="en-US"/>
        </a:p>
      </dgm:t>
    </dgm:pt>
    <dgm:pt modelId="{18FDF3D8-7E2D-4630-A39B-7756179B79E7}" type="pres">
      <dgm:prSet presAssocID="{0CC0933B-6228-4E87-B998-8C62040230DF}" presName="linear" presStyleCnt="0">
        <dgm:presLayoutVars>
          <dgm:animLvl val="lvl"/>
          <dgm:resizeHandles val="exact"/>
        </dgm:presLayoutVars>
      </dgm:prSet>
      <dgm:spPr/>
      <dgm:t>
        <a:bodyPr/>
        <a:lstStyle/>
        <a:p>
          <a:endParaRPr lang="en-US"/>
        </a:p>
      </dgm:t>
    </dgm:pt>
    <dgm:pt modelId="{8ACB9DCB-EBE7-4A6F-B0DB-5C65374BAEF3}" type="pres">
      <dgm:prSet presAssocID="{82038891-BBD4-46E3-A8A3-6DC7A2323461}" presName="parentText" presStyleLbl="node1" presStyleIdx="0" presStyleCnt="5">
        <dgm:presLayoutVars>
          <dgm:chMax val="0"/>
          <dgm:bulletEnabled val="1"/>
        </dgm:presLayoutVars>
      </dgm:prSet>
      <dgm:spPr/>
      <dgm:t>
        <a:bodyPr/>
        <a:lstStyle/>
        <a:p>
          <a:endParaRPr lang="en-US"/>
        </a:p>
      </dgm:t>
    </dgm:pt>
    <dgm:pt modelId="{6F06272A-851F-489E-ABF7-9484794643D2}" type="pres">
      <dgm:prSet presAssocID="{EBD115D5-D3EC-43BC-A0F1-26FB24B4F403}" presName="spacer" presStyleCnt="0"/>
      <dgm:spPr/>
      <dgm:t>
        <a:bodyPr/>
        <a:lstStyle/>
        <a:p>
          <a:endParaRPr lang="en-US"/>
        </a:p>
      </dgm:t>
    </dgm:pt>
    <dgm:pt modelId="{F30DD162-84D9-4865-959C-AAD065F8E714}" type="pres">
      <dgm:prSet presAssocID="{71BF3EEE-EDF6-4E45-8F56-2D4FCAF6F4F9}" presName="parentText" presStyleLbl="node1" presStyleIdx="1" presStyleCnt="5">
        <dgm:presLayoutVars>
          <dgm:chMax val="0"/>
          <dgm:bulletEnabled val="1"/>
        </dgm:presLayoutVars>
      </dgm:prSet>
      <dgm:spPr/>
      <dgm:t>
        <a:bodyPr/>
        <a:lstStyle/>
        <a:p>
          <a:endParaRPr lang="en-US"/>
        </a:p>
      </dgm:t>
    </dgm:pt>
    <dgm:pt modelId="{69E49938-EB6F-47A4-B0C5-B10EF40290C9}" type="pres">
      <dgm:prSet presAssocID="{87A34016-C10B-4ABC-9916-B6286587794C}" presName="spacer" presStyleCnt="0"/>
      <dgm:spPr/>
      <dgm:t>
        <a:bodyPr/>
        <a:lstStyle/>
        <a:p>
          <a:endParaRPr lang="en-US"/>
        </a:p>
      </dgm:t>
    </dgm:pt>
    <dgm:pt modelId="{87DD0AE9-D5A8-49BE-859F-0235E01BFCDD}" type="pres">
      <dgm:prSet presAssocID="{1398AD51-2A2C-4033-B1A6-0E84E891C184}" presName="parentText" presStyleLbl="node1" presStyleIdx="2" presStyleCnt="5">
        <dgm:presLayoutVars>
          <dgm:chMax val="0"/>
          <dgm:bulletEnabled val="1"/>
        </dgm:presLayoutVars>
      </dgm:prSet>
      <dgm:spPr/>
      <dgm:t>
        <a:bodyPr/>
        <a:lstStyle/>
        <a:p>
          <a:endParaRPr lang="en-US"/>
        </a:p>
      </dgm:t>
    </dgm:pt>
    <dgm:pt modelId="{260D4A72-8EF7-4CF7-89C9-36697977A0DA}" type="pres">
      <dgm:prSet presAssocID="{0ACE80BD-7FD9-4F70-9675-7EB03D172CBD}" presName="spacer" presStyleCnt="0"/>
      <dgm:spPr/>
      <dgm:t>
        <a:bodyPr/>
        <a:lstStyle/>
        <a:p>
          <a:endParaRPr lang="en-US"/>
        </a:p>
      </dgm:t>
    </dgm:pt>
    <dgm:pt modelId="{6C8DED1E-4C46-48DB-AA13-C4172CAAA2F3}" type="pres">
      <dgm:prSet presAssocID="{38C6D7F3-8C58-41FB-92C6-94376CBC041E}" presName="parentText" presStyleLbl="node1" presStyleIdx="3" presStyleCnt="5">
        <dgm:presLayoutVars>
          <dgm:chMax val="0"/>
          <dgm:bulletEnabled val="1"/>
        </dgm:presLayoutVars>
      </dgm:prSet>
      <dgm:spPr/>
      <dgm:t>
        <a:bodyPr/>
        <a:lstStyle/>
        <a:p>
          <a:endParaRPr lang="en-US"/>
        </a:p>
      </dgm:t>
    </dgm:pt>
    <dgm:pt modelId="{754D9BBD-02F4-44FA-94CB-5CAC5F9242D7}" type="pres">
      <dgm:prSet presAssocID="{B876ED2A-14FB-4919-B405-4BEB1527D492}" presName="spacer" presStyleCnt="0"/>
      <dgm:spPr/>
      <dgm:t>
        <a:bodyPr/>
        <a:lstStyle/>
        <a:p>
          <a:endParaRPr lang="en-US"/>
        </a:p>
      </dgm:t>
    </dgm:pt>
    <dgm:pt modelId="{413B8E0D-A2D7-417D-A5F0-DE13AA9CD483}" type="pres">
      <dgm:prSet presAssocID="{F29BB7D3-49C1-4F31-BA88-5C1F11788E76}" presName="parentText" presStyleLbl="node1" presStyleIdx="4" presStyleCnt="5">
        <dgm:presLayoutVars>
          <dgm:chMax val="0"/>
          <dgm:bulletEnabled val="1"/>
        </dgm:presLayoutVars>
      </dgm:prSet>
      <dgm:spPr/>
      <dgm:t>
        <a:bodyPr/>
        <a:lstStyle/>
        <a:p>
          <a:endParaRPr lang="en-US"/>
        </a:p>
      </dgm:t>
    </dgm:pt>
  </dgm:ptLst>
  <dgm:cxnLst>
    <dgm:cxn modelId="{9EFFAEB8-4A6E-4B57-8FD9-3F835A92EB3F}" type="presOf" srcId="{0CC0933B-6228-4E87-B998-8C62040230DF}" destId="{18FDF3D8-7E2D-4630-A39B-7756179B79E7}" srcOrd="0" destOrd="0" presId="urn:microsoft.com/office/officeart/2005/8/layout/vList2"/>
    <dgm:cxn modelId="{681C776E-D80D-4C09-AD99-2D1D733A0299}" srcId="{0CC0933B-6228-4E87-B998-8C62040230DF}" destId="{1398AD51-2A2C-4033-B1A6-0E84E891C184}" srcOrd="2" destOrd="0" parTransId="{C1C4C0BB-04AC-4826-9BEA-623005A8387C}" sibTransId="{0ACE80BD-7FD9-4F70-9675-7EB03D172CBD}"/>
    <dgm:cxn modelId="{7BA57F58-ADDF-4FD5-B3ED-A1D872D13BED}" srcId="{0CC0933B-6228-4E87-B998-8C62040230DF}" destId="{71BF3EEE-EDF6-4E45-8F56-2D4FCAF6F4F9}" srcOrd="1" destOrd="0" parTransId="{2D644504-758D-4F41-9AC9-84D8A3E63E43}" sibTransId="{87A34016-C10B-4ABC-9916-B6286587794C}"/>
    <dgm:cxn modelId="{876A4174-C0ED-449A-94FF-C4A93E084107}" type="presOf" srcId="{F29BB7D3-49C1-4F31-BA88-5C1F11788E76}" destId="{413B8E0D-A2D7-417D-A5F0-DE13AA9CD483}" srcOrd="0" destOrd="0" presId="urn:microsoft.com/office/officeart/2005/8/layout/vList2"/>
    <dgm:cxn modelId="{5EFAE6A2-655C-428F-BD2E-F3BC652A6DC3}" type="presOf" srcId="{71BF3EEE-EDF6-4E45-8F56-2D4FCAF6F4F9}" destId="{F30DD162-84D9-4865-959C-AAD065F8E714}" srcOrd="0" destOrd="0" presId="urn:microsoft.com/office/officeart/2005/8/layout/vList2"/>
    <dgm:cxn modelId="{3A3C471F-8567-47C9-8492-EFE8190C028B}" type="presOf" srcId="{1398AD51-2A2C-4033-B1A6-0E84E891C184}" destId="{87DD0AE9-D5A8-49BE-859F-0235E01BFCDD}" srcOrd="0" destOrd="0" presId="urn:microsoft.com/office/officeart/2005/8/layout/vList2"/>
    <dgm:cxn modelId="{C8F6047F-B519-45CC-80EB-96E12B8BE1F2}" srcId="{0CC0933B-6228-4E87-B998-8C62040230DF}" destId="{F29BB7D3-49C1-4F31-BA88-5C1F11788E76}" srcOrd="4" destOrd="0" parTransId="{B82C0C8A-F7A4-4B7C-9A2F-1A5F85DC5C8E}" sibTransId="{4DD5B4C7-1B90-4CED-8AF0-B04CB052CC58}"/>
    <dgm:cxn modelId="{A573ACF7-5EE1-48F1-A20A-F46EE27F1A5C}" srcId="{0CC0933B-6228-4E87-B998-8C62040230DF}" destId="{38C6D7F3-8C58-41FB-92C6-94376CBC041E}" srcOrd="3" destOrd="0" parTransId="{0B408C0F-578A-444A-AF09-9B047EF16996}" sibTransId="{B876ED2A-14FB-4919-B405-4BEB1527D492}"/>
    <dgm:cxn modelId="{A6DD6A3E-61CB-4523-9B01-8F7D4254D619}" srcId="{0CC0933B-6228-4E87-B998-8C62040230DF}" destId="{82038891-BBD4-46E3-A8A3-6DC7A2323461}" srcOrd="0" destOrd="0" parTransId="{073234CC-1DA4-4F8A-B460-2E607383254F}" sibTransId="{EBD115D5-D3EC-43BC-A0F1-26FB24B4F403}"/>
    <dgm:cxn modelId="{D11D89B8-8941-4E06-B5F0-34CE68B3B163}" type="presOf" srcId="{38C6D7F3-8C58-41FB-92C6-94376CBC041E}" destId="{6C8DED1E-4C46-48DB-AA13-C4172CAAA2F3}" srcOrd="0" destOrd="0" presId="urn:microsoft.com/office/officeart/2005/8/layout/vList2"/>
    <dgm:cxn modelId="{4BC74200-8F94-41CB-ABAB-F7890881F018}" type="presOf" srcId="{82038891-BBD4-46E3-A8A3-6DC7A2323461}" destId="{8ACB9DCB-EBE7-4A6F-B0DB-5C65374BAEF3}" srcOrd="0" destOrd="0" presId="urn:microsoft.com/office/officeart/2005/8/layout/vList2"/>
    <dgm:cxn modelId="{3FB1B860-49E4-46BE-806E-CFA13EB8CE2B}" type="presParOf" srcId="{18FDF3D8-7E2D-4630-A39B-7756179B79E7}" destId="{8ACB9DCB-EBE7-4A6F-B0DB-5C65374BAEF3}" srcOrd="0" destOrd="0" presId="urn:microsoft.com/office/officeart/2005/8/layout/vList2"/>
    <dgm:cxn modelId="{386E6F48-7699-4E47-BAD2-592A3770802B}" type="presParOf" srcId="{18FDF3D8-7E2D-4630-A39B-7756179B79E7}" destId="{6F06272A-851F-489E-ABF7-9484794643D2}" srcOrd="1" destOrd="0" presId="urn:microsoft.com/office/officeart/2005/8/layout/vList2"/>
    <dgm:cxn modelId="{44009207-2461-49CE-A093-33D619A2DFAD}" type="presParOf" srcId="{18FDF3D8-7E2D-4630-A39B-7756179B79E7}" destId="{F30DD162-84D9-4865-959C-AAD065F8E714}" srcOrd="2" destOrd="0" presId="urn:microsoft.com/office/officeart/2005/8/layout/vList2"/>
    <dgm:cxn modelId="{B3C827A6-1E9E-4A38-9A66-E692521B2760}" type="presParOf" srcId="{18FDF3D8-7E2D-4630-A39B-7756179B79E7}" destId="{69E49938-EB6F-47A4-B0C5-B10EF40290C9}" srcOrd="3" destOrd="0" presId="urn:microsoft.com/office/officeart/2005/8/layout/vList2"/>
    <dgm:cxn modelId="{F516D402-F627-43C3-B5C6-51E3A739C222}" type="presParOf" srcId="{18FDF3D8-7E2D-4630-A39B-7756179B79E7}" destId="{87DD0AE9-D5A8-49BE-859F-0235E01BFCDD}" srcOrd="4" destOrd="0" presId="urn:microsoft.com/office/officeart/2005/8/layout/vList2"/>
    <dgm:cxn modelId="{96B71450-FE1C-4BE2-BCE0-223740507A48}" type="presParOf" srcId="{18FDF3D8-7E2D-4630-A39B-7756179B79E7}" destId="{260D4A72-8EF7-4CF7-89C9-36697977A0DA}" srcOrd="5" destOrd="0" presId="urn:microsoft.com/office/officeart/2005/8/layout/vList2"/>
    <dgm:cxn modelId="{8AE9F9CC-96CA-4D13-B413-5CAC6E4401F6}" type="presParOf" srcId="{18FDF3D8-7E2D-4630-A39B-7756179B79E7}" destId="{6C8DED1E-4C46-48DB-AA13-C4172CAAA2F3}" srcOrd="6" destOrd="0" presId="urn:microsoft.com/office/officeart/2005/8/layout/vList2"/>
    <dgm:cxn modelId="{6BD0F158-8909-44DA-92DE-7885A72E922B}" type="presParOf" srcId="{18FDF3D8-7E2D-4630-A39B-7756179B79E7}" destId="{754D9BBD-02F4-44FA-94CB-5CAC5F9242D7}" srcOrd="7" destOrd="0" presId="urn:microsoft.com/office/officeart/2005/8/layout/vList2"/>
    <dgm:cxn modelId="{66E5B9F9-0E78-46A3-A820-1E7207C87E80}" type="presParOf" srcId="{18FDF3D8-7E2D-4630-A39B-7756179B79E7}" destId="{413B8E0D-A2D7-417D-A5F0-DE13AA9CD48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CACEBB4-0F74-4851-9CE8-662D2372D9ED}"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AD83C702-6A22-4B0C-8487-ADF1C97C99D4}">
      <dgm:prSet custT="1"/>
      <dgm:spPr/>
      <dgm:t>
        <a:bodyPr/>
        <a:lstStyle/>
        <a:p>
          <a:pPr algn="l"/>
          <a:r>
            <a:rPr lang="en-GB" sz="1600" b="0" u="none" dirty="0">
              <a:latin typeface="Century" pitchFamily="18" charset="0"/>
            </a:rPr>
            <a:t>Responsibility</a:t>
          </a:r>
          <a:endParaRPr lang="en-US" sz="1600" b="0" u="none" dirty="0">
            <a:latin typeface="Century" pitchFamily="18" charset="0"/>
          </a:endParaRPr>
        </a:p>
      </dgm:t>
    </dgm:pt>
    <dgm:pt modelId="{15BE6A7A-80BD-47AE-A2CF-64A4032B43D0}" type="parTrans" cxnId="{165CEA75-720C-4866-8B87-9E27DDBEBCE3}">
      <dgm:prSet/>
      <dgm:spPr/>
      <dgm:t>
        <a:bodyPr/>
        <a:lstStyle/>
        <a:p>
          <a:endParaRPr lang="en-US"/>
        </a:p>
      </dgm:t>
    </dgm:pt>
    <dgm:pt modelId="{ED21CF17-65AA-4E86-B345-5D3CBB2E34FF}" type="sibTrans" cxnId="{165CEA75-720C-4866-8B87-9E27DDBEBCE3}">
      <dgm:prSet/>
      <dgm:spPr/>
      <dgm:t>
        <a:bodyPr/>
        <a:lstStyle/>
        <a:p>
          <a:endParaRPr lang="en-US"/>
        </a:p>
      </dgm:t>
    </dgm:pt>
    <dgm:pt modelId="{21CF66B6-F668-4C80-8EF8-86420FC95EDE}">
      <dgm:prSet custT="1"/>
      <dgm:spPr/>
      <dgm:t>
        <a:bodyPr/>
        <a:lstStyle/>
        <a:p>
          <a:pPr algn="l"/>
          <a:r>
            <a:rPr lang="en-GB" sz="1600" b="0" u="none" dirty="0">
              <a:latin typeface="Century" pitchFamily="18" charset="0"/>
            </a:rPr>
            <a:t>Unbiased attitude</a:t>
          </a:r>
          <a:endParaRPr lang="en-US" sz="1600" b="0" u="none" dirty="0">
            <a:latin typeface="Century" pitchFamily="18" charset="0"/>
          </a:endParaRPr>
        </a:p>
      </dgm:t>
    </dgm:pt>
    <dgm:pt modelId="{4C6C829C-E2B7-470B-8A6C-48B678D09EBB}" type="parTrans" cxnId="{79D4914A-CA1B-4E74-A7EA-9BFFB9D57060}">
      <dgm:prSet/>
      <dgm:spPr/>
      <dgm:t>
        <a:bodyPr/>
        <a:lstStyle/>
        <a:p>
          <a:endParaRPr lang="en-US"/>
        </a:p>
      </dgm:t>
    </dgm:pt>
    <dgm:pt modelId="{CAE49711-22B2-47A6-8DAB-09D666774E23}" type="sibTrans" cxnId="{79D4914A-CA1B-4E74-A7EA-9BFFB9D57060}">
      <dgm:prSet/>
      <dgm:spPr/>
      <dgm:t>
        <a:bodyPr/>
        <a:lstStyle/>
        <a:p>
          <a:endParaRPr lang="en-US"/>
        </a:p>
      </dgm:t>
    </dgm:pt>
    <dgm:pt modelId="{EB844265-5F8E-422E-9F9A-5A21C76FA818}">
      <dgm:prSet custT="1"/>
      <dgm:spPr/>
      <dgm:t>
        <a:bodyPr/>
        <a:lstStyle/>
        <a:p>
          <a:pPr algn="l"/>
          <a:r>
            <a:rPr lang="en-GB" sz="1600" b="0" u="none">
              <a:latin typeface="Century" pitchFamily="18" charset="0"/>
            </a:rPr>
            <a:t>Strong values</a:t>
          </a:r>
          <a:endParaRPr lang="en-US" sz="1600" b="0" u="none">
            <a:latin typeface="Century" pitchFamily="18" charset="0"/>
          </a:endParaRPr>
        </a:p>
      </dgm:t>
    </dgm:pt>
    <dgm:pt modelId="{06324970-BC4F-4936-B31C-A6C91DACD9C7}" type="parTrans" cxnId="{8271EE03-A4AE-46CD-81E5-31CF47662792}">
      <dgm:prSet/>
      <dgm:spPr/>
      <dgm:t>
        <a:bodyPr/>
        <a:lstStyle/>
        <a:p>
          <a:endParaRPr lang="en-US"/>
        </a:p>
      </dgm:t>
    </dgm:pt>
    <dgm:pt modelId="{0D98E957-6FC4-4F20-A69E-088142FA3F2D}" type="sibTrans" cxnId="{8271EE03-A4AE-46CD-81E5-31CF47662792}">
      <dgm:prSet/>
      <dgm:spPr/>
      <dgm:t>
        <a:bodyPr/>
        <a:lstStyle/>
        <a:p>
          <a:endParaRPr lang="en-US"/>
        </a:p>
      </dgm:t>
    </dgm:pt>
    <dgm:pt modelId="{5E4ED07E-316C-4348-9921-BE24E76AE6FB}">
      <dgm:prSet custT="1"/>
      <dgm:spPr/>
      <dgm:t>
        <a:bodyPr/>
        <a:lstStyle/>
        <a:p>
          <a:pPr algn="l"/>
          <a:r>
            <a:rPr lang="en-GB" sz="1600" b="0" u="none">
              <a:latin typeface="Century" pitchFamily="18" charset="0"/>
            </a:rPr>
            <a:t>Clear vision</a:t>
          </a:r>
          <a:endParaRPr lang="en-US" sz="1600" b="0" u="none">
            <a:latin typeface="Century" pitchFamily="18" charset="0"/>
          </a:endParaRPr>
        </a:p>
      </dgm:t>
    </dgm:pt>
    <dgm:pt modelId="{5A70A693-1EB6-48DC-A4BF-6B5109658B59}" type="parTrans" cxnId="{3ADA2173-A780-4E69-A28B-F3CB6AE4B950}">
      <dgm:prSet/>
      <dgm:spPr/>
      <dgm:t>
        <a:bodyPr/>
        <a:lstStyle/>
        <a:p>
          <a:endParaRPr lang="en-US"/>
        </a:p>
      </dgm:t>
    </dgm:pt>
    <dgm:pt modelId="{34E0CEB0-53E1-4C6D-B400-93C54E71D0C9}" type="sibTrans" cxnId="{3ADA2173-A780-4E69-A28B-F3CB6AE4B950}">
      <dgm:prSet/>
      <dgm:spPr/>
      <dgm:t>
        <a:bodyPr/>
        <a:lstStyle/>
        <a:p>
          <a:endParaRPr lang="en-US"/>
        </a:p>
      </dgm:t>
    </dgm:pt>
    <dgm:pt modelId="{6A3918FB-7C70-4A4A-A77A-2D9FB3CE5846}">
      <dgm:prSet custT="1"/>
      <dgm:spPr/>
      <dgm:t>
        <a:bodyPr/>
        <a:lstStyle/>
        <a:p>
          <a:pPr algn="l"/>
          <a:r>
            <a:rPr lang="en-GB" sz="1600" b="0" u="none">
              <a:latin typeface="Century" pitchFamily="18" charset="0"/>
            </a:rPr>
            <a:t>Consistency and transparency</a:t>
          </a:r>
          <a:endParaRPr lang="en-US" sz="1600" b="0" u="none">
            <a:latin typeface="Century" pitchFamily="18" charset="0"/>
          </a:endParaRPr>
        </a:p>
      </dgm:t>
    </dgm:pt>
    <dgm:pt modelId="{9A66769B-2258-4319-BEB9-1644F2422B2D}" type="parTrans" cxnId="{0A55A117-50A9-4065-98A0-9411AC12DAFE}">
      <dgm:prSet/>
      <dgm:spPr/>
      <dgm:t>
        <a:bodyPr/>
        <a:lstStyle/>
        <a:p>
          <a:endParaRPr lang="en-US"/>
        </a:p>
      </dgm:t>
    </dgm:pt>
    <dgm:pt modelId="{10FF57E8-5BEA-406C-BC70-112C2EBE2557}" type="sibTrans" cxnId="{0A55A117-50A9-4065-98A0-9411AC12DAFE}">
      <dgm:prSet/>
      <dgm:spPr/>
      <dgm:t>
        <a:bodyPr/>
        <a:lstStyle/>
        <a:p>
          <a:endParaRPr lang="en-US"/>
        </a:p>
      </dgm:t>
    </dgm:pt>
    <dgm:pt modelId="{70E52537-0D68-4C94-AD73-70A00FCAD618}" type="pres">
      <dgm:prSet presAssocID="{3CACEBB4-0F74-4851-9CE8-662D2372D9ED}" presName="linear" presStyleCnt="0">
        <dgm:presLayoutVars>
          <dgm:dir/>
          <dgm:animLvl val="lvl"/>
          <dgm:resizeHandles val="exact"/>
        </dgm:presLayoutVars>
      </dgm:prSet>
      <dgm:spPr/>
      <dgm:t>
        <a:bodyPr/>
        <a:lstStyle/>
        <a:p>
          <a:endParaRPr lang="en-GB"/>
        </a:p>
      </dgm:t>
    </dgm:pt>
    <dgm:pt modelId="{28BB41B7-192B-4436-B197-033DD6D6C43E}" type="pres">
      <dgm:prSet presAssocID="{AD83C702-6A22-4B0C-8487-ADF1C97C99D4}" presName="parentLin" presStyleCnt="0"/>
      <dgm:spPr/>
      <dgm:t>
        <a:bodyPr/>
        <a:lstStyle/>
        <a:p>
          <a:endParaRPr lang="en-US"/>
        </a:p>
      </dgm:t>
    </dgm:pt>
    <dgm:pt modelId="{F1464FBF-27F2-4633-9E90-3D81751D1210}" type="pres">
      <dgm:prSet presAssocID="{AD83C702-6A22-4B0C-8487-ADF1C97C99D4}" presName="parentLeftMargin" presStyleLbl="node1" presStyleIdx="0" presStyleCnt="5"/>
      <dgm:spPr/>
      <dgm:t>
        <a:bodyPr/>
        <a:lstStyle/>
        <a:p>
          <a:endParaRPr lang="en-US"/>
        </a:p>
      </dgm:t>
    </dgm:pt>
    <dgm:pt modelId="{2D9E73C0-805C-421A-BA37-68C8E1B574C5}" type="pres">
      <dgm:prSet presAssocID="{AD83C702-6A22-4B0C-8487-ADF1C97C99D4}" presName="parentText" presStyleLbl="node1" presStyleIdx="0" presStyleCnt="5">
        <dgm:presLayoutVars>
          <dgm:chMax val="0"/>
          <dgm:bulletEnabled val="1"/>
        </dgm:presLayoutVars>
      </dgm:prSet>
      <dgm:spPr/>
      <dgm:t>
        <a:bodyPr/>
        <a:lstStyle/>
        <a:p>
          <a:endParaRPr lang="en-US"/>
        </a:p>
      </dgm:t>
    </dgm:pt>
    <dgm:pt modelId="{C6F9D19A-66EB-4211-915D-9DEEC149365C}" type="pres">
      <dgm:prSet presAssocID="{AD83C702-6A22-4B0C-8487-ADF1C97C99D4}" presName="negativeSpace" presStyleCnt="0"/>
      <dgm:spPr/>
      <dgm:t>
        <a:bodyPr/>
        <a:lstStyle/>
        <a:p>
          <a:endParaRPr lang="en-US"/>
        </a:p>
      </dgm:t>
    </dgm:pt>
    <dgm:pt modelId="{F59B5917-DB7C-4272-8BB2-89C83A638D71}" type="pres">
      <dgm:prSet presAssocID="{AD83C702-6A22-4B0C-8487-ADF1C97C99D4}" presName="childText" presStyleLbl="conFgAcc1" presStyleIdx="0" presStyleCnt="5">
        <dgm:presLayoutVars>
          <dgm:bulletEnabled val="1"/>
        </dgm:presLayoutVars>
      </dgm:prSet>
      <dgm:spPr/>
      <dgm:t>
        <a:bodyPr/>
        <a:lstStyle/>
        <a:p>
          <a:endParaRPr lang="en-US"/>
        </a:p>
      </dgm:t>
    </dgm:pt>
    <dgm:pt modelId="{0AF4B407-7C1C-4117-A070-DD0A037C56C5}" type="pres">
      <dgm:prSet presAssocID="{ED21CF17-65AA-4E86-B345-5D3CBB2E34FF}" presName="spaceBetweenRectangles" presStyleCnt="0"/>
      <dgm:spPr/>
      <dgm:t>
        <a:bodyPr/>
        <a:lstStyle/>
        <a:p>
          <a:endParaRPr lang="en-US"/>
        </a:p>
      </dgm:t>
    </dgm:pt>
    <dgm:pt modelId="{D3CC348C-207C-4B6E-BDCD-37B8F6D403B8}" type="pres">
      <dgm:prSet presAssocID="{21CF66B6-F668-4C80-8EF8-86420FC95EDE}" presName="parentLin" presStyleCnt="0"/>
      <dgm:spPr/>
      <dgm:t>
        <a:bodyPr/>
        <a:lstStyle/>
        <a:p>
          <a:endParaRPr lang="en-US"/>
        </a:p>
      </dgm:t>
    </dgm:pt>
    <dgm:pt modelId="{E6707650-0AD5-4ED8-8D3A-0D0E1BB4B61F}" type="pres">
      <dgm:prSet presAssocID="{21CF66B6-F668-4C80-8EF8-86420FC95EDE}" presName="parentLeftMargin" presStyleLbl="node1" presStyleIdx="0" presStyleCnt="5"/>
      <dgm:spPr/>
      <dgm:t>
        <a:bodyPr/>
        <a:lstStyle/>
        <a:p>
          <a:endParaRPr lang="en-US"/>
        </a:p>
      </dgm:t>
    </dgm:pt>
    <dgm:pt modelId="{B5DD7784-67F3-4363-BBEF-7F8128C0B75A}" type="pres">
      <dgm:prSet presAssocID="{21CF66B6-F668-4C80-8EF8-86420FC95EDE}" presName="parentText" presStyleLbl="node1" presStyleIdx="1" presStyleCnt="5">
        <dgm:presLayoutVars>
          <dgm:chMax val="0"/>
          <dgm:bulletEnabled val="1"/>
        </dgm:presLayoutVars>
      </dgm:prSet>
      <dgm:spPr/>
      <dgm:t>
        <a:bodyPr/>
        <a:lstStyle/>
        <a:p>
          <a:endParaRPr lang="en-US"/>
        </a:p>
      </dgm:t>
    </dgm:pt>
    <dgm:pt modelId="{24CBA6DB-B070-4537-8764-727CBE0B3F13}" type="pres">
      <dgm:prSet presAssocID="{21CF66B6-F668-4C80-8EF8-86420FC95EDE}" presName="negativeSpace" presStyleCnt="0"/>
      <dgm:spPr/>
      <dgm:t>
        <a:bodyPr/>
        <a:lstStyle/>
        <a:p>
          <a:endParaRPr lang="en-US"/>
        </a:p>
      </dgm:t>
    </dgm:pt>
    <dgm:pt modelId="{33D52CB8-33AD-4DC2-AF9E-4C10A4EF31CE}" type="pres">
      <dgm:prSet presAssocID="{21CF66B6-F668-4C80-8EF8-86420FC95EDE}" presName="childText" presStyleLbl="conFgAcc1" presStyleIdx="1" presStyleCnt="5">
        <dgm:presLayoutVars>
          <dgm:bulletEnabled val="1"/>
        </dgm:presLayoutVars>
      </dgm:prSet>
      <dgm:spPr/>
      <dgm:t>
        <a:bodyPr/>
        <a:lstStyle/>
        <a:p>
          <a:endParaRPr lang="en-US"/>
        </a:p>
      </dgm:t>
    </dgm:pt>
    <dgm:pt modelId="{68F3FFBB-AD3C-4F1B-873C-7010A90F7B19}" type="pres">
      <dgm:prSet presAssocID="{CAE49711-22B2-47A6-8DAB-09D666774E23}" presName="spaceBetweenRectangles" presStyleCnt="0"/>
      <dgm:spPr/>
      <dgm:t>
        <a:bodyPr/>
        <a:lstStyle/>
        <a:p>
          <a:endParaRPr lang="en-US"/>
        </a:p>
      </dgm:t>
    </dgm:pt>
    <dgm:pt modelId="{998EE2B1-0542-4C5A-96D1-3CFCF7655C19}" type="pres">
      <dgm:prSet presAssocID="{EB844265-5F8E-422E-9F9A-5A21C76FA818}" presName="parentLin" presStyleCnt="0"/>
      <dgm:spPr/>
      <dgm:t>
        <a:bodyPr/>
        <a:lstStyle/>
        <a:p>
          <a:endParaRPr lang="en-US"/>
        </a:p>
      </dgm:t>
    </dgm:pt>
    <dgm:pt modelId="{834AFD31-C29E-4C1B-8070-310BE3631AD3}" type="pres">
      <dgm:prSet presAssocID="{EB844265-5F8E-422E-9F9A-5A21C76FA818}" presName="parentLeftMargin" presStyleLbl="node1" presStyleIdx="1" presStyleCnt="5"/>
      <dgm:spPr/>
      <dgm:t>
        <a:bodyPr/>
        <a:lstStyle/>
        <a:p>
          <a:endParaRPr lang="en-US"/>
        </a:p>
      </dgm:t>
    </dgm:pt>
    <dgm:pt modelId="{81F6E46F-2209-4382-A264-86B0C32B66B6}" type="pres">
      <dgm:prSet presAssocID="{EB844265-5F8E-422E-9F9A-5A21C76FA818}" presName="parentText" presStyleLbl="node1" presStyleIdx="2" presStyleCnt="5">
        <dgm:presLayoutVars>
          <dgm:chMax val="0"/>
          <dgm:bulletEnabled val="1"/>
        </dgm:presLayoutVars>
      </dgm:prSet>
      <dgm:spPr/>
      <dgm:t>
        <a:bodyPr/>
        <a:lstStyle/>
        <a:p>
          <a:endParaRPr lang="en-US"/>
        </a:p>
      </dgm:t>
    </dgm:pt>
    <dgm:pt modelId="{09199FA3-4F08-400B-9667-1060C1177595}" type="pres">
      <dgm:prSet presAssocID="{EB844265-5F8E-422E-9F9A-5A21C76FA818}" presName="negativeSpace" presStyleCnt="0"/>
      <dgm:spPr/>
      <dgm:t>
        <a:bodyPr/>
        <a:lstStyle/>
        <a:p>
          <a:endParaRPr lang="en-US"/>
        </a:p>
      </dgm:t>
    </dgm:pt>
    <dgm:pt modelId="{AF0A7F4D-32F9-43F6-A0AD-0AA18A64D749}" type="pres">
      <dgm:prSet presAssocID="{EB844265-5F8E-422E-9F9A-5A21C76FA818}" presName="childText" presStyleLbl="conFgAcc1" presStyleIdx="2" presStyleCnt="5">
        <dgm:presLayoutVars>
          <dgm:bulletEnabled val="1"/>
        </dgm:presLayoutVars>
      </dgm:prSet>
      <dgm:spPr/>
      <dgm:t>
        <a:bodyPr/>
        <a:lstStyle/>
        <a:p>
          <a:endParaRPr lang="en-US"/>
        </a:p>
      </dgm:t>
    </dgm:pt>
    <dgm:pt modelId="{272C08A4-DFA9-46D7-8364-AFB591C4EB2B}" type="pres">
      <dgm:prSet presAssocID="{0D98E957-6FC4-4F20-A69E-088142FA3F2D}" presName="spaceBetweenRectangles" presStyleCnt="0"/>
      <dgm:spPr/>
      <dgm:t>
        <a:bodyPr/>
        <a:lstStyle/>
        <a:p>
          <a:endParaRPr lang="en-US"/>
        </a:p>
      </dgm:t>
    </dgm:pt>
    <dgm:pt modelId="{4E8AD93B-A543-47D1-ACA2-D8253090FC1F}" type="pres">
      <dgm:prSet presAssocID="{5E4ED07E-316C-4348-9921-BE24E76AE6FB}" presName="parentLin" presStyleCnt="0"/>
      <dgm:spPr/>
      <dgm:t>
        <a:bodyPr/>
        <a:lstStyle/>
        <a:p>
          <a:endParaRPr lang="en-US"/>
        </a:p>
      </dgm:t>
    </dgm:pt>
    <dgm:pt modelId="{B7FA2AC7-12D9-45F9-9099-A17167DA75FE}" type="pres">
      <dgm:prSet presAssocID="{5E4ED07E-316C-4348-9921-BE24E76AE6FB}" presName="parentLeftMargin" presStyleLbl="node1" presStyleIdx="2" presStyleCnt="5"/>
      <dgm:spPr/>
      <dgm:t>
        <a:bodyPr/>
        <a:lstStyle/>
        <a:p>
          <a:endParaRPr lang="en-US"/>
        </a:p>
      </dgm:t>
    </dgm:pt>
    <dgm:pt modelId="{39FD950C-ADE2-44BD-8BF2-BD50D61B4DB9}" type="pres">
      <dgm:prSet presAssocID="{5E4ED07E-316C-4348-9921-BE24E76AE6FB}" presName="parentText" presStyleLbl="node1" presStyleIdx="3" presStyleCnt="5">
        <dgm:presLayoutVars>
          <dgm:chMax val="0"/>
          <dgm:bulletEnabled val="1"/>
        </dgm:presLayoutVars>
      </dgm:prSet>
      <dgm:spPr/>
      <dgm:t>
        <a:bodyPr/>
        <a:lstStyle/>
        <a:p>
          <a:endParaRPr lang="en-US"/>
        </a:p>
      </dgm:t>
    </dgm:pt>
    <dgm:pt modelId="{9F8F00B9-03CB-4317-B7FD-643324CC60B6}" type="pres">
      <dgm:prSet presAssocID="{5E4ED07E-316C-4348-9921-BE24E76AE6FB}" presName="negativeSpace" presStyleCnt="0"/>
      <dgm:spPr/>
      <dgm:t>
        <a:bodyPr/>
        <a:lstStyle/>
        <a:p>
          <a:endParaRPr lang="en-US"/>
        </a:p>
      </dgm:t>
    </dgm:pt>
    <dgm:pt modelId="{214B8FAB-B9AC-4770-A4F5-9CB78A4FDB7F}" type="pres">
      <dgm:prSet presAssocID="{5E4ED07E-316C-4348-9921-BE24E76AE6FB}" presName="childText" presStyleLbl="conFgAcc1" presStyleIdx="3" presStyleCnt="5">
        <dgm:presLayoutVars>
          <dgm:bulletEnabled val="1"/>
        </dgm:presLayoutVars>
      </dgm:prSet>
      <dgm:spPr/>
      <dgm:t>
        <a:bodyPr/>
        <a:lstStyle/>
        <a:p>
          <a:endParaRPr lang="en-US"/>
        </a:p>
      </dgm:t>
    </dgm:pt>
    <dgm:pt modelId="{8C642AF1-4AAA-44F9-A10F-27877A1E3B5D}" type="pres">
      <dgm:prSet presAssocID="{34E0CEB0-53E1-4C6D-B400-93C54E71D0C9}" presName="spaceBetweenRectangles" presStyleCnt="0"/>
      <dgm:spPr/>
      <dgm:t>
        <a:bodyPr/>
        <a:lstStyle/>
        <a:p>
          <a:endParaRPr lang="en-US"/>
        </a:p>
      </dgm:t>
    </dgm:pt>
    <dgm:pt modelId="{9A26CD8F-EAD2-4949-8A22-BA427786BB75}" type="pres">
      <dgm:prSet presAssocID="{6A3918FB-7C70-4A4A-A77A-2D9FB3CE5846}" presName="parentLin" presStyleCnt="0"/>
      <dgm:spPr/>
      <dgm:t>
        <a:bodyPr/>
        <a:lstStyle/>
        <a:p>
          <a:endParaRPr lang="en-US"/>
        </a:p>
      </dgm:t>
    </dgm:pt>
    <dgm:pt modelId="{691FA0F1-62B5-42FA-9F60-5C648CA8D1BD}" type="pres">
      <dgm:prSet presAssocID="{6A3918FB-7C70-4A4A-A77A-2D9FB3CE5846}" presName="parentLeftMargin" presStyleLbl="node1" presStyleIdx="3" presStyleCnt="5"/>
      <dgm:spPr/>
      <dgm:t>
        <a:bodyPr/>
        <a:lstStyle/>
        <a:p>
          <a:endParaRPr lang="en-US"/>
        </a:p>
      </dgm:t>
    </dgm:pt>
    <dgm:pt modelId="{982A9757-1F43-4951-A220-742893386A44}" type="pres">
      <dgm:prSet presAssocID="{6A3918FB-7C70-4A4A-A77A-2D9FB3CE5846}" presName="parentText" presStyleLbl="node1" presStyleIdx="4" presStyleCnt="5">
        <dgm:presLayoutVars>
          <dgm:chMax val="0"/>
          <dgm:bulletEnabled val="1"/>
        </dgm:presLayoutVars>
      </dgm:prSet>
      <dgm:spPr/>
      <dgm:t>
        <a:bodyPr/>
        <a:lstStyle/>
        <a:p>
          <a:endParaRPr lang="en-US"/>
        </a:p>
      </dgm:t>
    </dgm:pt>
    <dgm:pt modelId="{15A42418-D102-4088-94F7-A171B6EA7F1B}" type="pres">
      <dgm:prSet presAssocID="{6A3918FB-7C70-4A4A-A77A-2D9FB3CE5846}" presName="negativeSpace" presStyleCnt="0"/>
      <dgm:spPr/>
      <dgm:t>
        <a:bodyPr/>
        <a:lstStyle/>
        <a:p>
          <a:endParaRPr lang="en-US"/>
        </a:p>
      </dgm:t>
    </dgm:pt>
    <dgm:pt modelId="{E4842823-B3D4-4430-B90A-749439AFF263}" type="pres">
      <dgm:prSet presAssocID="{6A3918FB-7C70-4A4A-A77A-2D9FB3CE5846}" presName="childText" presStyleLbl="conFgAcc1" presStyleIdx="4" presStyleCnt="5">
        <dgm:presLayoutVars>
          <dgm:bulletEnabled val="1"/>
        </dgm:presLayoutVars>
      </dgm:prSet>
      <dgm:spPr/>
      <dgm:t>
        <a:bodyPr/>
        <a:lstStyle/>
        <a:p>
          <a:endParaRPr lang="en-US"/>
        </a:p>
      </dgm:t>
    </dgm:pt>
  </dgm:ptLst>
  <dgm:cxnLst>
    <dgm:cxn modelId="{8271EE03-A4AE-46CD-81E5-31CF47662792}" srcId="{3CACEBB4-0F74-4851-9CE8-662D2372D9ED}" destId="{EB844265-5F8E-422E-9F9A-5A21C76FA818}" srcOrd="2" destOrd="0" parTransId="{06324970-BC4F-4936-B31C-A6C91DACD9C7}" sibTransId="{0D98E957-6FC4-4F20-A69E-088142FA3F2D}"/>
    <dgm:cxn modelId="{00C1A9BD-CEA9-4CE3-985D-54C868CBD5CD}" type="presOf" srcId="{AD83C702-6A22-4B0C-8487-ADF1C97C99D4}" destId="{F1464FBF-27F2-4633-9E90-3D81751D1210}" srcOrd="0" destOrd="0" presId="urn:microsoft.com/office/officeart/2005/8/layout/list1"/>
    <dgm:cxn modelId="{5AD50193-BA14-4BDA-8501-59C4DBBF5F33}" type="presOf" srcId="{6A3918FB-7C70-4A4A-A77A-2D9FB3CE5846}" destId="{982A9757-1F43-4951-A220-742893386A44}" srcOrd="1" destOrd="0" presId="urn:microsoft.com/office/officeart/2005/8/layout/list1"/>
    <dgm:cxn modelId="{3ADA2173-A780-4E69-A28B-F3CB6AE4B950}" srcId="{3CACEBB4-0F74-4851-9CE8-662D2372D9ED}" destId="{5E4ED07E-316C-4348-9921-BE24E76AE6FB}" srcOrd="3" destOrd="0" parTransId="{5A70A693-1EB6-48DC-A4BF-6B5109658B59}" sibTransId="{34E0CEB0-53E1-4C6D-B400-93C54E71D0C9}"/>
    <dgm:cxn modelId="{165CEA75-720C-4866-8B87-9E27DDBEBCE3}" srcId="{3CACEBB4-0F74-4851-9CE8-662D2372D9ED}" destId="{AD83C702-6A22-4B0C-8487-ADF1C97C99D4}" srcOrd="0" destOrd="0" parTransId="{15BE6A7A-80BD-47AE-A2CF-64A4032B43D0}" sibTransId="{ED21CF17-65AA-4E86-B345-5D3CBB2E34FF}"/>
    <dgm:cxn modelId="{EEF397EB-97E4-46F2-8E82-7087FD675F4A}" type="presOf" srcId="{EB844265-5F8E-422E-9F9A-5A21C76FA818}" destId="{834AFD31-C29E-4C1B-8070-310BE3631AD3}" srcOrd="0" destOrd="0" presId="urn:microsoft.com/office/officeart/2005/8/layout/list1"/>
    <dgm:cxn modelId="{5891924B-0AA4-4FA4-82C4-A11AB45405F5}" type="presOf" srcId="{21CF66B6-F668-4C80-8EF8-86420FC95EDE}" destId="{B5DD7784-67F3-4363-BBEF-7F8128C0B75A}" srcOrd="1" destOrd="0" presId="urn:microsoft.com/office/officeart/2005/8/layout/list1"/>
    <dgm:cxn modelId="{63B3E446-B3DD-4854-AD38-62FEF8AC550C}" type="presOf" srcId="{6A3918FB-7C70-4A4A-A77A-2D9FB3CE5846}" destId="{691FA0F1-62B5-42FA-9F60-5C648CA8D1BD}" srcOrd="0" destOrd="0" presId="urn:microsoft.com/office/officeart/2005/8/layout/list1"/>
    <dgm:cxn modelId="{9E583692-EA95-4AC4-A1FF-BE2670339613}" type="presOf" srcId="{AD83C702-6A22-4B0C-8487-ADF1C97C99D4}" destId="{2D9E73C0-805C-421A-BA37-68C8E1B574C5}" srcOrd="1" destOrd="0" presId="urn:microsoft.com/office/officeart/2005/8/layout/list1"/>
    <dgm:cxn modelId="{50AFAF82-C703-407A-95E8-1D151504097E}" type="presOf" srcId="{21CF66B6-F668-4C80-8EF8-86420FC95EDE}" destId="{E6707650-0AD5-4ED8-8D3A-0D0E1BB4B61F}" srcOrd="0" destOrd="0" presId="urn:microsoft.com/office/officeart/2005/8/layout/list1"/>
    <dgm:cxn modelId="{0A55A117-50A9-4065-98A0-9411AC12DAFE}" srcId="{3CACEBB4-0F74-4851-9CE8-662D2372D9ED}" destId="{6A3918FB-7C70-4A4A-A77A-2D9FB3CE5846}" srcOrd="4" destOrd="0" parTransId="{9A66769B-2258-4319-BEB9-1644F2422B2D}" sibTransId="{10FF57E8-5BEA-406C-BC70-112C2EBE2557}"/>
    <dgm:cxn modelId="{79D4914A-CA1B-4E74-A7EA-9BFFB9D57060}" srcId="{3CACEBB4-0F74-4851-9CE8-662D2372D9ED}" destId="{21CF66B6-F668-4C80-8EF8-86420FC95EDE}" srcOrd="1" destOrd="0" parTransId="{4C6C829C-E2B7-470B-8A6C-48B678D09EBB}" sibTransId="{CAE49711-22B2-47A6-8DAB-09D666774E23}"/>
    <dgm:cxn modelId="{91ECA708-F27F-4BAF-B5FE-CAC7483A33A6}" type="presOf" srcId="{5E4ED07E-316C-4348-9921-BE24E76AE6FB}" destId="{B7FA2AC7-12D9-45F9-9099-A17167DA75FE}" srcOrd="0" destOrd="0" presId="urn:microsoft.com/office/officeart/2005/8/layout/list1"/>
    <dgm:cxn modelId="{8DB63B9E-EC63-4692-AE56-E98A84ACD97E}" type="presOf" srcId="{5E4ED07E-316C-4348-9921-BE24E76AE6FB}" destId="{39FD950C-ADE2-44BD-8BF2-BD50D61B4DB9}" srcOrd="1" destOrd="0" presId="urn:microsoft.com/office/officeart/2005/8/layout/list1"/>
    <dgm:cxn modelId="{871DA331-DFD5-4A4F-A4D0-B7438B77D0C4}" type="presOf" srcId="{3CACEBB4-0F74-4851-9CE8-662D2372D9ED}" destId="{70E52537-0D68-4C94-AD73-70A00FCAD618}" srcOrd="0" destOrd="0" presId="urn:microsoft.com/office/officeart/2005/8/layout/list1"/>
    <dgm:cxn modelId="{7B3F61D8-09F3-4D82-B445-0371E647E38D}" type="presOf" srcId="{EB844265-5F8E-422E-9F9A-5A21C76FA818}" destId="{81F6E46F-2209-4382-A264-86B0C32B66B6}" srcOrd="1" destOrd="0" presId="urn:microsoft.com/office/officeart/2005/8/layout/list1"/>
    <dgm:cxn modelId="{E8D49E05-CAF4-4F79-8A30-015E11813076}" type="presParOf" srcId="{70E52537-0D68-4C94-AD73-70A00FCAD618}" destId="{28BB41B7-192B-4436-B197-033DD6D6C43E}" srcOrd="0" destOrd="0" presId="urn:microsoft.com/office/officeart/2005/8/layout/list1"/>
    <dgm:cxn modelId="{E5F9F95C-ADBC-42B0-B644-2BF401A9660A}" type="presParOf" srcId="{28BB41B7-192B-4436-B197-033DD6D6C43E}" destId="{F1464FBF-27F2-4633-9E90-3D81751D1210}" srcOrd="0" destOrd="0" presId="urn:microsoft.com/office/officeart/2005/8/layout/list1"/>
    <dgm:cxn modelId="{5B51BAF6-55D1-4E54-939D-C3CCD9EDA29C}" type="presParOf" srcId="{28BB41B7-192B-4436-B197-033DD6D6C43E}" destId="{2D9E73C0-805C-421A-BA37-68C8E1B574C5}" srcOrd="1" destOrd="0" presId="urn:microsoft.com/office/officeart/2005/8/layout/list1"/>
    <dgm:cxn modelId="{A4CCE754-5DD6-41EA-A499-57235035BB35}" type="presParOf" srcId="{70E52537-0D68-4C94-AD73-70A00FCAD618}" destId="{C6F9D19A-66EB-4211-915D-9DEEC149365C}" srcOrd="1" destOrd="0" presId="urn:microsoft.com/office/officeart/2005/8/layout/list1"/>
    <dgm:cxn modelId="{FDDF816A-39D9-4397-A3D2-E6C8076CB496}" type="presParOf" srcId="{70E52537-0D68-4C94-AD73-70A00FCAD618}" destId="{F59B5917-DB7C-4272-8BB2-89C83A638D71}" srcOrd="2" destOrd="0" presId="urn:microsoft.com/office/officeart/2005/8/layout/list1"/>
    <dgm:cxn modelId="{3261839A-FA1F-4151-9989-7C80FD88CEB8}" type="presParOf" srcId="{70E52537-0D68-4C94-AD73-70A00FCAD618}" destId="{0AF4B407-7C1C-4117-A070-DD0A037C56C5}" srcOrd="3" destOrd="0" presId="urn:microsoft.com/office/officeart/2005/8/layout/list1"/>
    <dgm:cxn modelId="{AA27EBB4-E048-4671-A4DB-075BA995AF02}" type="presParOf" srcId="{70E52537-0D68-4C94-AD73-70A00FCAD618}" destId="{D3CC348C-207C-4B6E-BDCD-37B8F6D403B8}" srcOrd="4" destOrd="0" presId="urn:microsoft.com/office/officeart/2005/8/layout/list1"/>
    <dgm:cxn modelId="{4E1C2E2D-958A-4BB4-A9B9-846245DF1E58}" type="presParOf" srcId="{D3CC348C-207C-4B6E-BDCD-37B8F6D403B8}" destId="{E6707650-0AD5-4ED8-8D3A-0D0E1BB4B61F}" srcOrd="0" destOrd="0" presId="urn:microsoft.com/office/officeart/2005/8/layout/list1"/>
    <dgm:cxn modelId="{7C978BF8-AE15-4771-A13C-66C540D5305D}" type="presParOf" srcId="{D3CC348C-207C-4B6E-BDCD-37B8F6D403B8}" destId="{B5DD7784-67F3-4363-BBEF-7F8128C0B75A}" srcOrd="1" destOrd="0" presId="urn:microsoft.com/office/officeart/2005/8/layout/list1"/>
    <dgm:cxn modelId="{0FA9238A-21A4-4061-9A1C-27F6F3866791}" type="presParOf" srcId="{70E52537-0D68-4C94-AD73-70A00FCAD618}" destId="{24CBA6DB-B070-4537-8764-727CBE0B3F13}" srcOrd="5" destOrd="0" presId="urn:microsoft.com/office/officeart/2005/8/layout/list1"/>
    <dgm:cxn modelId="{E50CC9A0-04FB-4B59-9DFE-85BD72FEA198}" type="presParOf" srcId="{70E52537-0D68-4C94-AD73-70A00FCAD618}" destId="{33D52CB8-33AD-4DC2-AF9E-4C10A4EF31CE}" srcOrd="6" destOrd="0" presId="urn:microsoft.com/office/officeart/2005/8/layout/list1"/>
    <dgm:cxn modelId="{3923750D-A860-489D-962C-BE531E4A807E}" type="presParOf" srcId="{70E52537-0D68-4C94-AD73-70A00FCAD618}" destId="{68F3FFBB-AD3C-4F1B-873C-7010A90F7B19}" srcOrd="7" destOrd="0" presId="urn:microsoft.com/office/officeart/2005/8/layout/list1"/>
    <dgm:cxn modelId="{2B35E67B-A7BE-4596-A3D8-42F9A7BB3D20}" type="presParOf" srcId="{70E52537-0D68-4C94-AD73-70A00FCAD618}" destId="{998EE2B1-0542-4C5A-96D1-3CFCF7655C19}" srcOrd="8" destOrd="0" presId="urn:microsoft.com/office/officeart/2005/8/layout/list1"/>
    <dgm:cxn modelId="{B8858AAF-A8EA-47F7-A163-A45839F0F246}" type="presParOf" srcId="{998EE2B1-0542-4C5A-96D1-3CFCF7655C19}" destId="{834AFD31-C29E-4C1B-8070-310BE3631AD3}" srcOrd="0" destOrd="0" presId="urn:microsoft.com/office/officeart/2005/8/layout/list1"/>
    <dgm:cxn modelId="{E30DC735-65AC-4C69-9137-99529E81D2F7}" type="presParOf" srcId="{998EE2B1-0542-4C5A-96D1-3CFCF7655C19}" destId="{81F6E46F-2209-4382-A264-86B0C32B66B6}" srcOrd="1" destOrd="0" presId="urn:microsoft.com/office/officeart/2005/8/layout/list1"/>
    <dgm:cxn modelId="{5B29A9B1-E031-4E93-AB10-FE9E9085E060}" type="presParOf" srcId="{70E52537-0D68-4C94-AD73-70A00FCAD618}" destId="{09199FA3-4F08-400B-9667-1060C1177595}" srcOrd="9" destOrd="0" presId="urn:microsoft.com/office/officeart/2005/8/layout/list1"/>
    <dgm:cxn modelId="{4ABD7608-8242-450D-9077-3B33673C93E1}" type="presParOf" srcId="{70E52537-0D68-4C94-AD73-70A00FCAD618}" destId="{AF0A7F4D-32F9-43F6-A0AD-0AA18A64D749}" srcOrd="10" destOrd="0" presId="urn:microsoft.com/office/officeart/2005/8/layout/list1"/>
    <dgm:cxn modelId="{D5B1F40B-1D4B-4A82-9B58-8A411E159EE3}" type="presParOf" srcId="{70E52537-0D68-4C94-AD73-70A00FCAD618}" destId="{272C08A4-DFA9-46D7-8364-AFB591C4EB2B}" srcOrd="11" destOrd="0" presId="urn:microsoft.com/office/officeart/2005/8/layout/list1"/>
    <dgm:cxn modelId="{1C46438C-1715-40E9-BEE4-D4725C87ED9E}" type="presParOf" srcId="{70E52537-0D68-4C94-AD73-70A00FCAD618}" destId="{4E8AD93B-A543-47D1-ACA2-D8253090FC1F}" srcOrd="12" destOrd="0" presId="urn:microsoft.com/office/officeart/2005/8/layout/list1"/>
    <dgm:cxn modelId="{061372FF-D1E5-44EE-BC3E-AF56AB91E173}" type="presParOf" srcId="{4E8AD93B-A543-47D1-ACA2-D8253090FC1F}" destId="{B7FA2AC7-12D9-45F9-9099-A17167DA75FE}" srcOrd="0" destOrd="0" presId="urn:microsoft.com/office/officeart/2005/8/layout/list1"/>
    <dgm:cxn modelId="{D32C5CD0-36FD-490B-9EBC-BCCDC905552F}" type="presParOf" srcId="{4E8AD93B-A543-47D1-ACA2-D8253090FC1F}" destId="{39FD950C-ADE2-44BD-8BF2-BD50D61B4DB9}" srcOrd="1" destOrd="0" presId="urn:microsoft.com/office/officeart/2005/8/layout/list1"/>
    <dgm:cxn modelId="{3F904184-2FB2-49D5-BAEE-7945B4611559}" type="presParOf" srcId="{70E52537-0D68-4C94-AD73-70A00FCAD618}" destId="{9F8F00B9-03CB-4317-B7FD-643324CC60B6}" srcOrd="13" destOrd="0" presId="urn:microsoft.com/office/officeart/2005/8/layout/list1"/>
    <dgm:cxn modelId="{8C9A82A2-791B-4165-8EC5-ADF95162C2FD}" type="presParOf" srcId="{70E52537-0D68-4C94-AD73-70A00FCAD618}" destId="{214B8FAB-B9AC-4770-A4F5-9CB78A4FDB7F}" srcOrd="14" destOrd="0" presId="urn:microsoft.com/office/officeart/2005/8/layout/list1"/>
    <dgm:cxn modelId="{5575076B-DDB7-4D6D-8434-95E545879F47}" type="presParOf" srcId="{70E52537-0D68-4C94-AD73-70A00FCAD618}" destId="{8C642AF1-4AAA-44F9-A10F-27877A1E3B5D}" srcOrd="15" destOrd="0" presId="urn:microsoft.com/office/officeart/2005/8/layout/list1"/>
    <dgm:cxn modelId="{618B27A3-49B2-4225-A172-3F723EE0059C}" type="presParOf" srcId="{70E52537-0D68-4C94-AD73-70A00FCAD618}" destId="{9A26CD8F-EAD2-4949-8A22-BA427786BB75}" srcOrd="16" destOrd="0" presId="urn:microsoft.com/office/officeart/2005/8/layout/list1"/>
    <dgm:cxn modelId="{632C0CE7-8178-44CC-911C-07F74FDCAA45}" type="presParOf" srcId="{9A26CD8F-EAD2-4949-8A22-BA427786BB75}" destId="{691FA0F1-62B5-42FA-9F60-5C648CA8D1BD}" srcOrd="0" destOrd="0" presId="urn:microsoft.com/office/officeart/2005/8/layout/list1"/>
    <dgm:cxn modelId="{F45E4A16-BF1D-4DED-8E3C-84CC2A960B8B}" type="presParOf" srcId="{9A26CD8F-EAD2-4949-8A22-BA427786BB75}" destId="{982A9757-1F43-4951-A220-742893386A44}" srcOrd="1" destOrd="0" presId="urn:microsoft.com/office/officeart/2005/8/layout/list1"/>
    <dgm:cxn modelId="{48DE34AC-BAAF-44B5-830D-3CD57D9042A3}" type="presParOf" srcId="{70E52537-0D68-4C94-AD73-70A00FCAD618}" destId="{15A42418-D102-4088-94F7-A171B6EA7F1B}" srcOrd="17" destOrd="0" presId="urn:microsoft.com/office/officeart/2005/8/layout/list1"/>
    <dgm:cxn modelId="{E24A2639-83F0-4C70-A587-4C63A11A79B3}" type="presParOf" srcId="{70E52537-0D68-4C94-AD73-70A00FCAD618}" destId="{E4842823-B3D4-4430-B90A-749439AFF263}"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3FB6373-E37F-422B-BA33-96A2016300F2}"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AFD7440E-FAFB-489E-93A5-E665294F613D}">
      <dgm:prSet phldrT="[Text]" custT="1"/>
      <dgm:spPr/>
      <dgm:t>
        <a:bodyPr/>
        <a:lstStyle/>
        <a:p>
          <a:pPr algn="just"/>
          <a:r>
            <a:rPr lang="en-GB" sz="1600" b="0" dirty="0">
              <a:latin typeface="Century" pitchFamily="18" charset="0"/>
            </a:rPr>
            <a:t>Corporate-level leaders  </a:t>
          </a:r>
        </a:p>
      </dgm:t>
    </dgm:pt>
    <dgm:pt modelId="{B6A9EC22-CFDD-4DC9-A449-3A998FCBE4EE}" type="parTrans" cxnId="{74CFAFB0-89AF-4206-9EA6-D4A9F1C44D29}">
      <dgm:prSet/>
      <dgm:spPr/>
      <dgm:t>
        <a:bodyPr/>
        <a:lstStyle/>
        <a:p>
          <a:endParaRPr lang="en-GB"/>
        </a:p>
      </dgm:t>
    </dgm:pt>
    <dgm:pt modelId="{70E1C5EE-2B57-4522-8D19-CC20B9FA3C61}" type="sibTrans" cxnId="{74CFAFB0-89AF-4206-9EA6-D4A9F1C44D29}">
      <dgm:prSet/>
      <dgm:spPr/>
      <dgm:t>
        <a:bodyPr/>
        <a:lstStyle/>
        <a:p>
          <a:endParaRPr lang="en-GB"/>
        </a:p>
      </dgm:t>
    </dgm:pt>
    <dgm:pt modelId="{6C4B0CF6-F938-4052-BE34-4FB3BCBAC03B}">
      <dgm:prSet phldrT="[Text]" custT="1"/>
      <dgm:spPr/>
      <dgm:t>
        <a:bodyPr/>
        <a:lstStyle/>
        <a:p>
          <a:pPr algn="just"/>
          <a:r>
            <a:rPr lang="en-GB" sz="1600" b="0">
              <a:latin typeface="Century" pitchFamily="18" charset="0"/>
            </a:rPr>
            <a:t>Functional-level leaders </a:t>
          </a:r>
        </a:p>
      </dgm:t>
    </dgm:pt>
    <dgm:pt modelId="{0171A189-EB50-4176-8950-EA78FEE28DAF}" type="parTrans" cxnId="{1FB7F690-844E-4D8A-B671-3E7BE8F59AB0}">
      <dgm:prSet/>
      <dgm:spPr/>
      <dgm:t>
        <a:bodyPr/>
        <a:lstStyle/>
        <a:p>
          <a:endParaRPr lang="en-GB"/>
        </a:p>
      </dgm:t>
    </dgm:pt>
    <dgm:pt modelId="{F538EE9A-7BED-40DB-9E68-F112625C4C8C}" type="sibTrans" cxnId="{1FB7F690-844E-4D8A-B671-3E7BE8F59AB0}">
      <dgm:prSet/>
      <dgm:spPr/>
      <dgm:t>
        <a:bodyPr/>
        <a:lstStyle/>
        <a:p>
          <a:endParaRPr lang="en-GB"/>
        </a:p>
      </dgm:t>
    </dgm:pt>
    <dgm:pt modelId="{522C671A-5EF3-4B03-9A2A-A4B49B286CC0}">
      <dgm:prSet phldrT="[Text]" custT="1"/>
      <dgm:spPr/>
      <dgm:t>
        <a:bodyPr/>
        <a:lstStyle/>
        <a:p>
          <a:pPr algn="just"/>
          <a:r>
            <a:rPr lang="en-GB" sz="1600" b="0">
              <a:latin typeface="Century" pitchFamily="18" charset="0"/>
            </a:rPr>
            <a:t>Operational-level leaders</a:t>
          </a:r>
        </a:p>
      </dgm:t>
    </dgm:pt>
    <dgm:pt modelId="{3A579D68-A297-407C-B3C8-5CB3C39C7F6E}" type="parTrans" cxnId="{B2664B7A-2A9E-48D4-A397-4536B3C9533C}">
      <dgm:prSet/>
      <dgm:spPr/>
      <dgm:t>
        <a:bodyPr/>
        <a:lstStyle/>
        <a:p>
          <a:endParaRPr lang="en-GB"/>
        </a:p>
      </dgm:t>
    </dgm:pt>
    <dgm:pt modelId="{DAD568EE-17EA-4D5E-9388-CA1F8C61F7CE}" type="sibTrans" cxnId="{B2664B7A-2A9E-48D4-A397-4536B3C9533C}">
      <dgm:prSet/>
      <dgm:spPr/>
      <dgm:t>
        <a:bodyPr/>
        <a:lstStyle/>
        <a:p>
          <a:endParaRPr lang="en-GB"/>
        </a:p>
      </dgm:t>
    </dgm:pt>
    <dgm:pt modelId="{47E068D6-9C25-40FF-AE29-C0E3E666FD46}">
      <dgm:prSet custT="1"/>
      <dgm:spPr/>
      <dgm:t>
        <a:bodyPr/>
        <a:lstStyle/>
        <a:p>
          <a:pPr algn="just"/>
          <a:r>
            <a:rPr lang="en-GB" sz="1600" b="0" dirty="0">
              <a:latin typeface="Century" pitchFamily="18" charset="0"/>
            </a:rPr>
            <a:t>Business-level leaders</a:t>
          </a:r>
        </a:p>
      </dgm:t>
    </dgm:pt>
    <dgm:pt modelId="{9D1FFE8E-87CC-42A1-BE2C-9D335C5DA130}" type="parTrans" cxnId="{D875838D-92B4-43A2-A829-AB27C47C1B04}">
      <dgm:prSet/>
      <dgm:spPr/>
      <dgm:t>
        <a:bodyPr/>
        <a:lstStyle/>
        <a:p>
          <a:endParaRPr lang="en-GB"/>
        </a:p>
      </dgm:t>
    </dgm:pt>
    <dgm:pt modelId="{EF811C3D-3D4D-451F-908A-707AA0EF774D}" type="sibTrans" cxnId="{D875838D-92B4-43A2-A829-AB27C47C1B04}">
      <dgm:prSet/>
      <dgm:spPr/>
      <dgm:t>
        <a:bodyPr/>
        <a:lstStyle/>
        <a:p>
          <a:endParaRPr lang="en-GB"/>
        </a:p>
      </dgm:t>
    </dgm:pt>
    <dgm:pt modelId="{9375C2BE-CBCB-4F26-BF7E-8E21FCA7D454}" type="pres">
      <dgm:prSet presAssocID="{73FB6373-E37F-422B-BA33-96A2016300F2}" presName="linear" presStyleCnt="0">
        <dgm:presLayoutVars>
          <dgm:dir/>
          <dgm:animLvl val="lvl"/>
          <dgm:resizeHandles val="exact"/>
        </dgm:presLayoutVars>
      </dgm:prSet>
      <dgm:spPr/>
      <dgm:t>
        <a:bodyPr/>
        <a:lstStyle/>
        <a:p>
          <a:endParaRPr lang="en-GB"/>
        </a:p>
      </dgm:t>
    </dgm:pt>
    <dgm:pt modelId="{31AF2AEA-A8C9-46EA-BBC1-7D11E1C8CA29}" type="pres">
      <dgm:prSet presAssocID="{AFD7440E-FAFB-489E-93A5-E665294F613D}" presName="parentLin" presStyleCnt="0"/>
      <dgm:spPr/>
      <dgm:t>
        <a:bodyPr/>
        <a:lstStyle/>
        <a:p>
          <a:endParaRPr lang="en-US"/>
        </a:p>
      </dgm:t>
    </dgm:pt>
    <dgm:pt modelId="{6B3201C6-A43D-4CE8-84F3-BC3D3E6BDC07}" type="pres">
      <dgm:prSet presAssocID="{AFD7440E-FAFB-489E-93A5-E665294F613D}" presName="parentLeftMargin" presStyleLbl="node1" presStyleIdx="0" presStyleCnt="4"/>
      <dgm:spPr/>
      <dgm:t>
        <a:bodyPr/>
        <a:lstStyle/>
        <a:p>
          <a:endParaRPr lang="en-GB"/>
        </a:p>
      </dgm:t>
    </dgm:pt>
    <dgm:pt modelId="{F4BE9704-AD29-4074-970E-AB417BABA201}" type="pres">
      <dgm:prSet presAssocID="{AFD7440E-FAFB-489E-93A5-E665294F613D}" presName="parentText" presStyleLbl="node1" presStyleIdx="0" presStyleCnt="4">
        <dgm:presLayoutVars>
          <dgm:chMax val="0"/>
          <dgm:bulletEnabled val="1"/>
        </dgm:presLayoutVars>
      </dgm:prSet>
      <dgm:spPr/>
      <dgm:t>
        <a:bodyPr/>
        <a:lstStyle/>
        <a:p>
          <a:endParaRPr lang="en-GB"/>
        </a:p>
      </dgm:t>
    </dgm:pt>
    <dgm:pt modelId="{108049B4-348C-4998-8C81-351D9B10C7FD}" type="pres">
      <dgm:prSet presAssocID="{AFD7440E-FAFB-489E-93A5-E665294F613D}" presName="negativeSpace" presStyleCnt="0"/>
      <dgm:spPr/>
      <dgm:t>
        <a:bodyPr/>
        <a:lstStyle/>
        <a:p>
          <a:endParaRPr lang="en-US"/>
        </a:p>
      </dgm:t>
    </dgm:pt>
    <dgm:pt modelId="{E0E508D8-3735-42B6-B0FE-FC987FE234C0}" type="pres">
      <dgm:prSet presAssocID="{AFD7440E-FAFB-489E-93A5-E665294F613D}" presName="childText" presStyleLbl="conFgAcc1" presStyleIdx="0" presStyleCnt="4">
        <dgm:presLayoutVars>
          <dgm:bulletEnabled val="1"/>
        </dgm:presLayoutVars>
      </dgm:prSet>
      <dgm:spPr/>
      <dgm:t>
        <a:bodyPr/>
        <a:lstStyle/>
        <a:p>
          <a:endParaRPr lang="en-US"/>
        </a:p>
      </dgm:t>
    </dgm:pt>
    <dgm:pt modelId="{7EDCBE3F-4EC4-4AFA-89AF-038F8E927460}" type="pres">
      <dgm:prSet presAssocID="{70E1C5EE-2B57-4522-8D19-CC20B9FA3C61}" presName="spaceBetweenRectangles" presStyleCnt="0"/>
      <dgm:spPr/>
      <dgm:t>
        <a:bodyPr/>
        <a:lstStyle/>
        <a:p>
          <a:endParaRPr lang="en-US"/>
        </a:p>
      </dgm:t>
    </dgm:pt>
    <dgm:pt modelId="{224833C0-4EDD-4C86-8D90-7150C7DC9B00}" type="pres">
      <dgm:prSet presAssocID="{47E068D6-9C25-40FF-AE29-C0E3E666FD46}" presName="parentLin" presStyleCnt="0"/>
      <dgm:spPr/>
      <dgm:t>
        <a:bodyPr/>
        <a:lstStyle/>
        <a:p>
          <a:endParaRPr lang="en-US"/>
        </a:p>
      </dgm:t>
    </dgm:pt>
    <dgm:pt modelId="{14D8D3C4-3BA9-4766-BEDB-216D55352881}" type="pres">
      <dgm:prSet presAssocID="{47E068D6-9C25-40FF-AE29-C0E3E666FD46}" presName="parentLeftMargin" presStyleLbl="node1" presStyleIdx="0" presStyleCnt="4"/>
      <dgm:spPr/>
      <dgm:t>
        <a:bodyPr/>
        <a:lstStyle/>
        <a:p>
          <a:endParaRPr lang="en-GB"/>
        </a:p>
      </dgm:t>
    </dgm:pt>
    <dgm:pt modelId="{D35FBC45-14C9-4850-92F9-F6BAF5A2192C}" type="pres">
      <dgm:prSet presAssocID="{47E068D6-9C25-40FF-AE29-C0E3E666FD46}" presName="parentText" presStyleLbl="node1" presStyleIdx="1" presStyleCnt="4">
        <dgm:presLayoutVars>
          <dgm:chMax val="0"/>
          <dgm:bulletEnabled val="1"/>
        </dgm:presLayoutVars>
      </dgm:prSet>
      <dgm:spPr/>
      <dgm:t>
        <a:bodyPr/>
        <a:lstStyle/>
        <a:p>
          <a:endParaRPr lang="en-GB"/>
        </a:p>
      </dgm:t>
    </dgm:pt>
    <dgm:pt modelId="{711251B9-A538-45B2-8DB5-BB9DE59E3434}" type="pres">
      <dgm:prSet presAssocID="{47E068D6-9C25-40FF-AE29-C0E3E666FD46}" presName="negativeSpace" presStyleCnt="0"/>
      <dgm:spPr/>
      <dgm:t>
        <a:bodyPr/>
        <a:lstStyle/>
        <a:p>
          <a:endParaRPr lang="en-US"/>
        </a:p>
      </dgm:t>
    </dgm:pt>
    <dgm:pt modelId="{C8121744-E59C-4022-92D3-3151B9FACD2B}" type="pres">
      <dgm:prSet presAssocID="{47E068D6-9C25-40FF-AE29-C0E3E666FD46}" presName="childText" presStyleLbl="conFgAcc1" presStyleIdx="1" presStyleCnt="4">
        <dgm:presLayoutVars>
          <dgm:bulletEnabled val="1"/>
        </dgm:presLayoutVars>
      </dgm:prSet>
      <dgm:spPr/>
      <dgm:t>
        <a:bodyPr/>
        <a:lstStyle/>
        <a:p>
          <a:endParaRPr lang="en-US"/>
        </a:p>
      </dgm:t>
    </dgm:pt>
    <dgm:pt modelId="{1FA53F68-2F6D-4773-9841-177A9D901057}" type="pres">
      <dgm:prSet presAssocID="{EF811C3D-3D4D-451F-908A-707AA0EF774D}" presName="spaceBetweenRectangles" presStyleCnt="0"/>
      <dgm:spPr/>
      <dgm:t>
        <a:bodyPr/>
        <a:lstStyle/>
        <a:p>
          <a:endParaRPr lang="en-US"/>
        </a:p>
      </dgm:t>
    </dgm:pt>
    <dgm:pt modelId="{3759C270-4F2E-45DC-997F-E32EBAD0AC37}" type="pres">
      <dgm:prSet presAssocID="{6C4B0CF6-F938-4052-BE34-4FB3BCBAC03B}" presName="parentLin" presStyleCnt="0"/>
      <dgm:spPr/>
      <dgm:t>
        <a:bodyPr/>
        <a:lstStyle/>
        <a:p>
          <a:endParaRPr lang="en-US"/>
        </a:p>
      </dgm:t>
    </dgm:pt>
    <dgm:pt modelId="{2164FB62-F653-4B02-890D-0DFEFC7FC5F9}" type="pres">
      <dgm:prSet presAssocID="{6C4B0CF6-F938-4052-BE34-4FB3BCBAC03B}" presName="parentLeftMargin" presStyleLbl="node1" presStyleIdx="1" presStyleCnt="4"/>
      <dgm:spPr/>
      <dgm:t>
        <a:bodyPr/>
        <a:lstStyle/>
        <a:p>
          <a:endParaRPr lang="en-GB"/>
        </a:p>
      </dgm:t>
    </dgm:pt>
    <dgm:pt modelId="{A63DC069-3E99-4638-92A2-08945FA0CF16}" type="pres">
      <dgm:prSet presAssocID="{6C4B0CF6-F938-4052-BE34-4FB3BCBAC03B}" presName="parentText" presStyleLbl="node1" presStyleIdx="2" presStyleCnt="4">
        <dgm:presLayoutVars>
          <dgm:chMax val="0"/>
          <dgm:bulletEnabled val="1"/>
        </dgm:presLayoutVars>
      </dgm:prSet>
      <dgm:spPr/>
      <dgm:t>
        <a:bodyPr/>
        <a:lstStyle/>
        <a:p>
          <a:endParaRPr lang="en-GB"/>
        </a:p>
      </dgm:t>
    </dgm:pt>
    <dgm:pt modelId="{38E1444D-636D-4FD0-B7D4-5FD5A4B6C0AC}" type="pres">
      <dgm:prSet presAssocID="{6C4B0CF6-F938-4052-BE34-4FB3BCBAC03B}" presName="negativeSpace" presStyleCnt="0"/>
      <dgm:spPr/>
      <dgm:t>
        <a:bodyPr/>
        <a:lstStyle/>
        <a:p>
          <a:endParaRPr lang="en-US"/>
        </a:p>
      </dgm:t>
    </dgm:pt>
    <dgm:pt modelId="{E309249B-C34F-4744-81EE-A42EBDA71C47}" type="pres">
      <dgm:prSet presAssocID="{6C4B0CF6-F938-4052-BE34-4FB3BCBAC03B}" presName="childText" presStyleLbl="conFgAcc1" presStyleIdx="2" presStyleCnt="4">
        <dgm:presLayoutVars>
          <dgm:bulletEnabled val="1"/>
        </dgm:presLayoutVars>
      </dgm:prSet>
      <dgm:spPr/>
      <dgm:t>
        <a:bodyPr/>
        <a:lstStyle/>
        <a:p>
          <a:endParaRPr lang="en-US"/>
        </a:p>
      </dgm:t>
    </dgm:pt>
    <dgm:pt modelId="{EDCF3B31-741A-4932-AC84-A2F4D0725349}" type="pres">
      <dgm:prSet presAssocID="{F538EE9A-7BED-40DB-9E68-F112625C4C8C}" presName="spaceBetweenRectangles" presStyleCnt="0"/>
      <dgm:spPr/>
      <dgm:t>
        <a:bodyPr/>
        <a:lstStyle/>
        <a:p>
          <a:endParaRPr lang="en-US"/>
        </a:p>
      </dgm:t>
    </dgm:pt>
    <dgm:pt modelId="{C55690C0-FF64-47A3-951A-C15FA615C27E}" type="pres">
      <dgm:prSet presAssocID="{522C671A-5EF3-4B03-9A2A-A4B49B286CC0}" presName="parentLin" presStyleCnt="0"/>
      <dgm:spPr/>
      <dgm:t>
        <a:bodyPr/>
        <a:lstStyle/>
        <a:p>
          <a:endParaRPr lang="en-US"/>
        </a:p>
      </dgm:t>
    </dgm:pt>
    <dgm:pt modelId="{779807C5-2098-445F-89F4-1753731F6342}" type="pres">
      <dgm:prSet presAssocID="{522C671A-5EF3-4B03-9A2A-A4B49B286CC0}" presName="parentLeftMargin" presStyleLbl="node1" presStyleIdx="2" presStyleCnt="4"/>
      <dgm:spPr/>
      <dgm:t>
        <a:bodyPr/>
        <a:lstStyle/>
        <a:p>
          <a:endParaRPr lang="en-GB"/>
        </a:p>
      </dgm:t>
    </dgm:pt>
    <dgm:pt modelId="{F51E5355-FD3C-4F6D-9313-EE9CDEBC159E}" type="pres">
      <dgm:prSet presAssocID="{522C671A-5EF3-4B03-9A2A-A4B49B286CC0}" presName="parentText" presStyleLbl="node1" presStyleIdx="3" presStyleCnt="4">
        <dgm:presLayoutVars>
          <dgm:chMax val="0"/>
          <dgm:bulletEnabled val="1"/>
        </dgm:presLayoutVars>
      </dgm:prSet>
      <dgm:spPr/>
      <dgm:t>
        <a:bodyPr/>
        <a:lstStyle/>
        <a:p>
          <a:endParaRPr lang="en-GB"/>
        </a:p>
      </dgm:t>
    </dgm:pt>
    <dgm:pt modelId="{3746AE11-417F-48F3-B5FB-21122DB3EE29}" type="pres">
      <dgm:prSet presAssocID="{522C671A-5EF3-4B03-9A2A-A4B49B286CC0}" presName="negativeSpace" presStyleCnt="0"/>
      <dgm:spPr/>
      <dgm:t>
        <a:bodyPr/>
        <a:lstStyle/>
        <a:p>
          <a:endParaRPr lang="en-US"/>
        </a:p>
      </dgm:t>
    </dgm:pt>
    <dgm:pt modelId="{8258D4B2-9F94-4599-BEC0-5E7CABA33E06}" type="pres">
      <dgm:prSet presAssocID="{522C671A-5EF3-4B03-9A2A-A4B49B286CC0}" presName="childText" presStyleLbl="conFgAcc1" presStyleIdx="3" presStyleCnt="4">
        <dgm:presLayoutVars>
          <dgm:bulletEnabled val="1"/>
        </dgm:presLayoutVars>
      </dgm:prSet>
      <dgm:spPr/>
      <dgm:t>
        <a:bodyPr/>
        <a:lstStyle/>
        <a:p>
          <a:endParaRPr lang="en-US"/>
        </a:p>
      </dgm:t>
    </dgm:pt>
  </dgm:ptLst>
  <dgm:cxnLst>
    <dgm:cxn modelId="{488DE124-CA69-4ED9-A0F8-67B202F1C296}" type="presOf" srcId="{522C671A-5EF3-4B03-9A2A-A4B49B286CC0}" destId="{F51E5355-FD3C-4F6D-9313-EE9CDEBC159E}" srcOrd="1" destOrd="0" presId="urn:microsoft.com/office/officeart/2005/8/layout/list1"/>
    <dgm:cxn modelId="{1F9B4B29-873F-4E2E-ACF1-2E3711207CA7}" type="presOf" srcId="{6C4B0CF6-F938-4052-BE34-4FB3BCBAC03B}" destId="{A63DC069-3E99-4638-92A2-08945FA0CF16}" srcOrd="1" destOrd="0" presId="urn:microsoft.com/office/officeart/2005/8/layout/list1"/>
    <dgm:cxn modelId="{AADE9354-C9B4-420E-AD4F-B294A643C371}" type="presOf" srcId="{AFD7440E-FAFB-489E-93A5-E665294F613D}" destId="{6B3201C6-A43D-4CE8-84F3-BC3D3E6BDC07}" srcOrd="0" destOrd="0" presId="urn:microsoft.com/office/officeart/2005/8/layout/list1"/>
    <dgm:cxn modelId="{1FB7F690-844E-4D8A-B671-3E7BE8F59AB0}" srcId="{73FB6373-E37F-422B-BA33-96A2016300F2}" destId="{6C4B0CF6-F938-4052-BE34-4FB3BCBAC03B}" srcOrd="2" destOrd="0" parTransId="{0171A189-EB50-4176-8950-EA78FEE28DAF}" sibTransId="{F538EE9A-7BED-40DB-9E68-F112625C4C8C}"/>
    <dgm:cxn modelId="{526D991C-C6F9-4A6C-8F78-5C488D009E6A}" type="presOf" srcId="{AFD7440E-FAFB-489E-93A5-E665294F613D}" destId="{F4BE9704-AD29-4074-970E-AB417BABA201}" srcOrd="1" destOrd="0" presId="urn:microsoft.com/office/officeart/2005/8/layout/list1"/>
    <dgm:cxn modelId="{A5B5232F-EA53-47AA-9DDE-0F2698608CF1}" type="presOf" srcId="{47E068D6-9C25-40FF-AE29-C0E3E666FD46}" destId="{D35FBC45-14C9-4850-92F9-F6BAF5A2192C}" srcOrd="1" destOrd="0" presId="urn:microsoft.com/office/officeart/2005/8/layout/list1"/>
    <dgm:cxn modelId="{74CFAFB0-89AF-4206-9EA6-D4A9F1C44D29}" srcId="{73FB6373-E37F-422B-BA33-96A2016300F2}" destId="{AFD7440E-FAFB-489E-93A5-E665294F613D}" srcOrd="0" destOrd="0" parTransId="{B6A9EC22-CFDD-4DC9-A449-3A998FCBE4EE}" sibTransId="{70E1C5EE-2B57-4522-8D19-CC20B9FA3C61}"/>
    <dgm:cxn modelId="{B2664B7A-2A9E-48D4-A397-4536B3C9533C}" srcId="{73FB6373-E37F-422B-BA33-96A2016300F2}" destId="{522C671A-5EF3-4B03-9A2A-A4B49B286CC0}" srcOrd="3" destOrd="0" parTransId="{3A579D68-A297-407C-B3C8-5CB3C39C7F6E}" sibTransId="{DAD568EE-17EA-4D5E-9388-CA1F8C61F7CE}"/>
    <dgm:cxn modelId="{D875838D-92B4-43A2-A829-AB27C47C1B04}" srcId="{73FB6373-E37F-422B-BA33-96A2016300F2}" destId="{47E068D6-9C25-40FF-AE29-C0E3E666FD46}" srcOrd="1" destOrd="0" parTransId="{9D1FFE8E-87CC-42A1-BE2C-9D335C5DA130}" sibTransId="{EF811C3D-3D4D-451F-908A-707AA0EF774D}"/>
    <dgm:cxn modelId="{502EC3EF-E3AB-4F80-A563-A73698C2DB32}" type="presOf" srcId="{6C4B0CF6-F938-4052-BE34-4FB3BCBAC03B}" destId="{2164FB62-F653-4B02-890D-0DFEFC7FC5F9}" srcOrd="0" destOrd="0" presId="urn:microsoft.com/office/officeart/2005/8/layout/list1"/>
    <dgm:cxn modelId="{CD13A3A6-F9F7-4074-974C-7017E049AD64}" type="presOf" srcId="{73FB6373-E37F-422B-BA33-96A2016300F2}" destId="{9375C2BE-CBCB-4F26-BF7E-8E21FCA7D454}" srcOrd="0" destOrd="0" presId="urn:microsoft.com/office/officeart/2005/8/layout/list1"/>
    <dgm:cxn modelId="{E8015757-D753-4086-8212-6E80366239B8}" type="presOf" srcId="{47E068D6-9C25-40FF-AE29-C0E3E666FD46}" destId="{14D8D3C4-3BA9-4766-BEDB-216D55352881}" srcOrd="0" destOrd="0" presId="urn:microsoft.com/office/officeart/2005/8/layout/list1"/>
    <dgm:cxn modelId="{68AB4F02-01E8-4427-A4B2-45F92AF47284}" type="presOf" srcId="{522C671A-5EF3-4B03-9A2A-A4B49B286CC0}" destId="{779807C5-2098-445F-89F4-1753731F6342}" srcOrd="0" destOrd="0" presId="urn:microsoft.com/office/officeart/2005/8/layout/list1"/>
    <dgm:cxn modelId="{6FD8BF27-BA9C-46BA-8D20-6C29529CB82C}" type="presParOf" srcId="{9375C2BE-CBCB-4F26-BF7E-8E21FCA7D454}" destId="{31AF2AEA-A8C9-46EA-BBC1-7D11E1C8CA29}" srcOrd="0" destOrd="0" presId="urn:microsoft.com/office/officeart/2005/8/layout/list1"/>
    <dgm:cxn modelId="{36B76364-F158-4D77-A2DF-90E7A5A67DB7}" type="presParOf" srcId="{31AF2AEA-A8C9-46EA-BBC1-7D11E1C8CA29}" destId="{6B3201C6-A43D-4CE8-84F3-BC3D3E6BDC07}" srcOrd="0" destOrd="0" presId="urn:microsoft.com/office/officeart/2005/8/layout/list1"/>
    <dgm:cxn modelId="{D743FA63-4B89-45E4-956B-E41D2B12F912}" type="presParOf" srcId="{31AF2AEA-A8C9-46EA-BBC1-7D11E1C8CA29}" destId="{F4BE9704-AD29-4074-970E-AB417BABA201}" srcOrd="1" destOrd="0" presId="urn:microsoft.com/office/officeart/2005/8/layout/list1"/>
    <dgm:cxn modelId="{D2C78228-BF61-4F34-AAE4-EF77066A9D22}" type="presParOf" srcId="{9375C2BE-CBCB-4F26-BF7E-8E21FCA7D454}" destId="{108049B4-348C-4998-8C81-351D9B10C7FD}" srcOrd="1" destOrd="0" presId="urn:microsoft.com/office/officeart/2005/8/layout/list1"/>
    <dgm:cxn modelId="{2FF61923-C5C2-4267-BF53-E2446ECD9B9A}" type="presParOf" srcId="{9375C2BE-CBCB-4F26-BF7E-8E21FCA7D454}" destId="{E0E508D8-3735-42B6-B0FE-FC987FE234C0}" srcOrd="2" destOrd="0" presId="urn:microsoft.com/office/officeart/2005/8/layout/list1"/>
    <dgm:cxn modelId="{8A04810F-6CD0-4416-8FA1-B43CA892B16F}" type="presParOf" srcId="{9375C2BE-CBCB-4F26-BF7E-8E21FCA7D454}" destId="{7EDCBE3F-4EC4-4AFA-89AF-038F8E927460}" srcOrd="3" destOrd="0" presId="urn:microsoft.com/office/officeart/2005/8/layout/list1"/>
    <dgm:cxn modelId="{85117AEA-6F1E-4E65-9F0F-0B7347BC7D0F}" type="presParOf" srcId="{9375C2BE-CBCB-4F26-BF7E-8E21FCA7D454}" destId="{224833C0-4EDD-4C86-8D90-7150C7DC9B00}" srcOrd="4" destOrd="0" presId="urn:microsoft.com/office/officeart/2005/8/layout/list1"/>
    <dgm:cxn modelId="{2389848E-5310-4A3C-B4F6-83D3306143A2}" type="presParOf" srcId="{224833C0-4EDD-4C86-8D90-7150C7DC9B00}" destId="{14D8D3C4-3BA9-4766-BEDB-216D55352881}" srcOrd="0" destOrd="0" presId="urn:microsoft.com/office/officeart/2005/8/layout/list1"/>
    <dgm:cxn modelId="{AEA31127-78C3-40FD-A2D3-ED51B9336E66}" type="presParOf" srcId="{224833C0-4EDD-4C86-8D90-7150C7DC9B00}" destId="{D35FBC45-14C9-4850-92F9-F6BAF5A2192C}" srcOrd="1" destOrd="0" presId="urn:microsoft.com/office/officeart/2005/8/layout/list1"/>
    <dgm:cxn modelId="{35EFE0AF-FCB7-48D8-908C-9E0ED8CADC39}" type="presParOf" srcId="{9375C2BE-CBCB-4F26-BF7E-8E21FCA7D454}" destId="{711251B9-A538-45B2-8DB5-BB9DE59E3434}" srcOrd="5" destOrd="0" presId="urn:microsoft.com/office/officeart/2005/8/layout/list1"/>
    <dgm:cxn modelId="{F05974CF-FD2A-4376-8170-7DB20FF3F89A}" type="presParOf" srcId="{9375C2BE-CBCB-4F26-BF7E-8E21FCA7D454}" destId="{C8121744-E59C-4022-92D3-3151B9FACD2B}" srcOrd="6" destOrd="0" presId="urn:microsoft.com/office/officeart/2005/8/layout/list1"/>
    <dgm:cxn modelId="{21D46579-E5EA-45A7-AD5A-E5FDE36CFA03}" type="presParOf" srcId="{9375C2BE-CBCB-4F26-BF7E-8E21FCA7D454}" destId="{1FA53F68-2F6D-4773-9841-177A9D901057}" srcOrd="7" destOrd="0" presId="urn:microsoft.com/office/officeart/2005/8/layout/list1"/>
    <dgm:cxn modelId="{169AE90A-EAF0-4E04-95CD-9CBD796769AE}" type="presParOf" srcId="{9375C2BE-CBCB-4F26-BF7E-8E21FCA7D454}" destId="{3759C270-4F2E-45DC-997F-E32EBAD0AC37}" srcOrd="8" destOrd="0" presId="urn:microsoft.com/office/officeart/2005/8/layout/list1"/>
    <dgm:cxn modelId="{A6F3AA15-9E83-4D98-A372-6626734C40D0}" type="presParOf" srcId="{3759C270-4F2E-45DC-997F-E32EBAD0AC37}" destId="{2164FB62-F653-4B02-890D-0DFEFC7FC5F9}" srcOrd="0" destOrd="0" presId="urn:microsoft.com/office/officeart/2005/8/layout/list1"/>
    <dgm:cxn modelId="{AB833835-14D2-46EA-8DBC-EC8027BD81B0}" type="presParOf" srcId="{3759C270-4F2E-45DC-997F-E32EBAD0AC37}" destId="{A63DC069-3E99-4638-92A2-08945FA0CF16}" srcOrd="1" destOrd="0" presId="urn:microsoft.com/office/officeart/2005/8/layout/list1"/>
    <dgm:cxn modelId="{29261A27-AC4B-4418-9577-B789C246937F}" type="presParOf" srcId="{9375C2BE-CBCB-4F26-BF7E-8E21FCA7D454}" destId="{38E1444D-636D-4FD0-B7D4-5FD5A4B6C0AC}" srcOrd="9" destOrd="0" presId="urn:microsoft.com/office/officeart/2005/8/layout/list1"/>
    <dgm:cxn modelId="{AB1846FE-C616-4AFC-97FE-DB5317F8514B}" type="presParOf" srcId="{9375C2BE-CBCB-4F26-BF7E-8E21FCA7D454}" destId="{E309249B-C34F-4744-81EE-A42EBDA71C47}" srcOrd="10" destOrd="0" presId="urn:microsoft.com/office/officeart/2005/8/layout/list1"/>
    <dgm:cxn modelId="{CA7E8D3F-2CAB-4D9B-BF95-7E96811F80B6}" type="presParOf" srcId="{9375C2BE-CBCB-4F26-BF7E-8E21FCA7D454}" destId="{EDCF3B31-741A-4932-AC84-A2F4D0725349}" srcOrd="11" destOrd="0" presId="urn:microsoft.com/office/officeart/2005/8/layout/list1"/>
    <dgm:cxn modelId="{EA34992D-5034-4E31-9AFB-4D0E7BD50CED}" type="presParOf" srcId="{9375C2BE-CBCB-4F26-BF7E-8E21FCA7D454}" destId="{C55690C0-FF64-47A3-951A-C15FA615C27E}" srcOrd="12" destOrd="0" presId="urn:microsoft.com/office/officeart/2005/8/layout/list1"/>
    <dgm:cxn modelId="{537FC60B-4A02-4F6A-A237-2CBB2BD19BC6}" type="presParOf" srcId="{C55690C0-FF64-47A3-951A-C15FA615C27E}" destId="{779807C5-2098-445F-89F4-1753731F6342}" srcOrd="0" destOrd="0" presId="urn:microsoft.com/office/officeart/2005/8/layout/list1"/>
    <dgm:cxn modelId="{7D784613-2520-4EA1-AEF2-9F00009D67CF}" type="presParOf" srcId="{C55690C0-FF64-47A3-951A-C15FA615C27E}" destId="{F51E5355-FD3C-4F6D-9313-EE9CDEBC159E}" srcOrd="1" destOrd="0" presId="urn:microsoft.com/office/officeart/2005/8/layout/list1"/>
    <dgm:cxn modelId="{F2A0E8EF-D233-4EE2-9884-A8DF7B0D815E}" type="presParOf" srcId="{9375C2BE-CBCB-4F26-BF7E-8E21FCA7D454}" destId="{3746AE11-417F-48F3-B5FB-21122DB3EE29}" srcOrd="13" destOrd="0" presId="urn:microsoft.com/office/officeart/2005/8/layout/list1"/>
    <dgm:cxn modelId="{1B1B6BB6-35E9-444C-9EB2-FB42B230E44F}" type="presParOf" srcId="{9375C2BE-CBCB-4F26-BF7E-8E21FCA7D454}" destId="{8258D4B2-9F94-4599-BEC0-5E7CABA33E0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1912F98-F256-4AAF-99C6-E8DCAB0B2721}"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271728FA-55E2-4556-B7C1-2E1857ECFD54}">
      <dgm:prSet phldrT="[Text]" custT="1"/>
      <dgm:spPr/>
      <dgm:t>
        <a:bodyPr/>
        <a:lstStyle/>
        <a:p>
          <a:pPr algn="just"/>
          <a:r>
            <a:rPr lang="en-GB" sz="1600" b="0" dirty="0">
              <a:latin typeface="Century" pitchFamily="18" charset="0"/>
              <a:cs typeface="Arial" pitchFamily="34" charset="0"/>
            </a:rPr>
            <a:t>Autocratic leadership</a:t>
          </a:r>
        </a:p>
      </dgm:t>
    </dgm:pt>
    <dgm:pt modelId="{C0C02C44-B9FF-4EC1-BC7E-1B76D17D19EF}" type="parTrans" cxnId="{A16D7999-1759-458E-B009-1DDB5EC380D7}">
      <dgm:prSet/>
      <dgm:spPr/>
      <dgm:t>
        <a:bodyPr/>
        <a:lstStyle/>
        <a:p>
          <a:endParaRPr lang="en-GB"/>
        </a:p>
      </dgm:t>
    </dgm:pt>
    <dgm:pt modelId="{46AF4A17-D673-4CB1-A859-A6AE3AD1C90D}" type="sibTrans" cxnId="{A16D7999-1759-458E-B009-1DDB5EC380D7}">
      <dgm:prSet/>
      <dgm:spPr/>
      <dgm:t>
        <a:bodyPr/>
        <a:lstStyle/>
        <a:p>
          <a:endParaRPr lang="en-GB"/>
        </a:p>
      </dgm:t>
    </dgm:pt>
    <dgm:pt modelId="{F95651C7-60AE-46C6-88EA-80060085464D}">
      <dgm:prSet phldrT="[Text]" custT="1"/>
      <dgm:spPr/>
      <dgm:t>
        <a:bodyPr/>
        <a:lstStyle/>
        <a:p>
          <a:pPr algn="just"/>
          <a:r>
            <a:rPr lang="en-GB" sz="1600" b="0" dirty="0">
              <a:latin typeface="Century" pitchFamily="18" charset="0"/>
              <a:cs typeface="Arial" pitchFamily="34" charset="0"/>
            </a:rPr>
            <a:t>Democratic leadership</a:t>
          </a:r>
        </a:p>
      </dgm:t>
    </dgm:pt>
    <dgm:pt modelId="{B78AE2AF-7C78-498B-AF1F-17226FBECAA1}" type="parTrans" cxnId="{77DDAAEF-F307-44A9-AC06-247320939C40}">
      <dgm:prSet/>
      <dgm:spPr/>
      <dgm:t>
        <a:bodyPr/>
        <a:lstStyle/>
        <a:p>
          <a:endParaRPr lang="en-GB"/>
        </a:p>
      </dgm:t>
    </dgm:pt>
    <dgm:pt modelId="{48950CD5-B259-4F86-98E6-501DA9669532}" type="sibTrans" cxnId="{77DDAAEF-F307-44A9-AC06-247320939C40}">
      <dgm:prSet/>
      <dgm:spPr/>
      <dgm:t>
        <a:bodyPr/>
        <a:lstStyle/>
        <a:p>
          <a:endParaRPr lang="en-GB"/>
        </a:p>
      </dgm:t>
    </dgm:pt>
    <dgm:pt modelId="{C6E9AD70-29F5-4BEA-B291-765D2DE3746E}">
      <dgm:prSet phldrT="[Text]" custT="1"/>
      <dgm:spPr/>
      <dgm:t>
        <a:bodyPr/>
        <a:lstStyle/>
        <a:p>
          <a:pPr algn="just"/>
          <a:r>
            <a:rPr lang="en-GB" sz="1600" b="0" dirty="0">
              <a:latin typeface="Century" pitchFamily="18" charset="0"/>
              <a:cs typeface="Arial" pitchFamily="34" charset="0"/>
            </a:rPr>
            <a:t>Free-rein leadership</a:t>
          </a:r>
        </a:p>
      </dgm:t>
    </dgm:pt>
    <dgm:pt modelId="{0B502034-99B6-4751-82ED-C0789B8B496A}" type="parTrans" cxnId="{1C8CC3F1-D8AB-449D-9C22-F1156E8380D6}">
      <dgm:prSet/>
      <dgm:spPr/>
      <dgm:t>
        <a:bodyPr/>
        <a:lstStyle/>
        <a:p>
          <a:endParaRPr lang="en-GB"/>
        </a:p>
      </dgm:t>
    </dgm:pt>
    <dgm:pt modelId="{19EBFBA0-35E9-44E2-9B7F-DD172E2B7E2F}" type="sibTrans" cxnId="{1C8CC3F1-D8AB-449D-9C22-F1156E8380D6}">
      <dgm:prSet/>
      <dgm:spPr/>
      <dgm:t>
        <a:bodyPr/>
        <a:lstStyle/>
        <a:p>
          <a:endParaRPr lang="en-GB"/>
        </a:p>
      </dgm:t>
    </dgm:pt>
    <dgm:pt modelId="{CD9EF816-FDD0-4908-98C7-9D3B8B914ABB}">
      <dgm:prSet custT="1"/>
      <dgm:spPr/>
      <dgm:t>
        <a:bodyPr/>
        <a:lstStyle/>
        <a:p>
          <a:pPr algn="just"/>
          <a:r>
            <a:rPr lang="en-GB" sz="1600" b="0">
              <a:latin typeface="Century" pitchFamily="18" charset="0"/>
              <a:cs typeface="Arial" pitchFamily="34" charset="0"/>
            </a:rPr>
            <a:t>Action-oriented leadership</a:t>
          </a:r>
        </a:p>
      </dgm:t>
    </dgm:pt>
    <dgm:pt modelId="{FEEBE0A2-B25A-473B-AA33-21D15809715D}" type="parTrans" cxnId="{A6B3468B-C74C-428F-93B3-D36AA8D2487B}">
      <dgm:prSet/>
      <dgm:spPr/>
      <dgm:t>
        <a:bodyPr/>
        <a:lstStyle/>
        <a:p>
          <a:endParaRPr lang="en-GB"/>
        </a:p>
      </dgm:t>
    </dgm:pt>
    <dgm:pt modelId="{A0A9C106-9C63-4D8C-937B-1B64C97B5015}" type="sibTrans" cxnId="{A6B3468B-C74C-428F-93B3-D36AA8D2487B}">
      <dgm:prSet/>
      <dgm:spPr/>
      <dgm:t>
        <a:bodyPr/>
        <a:lstStyle/>
        <a:p>
          <a:endParaRPr lang="en-GB"/>
        </a:p>
      </dgm:t>
    </dgm:pt>
    <dgm:pt modelId="{A742F2CC-3372-4379-B08B-AD81EA1002CD}">
      <dgm:prSet custT="1"/>
      <dgm:spPr/>
      <dgm:t>
        <a:bodyPr/>
        <a:lstStyle/>
        <a:p>
          <a:pPr algn="just"/>
          <a:r>
            <a:rPr lang="en-GB" sz="1600" b="0">
              <a:latin typeface="Century" pitchFamily="18" charset="0"/>
              <a:cs typeface="Arial" pitchFamily="34" charset="0"/>
            </a:rPr>
            <a:t>Transactional leadership</a:t>
          </a:r>
        </a:p>
      </dgm:t>
    </dgm:pt>
    <dgm:pt modelId="{D6CFE5E4-ECF2-4C08-AE08-E3BDE499826D}" type="parTrans" cxnId="{8E3369D8-C55D-4AF9-9485-56E42F42EE5E}">
      <dgm:prSet/>
      <dgm:spPr/>
      <dgm:t>
        <a:bodyPr/>
        <a:lstStyle/>
        <a:p>
          <a:endParaRPr lang="en-GB"/>
        </a:p>
      </dgm:t>
    </dgm:pt>
    <dgm:pt modelId="{76C091D3-E18E-4930-AF8A-BAF3ECCB6147}" type="sibTrans" cxnId="{8E3369D8-C55D-4AF9-9485-56E42F42EE5E}">
      <dgm:prSet/>
      <dgm:spPr/>
      <dgm:t>
        <a:bodyPr/>
        <a:lstStyle/>
        <a:p>
          <a:endParaRPr lang="en-GB"/>
        </a:p>
      </dgm:t>
    </dgm:pt>
    <dgm:pt modelId="{2644D9B0-2E49-455D-81B2-6400668C3809}">
      <dgm:prSet custT="1"/>
      <dgm:spPr/>
      <dgm:t>
        <a:bodyPr/>
        <a:lstStyle/>
        <a:p>
          <a:pPr algn="just"/>
          <a:r>
            <a:rPr lang="en-GB" sz="1600" b="0">
              <a:latin typeface="Century" pitchFamily="18" charset="0"/>
              <a:cs typeface="Arial" pitchFamily="34" charset="0"/>
            </a:rPr>
            <a:t>Transformational leadership</a:t>
          </a:r>
        </a:p>
      </dgm:t>
    </dgm:pt>
    <dgm:pt modelId="{978884DC-E92E-439F-BABE-7C8B0ED1F59E}" type="parTrans" cxnId="{3074B1A7-0003-4BAB-95CB-A362B531FCBE}">
      <dgm:prSet/>
      <dgm:spPr/>
      <dgm:t>
        <a:bodyPr/>
        <a:lstStyle/>
        <a:p>
          <a:endParaRPr lang="en-GB"/>
        </a:p>
      </dgm:t>
    </dgm:pt>
    <dgm:pt modelId="{55EF818B-381D-4305-BD3C-F35BDF1C1208}" type="sibTrans" cxnId="{3074B1A7-0003-4BAB-95CB-A362B531FCBE}">
      <dgm:prSet/>
      <dgm:spPr/>
      <dgm:t>
        <a:bodyPr/>
        <a:lstStyle/>
        <a:p>
          <a:endParaRPr lang="en-GB"/>
        </a:p>
      </dgm:t>
    </dgm:pt>
    <dgm:pt modelId="{F090B9E1-C759-46AA-AFBC-5FA53DC51D52}">
      <dgm:prSet custT="1"/>
      <dgm:spPr/>
      <dgm:t>
        <a:bodyPr/>
        <a:lstStyle/>
        <a:p>
          <a:pPr algn="just"/>
          <a:r>
            <a:rPr lang="en-GB" sz="1600" b="0">
              <a:latin typeface="Century" pitchFamily="18" charset="0"/>
              <a:cs typeface="Arial" pitchFamily="34" charset="0"/>
            </a:rPr>
            <a:t>Charismatic leadership</a:t>
          </a:r>
        </a:p>
      </dgm:t>
    </dgm:pt>
    <dgm:pt modelId="{8690C4B2-65FD-4CC8-817C-750591F07E45}" type="parTrans" cxnId="{2AF27BEC-6723-4E5A-8816-9DA073EBBC57}">
      <dgm:prSet/>
      <dgm:spPr/>
      <dgm:t>
        <a:bodyPr/>
        <a:lstStyle/>
        <a:p>
          <a:endParaRPr lang="en-GB"/>
        </a:p>
      </dgm:t>
    </dgm:pt>
    <dgm:pt modelId="{ABCB627A-570A-43F2-AD67-897C7622371D}" type="sibTrans" cxnId="{2AF27BEC-6723-4E5A-8816-9DA073EBBC57}">
      <dgm:prSet/>
      <dgm:spPr/>
      <dgm:t>
        <a:bodyPr/>
        <a:lstStyle/>
        <a:p>
          <a:endParaRPr lang="en-GB"/>
        </a:p>
      </dgm:t>
    </dgm:pt>
    <dgm:pt modelId="{86566652-59F5-45F6-8602-B0785E43430D}">
      <dgm:prSet custT="1"/>
      <dgm:spPr/>
      <dgm:t>
        <a:bodyPr/>
        <a:lstStyle/>
        <a:p>
          <a:pPr algn="just"/>
          <a:r>
            <a:rPr lang="en-US" sz="1600" b="0">
              <a:latin typeface="Century" pitchFamily="18" charset="0"/>
              <a:cs typeface="Arial" pitchFamily="34" charset="0"/>
            </a:rPr>
            <a:t>Bureaucratic </a:t>
          </a:r>
          <a:r>
            <a:rPr lang="en-GB" sz="1600" b="0">
              <a:latin typeface="Century" pitchFamily="18" charset="0"/>
              <a:cs typeface="Arial" pitchFamily="34" charset="0"/>
            </a:rPr>
            <a:t>leadership</a:t>
          </a:r>
        </a:p>
      </dgm:t>
    </dgm:pt>
    <dgm:pt modelId="{D5764BB1-C234-4747-B1AC-AB2C24F585D8}" type="parTrans" cxnId="{9838FA58-C33B-410C-B4AD-67C138AFE512}">
      <dgm:prSet/>
      <dgm:spPr/>
      <dgm:t>
        <a:bodyPr/>
        <a:lstStyle/>
        <a:p>
          <a:endParaRPr lang="en-GB"/>
        </a:p>
      </dgm:t>
    </dgm:pt>
    <dgm:pt modelId="{2ED07330-4E3D-4171-AF71-17C41910E622}" type="sibTrans" cxnId="{9838FA58-C33B-410C-B4AD-67C138AFE512}">
      <dgm:prSet/>
      <dgm:spPr/>
      <dgm:t>
        <a:bodyPr/>
        <a:lstStyle/>
        <a:p>
          <a:endParaRPr lang="en-GB"/>
        </a:p>
      </dgm:t>
    </dgm:pt>
    <dgm:pt modelId="{B6AE3C12-C8DC-4326-A39D-575D684F3B55}">
      <dgm:prSet custT="1"/>
      <dgm:spPr/>
      <dgm:t>
        <a:bodyPr/>
        <a:lstStyle/>
        <a:p>
          <a:pPr algn="just"/>
          <a:r>
            <a:rPr lang="en-US" sz="1600" b="0">
              <a:latin typeface="Century" pitchFamily="18" charset="0"/>
              <a:cs typeface="Arial" pitchFamily="34" charset="0"/>
            </a:rPr>
            <a:t>Situational </a:t>
          </a:r>
          <a:r>
            <a:rPr lang="en-GB" sz="1600" b="0">
              <a:latin typeface="Century" pitchFamily="18" charset="0"/>
              <a:cs typeface="Arial" pitchFamily="34" charset="0"/>
            </a:rPr>
            <a:t>leadership</a:t>
          </a:r>
        </a:p>
      </dgm:t>
    </dgm:pt>
    <dgm:pt modelId="{BFC2D57D-D4F6-4F8D-95E7-FE73D84CF06F}" type="parTrans" cxnId="{F8A3D8B7-78DE-4C32-A72A-54A4CBF9CF38}">
      <dgm:prSet/>
      <dgm:spPr/>
      <dgm:t>
        <a:bodyPr/>
        <a:lstStyle/>
        <a:p>
          <a:endParaRPr lang="en-GB"/>
        </a:p>
      </dgm:t>
    </dgm:pt>
    <dgm:pt modelId="{39A31B92-51B7-40CC-A169-686BEAFECD43}" type="sibTrans" cxnId="{F8A3D8B7-78DE-4C32-A72A-54A4CBF9CF38}">
      <dgm:prSet/>
      <dgm:spPr/>
      <dgm:t>
        <a:bodyPr/>
        <a:lstStyle/>
        <a:p>
          <a:endParaRPr lang="en-GB"/>
        </a:p>
      </dgm:t>
    </dgm:pt>
    <dgm:pt modelId="{5E4825FD-042D-435A-9AE2-909DCC6E6D96}" type="pres">
      <dgm:prSet presAssocID="{F1912F98-F256-4AAF-99C6-E8DCAB0B2721}" presName="linear" presStyleCnt="0">
        <dgm:presLayoutVars>
          <dgm:dir/>
          <dgm:animLvl val="lvl"/>
          <dgm:resizeHandles val="exact"/>
        </dgm:presLayoutVars>
      </dgm:prSet>
      <dgm:spPr/>
      <dgm:t>
        <a:bodyPr/>
        <a:lstStyle/>
        <a:p>
          <a:endParaRPr lang="en-GB"/>
        </a:p>
      </dgm:t>
    </dgm:pt>
    <dgm:pt modelId="{20B1B08D-7B11-4F08-83AC-2675DF286ADD}" type="pres">
      <dgm:prSet presAssocID="{271728FA-55E2-4556-B7C1-2E1857ECFD54}" presName="parentLin" presStyleCnt="0"/>
      <dgm:spPr/>
      <dgm:t>
        <a:bodyPr/>
        <a:lstStyle/>
        <a:p>
          <a:endParaRPr lang="en-GB"/>
        </a:p>
      </dgm:t>
    </dgm:pt>
    <dgm:pt modelId="{3ACBA31D-84D6-4487-AA63-34B88A4F8261}" type="pres">
      <dgm:prSet presAssocID="{271728FA-55E2-4556-B7C1-2E1857ECFD54}" presName="parentLeftMargin" presStyleLbl="node1" presStyleIdx="0" presStyleCnt="9"/>
      <dgm:spPr/>
      <dgm:t>
        <a:bodyPr/>
        <a:lstStyle/>
        <a:p>
          <a:endParaRPr lang="en-GB"/>
        </a:p>
      </dgm:t>
    </dgm:pt>
    <dgm:pt modelId="{7D0375A0-91E2-44D3-8E33-5343978C8F76}" type="pres">
      <dgm:prSet presAssocID="{271728FA-55E2-4556-B7C1-2E1857ECFD54}" presName="parentText" presStyleLbl="node1" presStyleIdx="0" presStyleCnt="9">
        <dgm:presLayoutVars>
          <dgm:chMax val="0"/>
          <dgm:bulletEnabled val="1"/>
        </dgm:presLayoutVars>
      </dgm:prSet>
      <dgm:spPr/>
      <dgm:t>
        <a:bodyPr/>
        <a:lstStyle/>
        <a:p>
          <a:endParaRPr lang="en-GB"/>
        </a:p>
      </dgm:t>
    </dgm:pt>
    <dgm:pt modelId="{CB876076-FA14-48BE-A91C-A32E0B721DDA}" type="pres">
      <dgm:prSet presAssocID="{271728FA-55E2-4556-B7C1-2E1857ECFD54}" presName="negativeSpace" presStyleCnt="0"/>
      <dgm:spPr/>
      <dgm:t>
        <a:bodyPr/>
        <a:lstStyle/>
        <a:p>
          <a:endParaRPr lang="en-GB"/>
        </a:p>
      </dgm:t>
    </dgm:pt>
    <dgm:pt modelId="{D99AB35E-E2C9-4F1E-9770-48FE852E2A8E}" type="pres">
      <dgm:prSet presAssocID="{271728FA-55E2-4556-B7C1-2E1857ECFD54}" presName="childText" presStyleLbl="conFgAcc1" presStyleIdx="0" presStyleCnt="9">
        <dgm:presLayoutVars>
          <dgm:bulletEnabled val="1"/>
        </dgm:presLayoutVars>
      </dgm:prSet>
      <dgm:spPr/>
      <dgm:t>
        <a:bodyPr/>
        <a:lstStyle/>
        <a:p>
          <a:endParaRPr lang="en-GB"/>
        </a:p>
      </dgm:t>
    </dgm:pt>
    <dgm:pt modelId="{2D1CF484-CC41-4D17-BF37-99B288854ABB}" type="pres">
      <dgm:prSet presAssocID="{46AF4A17-D673-4CB1-A859-A6AE3AD1C90D}" presName="spaceBetweenRectangles" presStyleCnt="0"/>
      <dgm:spPr/>
      <dgm:t>
        <a:bodyPr/>
        <a:lstStyle/>
        <a:p>
          <a:endParaRPr lang="en-GB"/>
        </a:p>
      </dgm:t>
    </dgm:pt>
    <dgm:pt modelId="{1523CAEA-7B4A-4296-9CA2-8FB9B17F7A0C}" type="pres">
      <dgm:prSet presAssocID="{F95651C7-60AE-46C6-88EA-80060085464D}" presName="parentLin" presStyleCnt="0"/>
      <dgm:spPr/>
      <dgm:t>
        <a:bodyPr/>
        <a:lstStyle/>
        <a:p>
          <a:endParaRPr lang="en-GB"/>
        </a:p>
      </dgm:t>
    </dgm:pt>
    <dgm:pt modelId="{DAB70402-1D66-43B9-9974-1855E646E1D8}" type="pres">
      <dgm:prSet presAssocID="{F95651C7-60AE-46C6-88EA-80060085464D}" presName="parentLeftMargin" presStyleLbl="node1" presStyleIdx="0" presStyleCnt="9"/>
      <dgm:spPr/>
      <dgm:t>
        <a:bodyPr/>
        <a:lstStyle/>
        <a:p>
          <a:endParaRPr lang="en-GB"/>
        </a:p>
      </dgm:t>
    </dgm:pt>
    <dgm:pt modelId="{CDA3A024-9A04-48BE-A4E9-1C0F3B09C89C}" type="pres">
      <dgm:prSet presAssocID="{F95651C7-60AE-46C6-88EA-80060085464D}" presName="parentText" presStyleLbl="node1" presStyleIdx="1" presStyleCnt="9">
        <dgm:presLayoutVars>
          <dgm:chMax val="0"/>
          <dgm:bulletEnabled val="1"/>
        </dgm:presLayoutVars>
      </dgm:prSet>
      <dgm:spPr/>
      <dgm:t>
        <a:bodyPr/>
        <a:lstStyle/>
        <a:p>
          <a:endParaRPr lang="en-GB"/>
        </a:p>
      </dgm:t>
    </dgm:pt>
    <dgm:pt modelId="{4EA1210A-8349-4868-B5C3-9904D5E0CE82}" type="pres">
      <dgm:prSet presAssocID="{F95651C7-60AE-46C6-88EA-80060085464D}" presName="negativeSpace" presStyleCnt="0"/>
      <dgm:spPr/>
      <dgm:t>
        <a:bodyPr/>
        <a:lstStyle/>
        <a:p>
          <a:endParaRPr lang="en-GB"/>
        </a:p>
      </dgm:t>
    </dgm:pt>
    <dgm:pt modelId="{2D8CFABD-93BA-4ADB-B144-F200FB261AC3}" type="pres">
      <dgm:prSet presAssocID="{F95651C7-60AE-46C6-88EA-80060085464D}" presName="childText" presStyleLbl="conFgAcc1" presStyleIdx="1" presStyleCnt="9">
        <dgm:presLayoutVars>
          <dgm:bulletEnabled val="1"/>
        </dgm:presLayoutVars>
      </dgm:prSet>
      <dgm:spPr/>
      <dgm:t>
        <a:bodyPr/>
        <a:lstStyle/>
        <a:p>
          <a:endParaRPr lang="en-GB"/>
        </a:p>
      </dgm:t>
    </dgm:pt>
    <dgm:pt modelId="{B19DD87A-7097-4919-9F53-2A732F427C35}" type="pres">
      <dgm:prSet presAssocID="{48950CD5-B259-4F86-98E6-501DA9669532}" presName="spaceBetweenRectangles" presStyleCnt="0"/>
      <dgm:spPr/>
      <dgm:t>
        <a:bodyPr/>
        <a:lstStyle/>
        <a:p>
          <a:endParaRPr lang="en-GB"/>
        </a:p>
      </dgm:t>
    </dgm:pt>
    <dgm:pt modelId="{7B34464E-1955-4FFD-8CB9-B529D489F2A4}" type="pres">
      <dgm:prSet presAssocID="{C6E9AD70-29F5-4BEA-B291-765D2DE3746E}" presName="parentLin" presStyleCnt="0"/>
      <dgm:spPr/>
      <dgm:t>
        <a:bodyPr/>
        <a:lstStyle/>
        <a:p>
          <a:endParaRPr lang="en-GB"/>
        </a:p>
      </dgm:t>
    </dgm:pt>
    <dgm:pt modelId="{98C96F85-3DF3-49B4-B167-FF351C961969}" type="pres">
      <dgm:prSet presAssocID="{C6E9AD70-29F5-4BEA-B291-765D2DE3746E}" presName="parentLeftMargin" presStyleLbl="node1" presStyleIdx="1" presStyleCnt="9"/>
      <dgm:spPr/>
      <dgm:t>
        <a:bodyPr/>
        <a:lstStyle/>
        <a:p>
          <a:endParaRPr lang="en-GB"/>
        </a:p>
      </dgm:t>
    </dgm:pt>
    <dgm:pt modelId="{FF7EAFD6-2D04-4E13-82F9-2D240F321A1C}" type="pres">
      <dgm:prSet presAssocID="{C6E9AD70-29F5-4BEA-B291-765D2DE3746E}" presName="parentText" presStyleLbl="node1" presStyleIdx="2" presStyleCnt="9">
        <dgm:presLayoutVars>
          <dgm:chMax val="0"/>
          <dgm:bulletEnabled val="1"/>
        </dgm:presLayoutVars>
      </dgm:prSet>
      <dgm:spPr/>
      <dgm:t>
        <a:bodyPr/>
        <a:lstStyle/>
        <a:p>
          <a:endParaRPr lang="en-GB"/>
        </a:p>
      </dgm:t>
    </dgm:pt>
    <dgm:pt modelId="{9DD4342E-9CD2-43D7-B8A1-3F7B661A5547}" type="pres">
      <dgm:prSet presAssocID="{C6E9AD70-29F5-4BEA-B291-765D2DE3746E}" presName="negativeSpace" presStyleCnt="0"/>
      <dgm:spPr/>
      <dgm:t>
        <a:bodyPr/>
        <a:lstStyle/>
        <a:p>
          <a:endParaRPr lang="en-GB"/>
        </a:p>
      </dgm:t>
    </dgm:pt>
    <dgm:pt modelId="{087E1348-3CB8-491C-B232-F9AE2EC4B550}" type="pres">
      <dgm:prSet presAssocID="{C6E9AD70-29F5-4BEA-B291-765D2DE3746E}" presName="childText" presStyleLbl="conFgAcc1" presStyleIdx="2" presStyleCnt="9">
        <dgm:presLayoutVars>
          <dgm:bulletEnabled val="1"/>
        </dgm:presLayoutVars>
      </dgm:prSet>
      <dgm:spPr/>
      <dgm:t>
        <a:bodyPr/>
        <a:lstStyle/>
        <a:p>
          <a:endParaRPr lang="en-GB"/>
        </a:p>
      </dgm:t>
    </dgm:pt>
    <dgm:pt modelId="{F5D3BC11-5022-4571-B767-0BAFBBB49DE0}" type="pres">
      <dgm:prSet presAssocID="{19EBFBA0-35E9-44E2-9B7F-DD172E2B7E2F}" presName="spaceBetweenRectangles" presStyleCnt="0"/>
      <dgm:spPr/>
      <dgm:t>
        <a:bodyPr/>
        <a:lstStyle/>
        <a:p>
          <a:endParaRPr lang="en-GB"/>
        </a:p>
      </dgm:t>
    </dgm:pt>
    <dgm:pt modelId="{74FF72A8-7498-4C5D-BA2E-6DC0CEF9559A}" type="pres">
      <dgm:prSet presAssocID="{CD9EF816-FDD0-4908-98C7-9D3B8B914ABB}" presName="parentLin" presStyleCnt="0"/>
      <dgm:spPr/>
      <dgm:t>
        <a:bodyPr/>
        <a:lstStyle/>
        <a:p>
          <a:endParaRPr lang="en-GB"/>
        </a:p>
      </dgm:t>
    </dgm:pt>
    <dgm:pt modelId="{ADFD26BC-A20C-4B15-8E7D-934C7A15E066}" type="pres">
      <dgm:prSet presAssocID="{CD9EF816-FDD0-4908-98C7-9D3B8B914ABB}" presName="parentLeftMargin" presStyleLbl="node1" presStyleIdx="2" presStyleCnt="9"/>
      <dgm:spPr/>
      <dgm:t>
        <a:bodyPr/>
        <a:lstStyle/>
        <a:p>
          <a:endParaRPr lang="en-GB"/>
        </a:p>
      </dgm:t>
    </dgm:pt>
    <dgm:pt modelId="{EEF0FD89-106A-4A0A-B0FB-755F60098AD9}" type="pres">
      <dgm:prSet presAssocID="{CD9EF816-FDD0-4908-98C7-9D3B8B914ABB}" presName="parentText" presStyleLbl="node1" presStyleIdx="3" presStyleCnt="9">
        <dgm:presLayoutVars>
          <dgm:chMax val="0"/>
          <dgm:bulletEnabled val="1"/>
        </dgm:presLayoutVars>
      </dgm:prSet>
      <dgm:spPr/>
      <dgm:t>
        <a:bodyPr/>
        <a:lstStyle/>
        <a:p>
          <a:endParaRPr lang="en-GB"/>
        </a:p>
      </dgm:t>
    </dgm:pt>
    <dgm:pt modelId="{8A2B8F4F-7C9E-40DC-B37E-13EBE632FD65}" type="pres">
      <dgm:prSet presAssocID="{CD9EF816-FDD0-4908-98C7-9D3B8B914ABB}" presName="negativeSpace" presStyleCnt="0"/>
      <dgm:spPr/>
      <dgm:t>
        <a:bodyPr/>
        <a:lstStyle/>
        <a:p>
          <a:endParaRPr lang="en-GB"/>
        </a:p>
      </dgm:t>
    </dgm:pt>
    <dgm:pt modelId="{FE71F328-4007-4622-9697-6B97A9557BD5}" type="pres">
      <dgm:prSet presAssocID="{CD9EF816-FDD0-4908-98C7-9D3B8B914ABB}" presName="childText" presStyleLbl="conFgAcc1" presStyleIdx="3" presStyleCnt="9">
        <dgm:presLayoutVars>
          <dgm:bulletEnabled val="1"/>
        </dgm:presLayoutVars>
      </dgm:prSet>
      <dgm:spPr/>
      <dgm:t>
        <a:bodyPr/>
        <a:lstStyle/>
        <a:p>
          <a:endParaRPr lang="en-GB"/>
        </a:p>
      </dgm:t>
    </dgm:pt>
    <dgm:pt modelId="{643114E4-5D13-42B8-9B3B-F56EAD0E18BE}" type="pres">
      <dgm:prSet presAssocID="{A0A9C106-9C63-4D8C-937B-1B64C97B5015}" presName="spaceBetweenRectangles" presStyleCnt="0"/>
      <dgm:spPr/>
      <dgm:t>
        <a:bodyPr/>
        <a:lstStyle/>
        <a:p>
          <a:endParaRPr lang="en-GB"/>
        </a:p>
      </dgm:t>
    </dgm:pt>
    <dgm:pt modelId="{2EB76879-189F-4FB6-A4B4-7AC4539AAB73}" type="pres">
      <dgm:prSet presAssocID="{A742F2CC-3372-4379-B08B-AD81EA1002CD}" presName="parentLin" presStyleCnt="0"/>
      <dgm:spPr/>
      <dgm:t>
        <a:bodyPr/>
        <a:lstStyle/>
        <a:p>
          <a:endParaRPr lang="en-GB"/>
        </a:p>
      </dgm:t>
    </dgm:pt>
    <dgm:pt modelId="{985775D8-8E8A-42EB-8C6C-6A390F746116}" type="pres">
      <dgm:prSet presAssocID="{A742F2CC-3372-4379-B08B-AD81EA1002CD}" presName="parentLeftMargin" presStyleLbl="node1" presStyleIdx="3" presStyleCnt="9"/>
      <dgm:spPr/>
      <dgm:t>
        <a:bodyPr/>
        <a:lstStyle/>
        <a:p>
          <a:endParaRPr lang="en-GB"/>
        </a:p>
      </dgm:t>
    </dgm:pt>
    <dgm:pt modelId="{8474CED7-A226-4E03-AB99-9B84D29F2874}" type="pres">
      <dgm:prSet presAssocID="{A742F2CC-3372-4379-B08B-AD81EA1002CD}" presName="parentText" presStyleLbl="node1" presStyleIdx="4" presStyleCnt="9">
        <dgm:presLayoutVars>
          <dgm:chMax val="0"/>
          <dgm:bulletEnabled val="1"/>
        </dgm:presLayoutVars>
      </dgm:prSet>
      <dgm:spPr/>
      <dgm:t>
        <a:bodyPr/>
        <a:lstStyle/>
        <a:p>
          <a:endParaRPr lang="en-GB"/>
        </a:p>
      </dgm:t>
    </dgm:pt>
    <dgm:pt modelId="{EFF5DC60-DDC3-4392-8B86-76D68732A2BA}" type="pres">
      <dgm:prSet presAssocID="{A742F2CC-3372-4379-B08B-AD81EA1002CD}" presName="negativeSpace" presStyleCnt="0"/>
      <dgm:spPr/>
      <dgm:t>
        <a:bodyPr/>
        <a:lstStyle/>
        <a:p>
          <a:endParaRPr lang="en-GB"/>
        </a:p>
      </dgm:t>
    </dgm:pt>
    <dgm:pt modelId="{7A4CB257-688E-46C6-AA04-5F3A9595990E}" type="pres">
      <dgm:prSet presAssocID="{A742F2CC-3372-4379-B08B-AD81EA1002CD}" presName="childText" presStyleLbl="conFgAcc1" presStyleIdx="4" presStyleCnt="9">
        <dgm:presLayoutVars>
          <dgm:bulletEnabled val="1"/>
        </dgm:presLayoutVars>
      </dgm:prSet>
      <dgm:spPr/>
      <dgm:t>
        <a:bodyPr/>
        <a:lstStyle/>
        <a:p>
          <a:endParaRPr lang="en-GB"/>
        </a:p>
      </dgm:t>
    </dgm:pt>
    <dgm:pt modelId="{5535504C-3E79-41C6-9526-2387D37CE830}" type="pres">
      <dgm:prSet presAssocID="{76C091D3-E18E-4930-AF8A-BAF3ECCB6147}" presName="spaceBetweenRectangles" presStyleCnt="0"/>
      <dgm:spPr/>
      <dgm:t>
        <a:bodyPr/>
        <a:lstStyle/>
        <a:p>
          <a:endParaRPr lang="en-GB"/>
        </a:p>
      </dgm:t>
    </dgm:pt>
    <dgm:pt modelId="{87859125-A0C1-4215-9536-BE641C16422B}" type="pres">
      <dgm:prSet presAssocID="{2644D9B0-2E49-455D-81B2-6400668C3809}" presName="parentLin" presStyleCnt="0"/>
      <dgm:spPr/>
      <dgm:t>
        <a:bodyPr/>
        <a:lstStyle/>
        <a:p>
          <a:endParaRPr lang="en-GB"/>
        </a:p>
      </dgm:t>
    </dgm:pt>
    <dgm:pt modelId="{04316330-5AF8-4644-8FF5-2AEACE44AAA9}" type="pres">
      <dgm:prSet presAssocID="{2644D9B0-2E49-455D-81B2-6400668C3809}" presName="parentLeftMargin" presStyleLbl="node1" presStyleIdx="4" presStyleCnt="9"/>
      <dgm:spPr/>
      <dgm:t>
        <a:bodyPr/>
        <a:lstStyle/>
        <a:p>
          <a:endParaRPr lang="en-GB"/>
        </a:p>
      </dgm:t>
    </dgm:pt>
    <dgm:pt modelId="{4F291548-2DAF-469C-A4E9-245F23A36820}" type="pres">
      <dgm:prSet presAssocID="{2644D9B0-2E49-455D-81B2-6400668C3809}" presName="parentText" presStyleLbl="node1" presStyleIdx="5" presStyleCnt="9">
        <dgm:presLayoutVars>
          <dgm:chMax val="0"/>
          <dgm:bulletEnabled val="1"/>
        </dgm:presLayoutVars>
      </dgm:prSet>
      <dgm:spPr/>
      <dgm:t>
        <a:bodyPr/>
        <a:lstStyle/>
        <a:p>
          <a:endParaRPr lang="en-GB"/>
        </a:p>
      </dgm:t>
    </dgm:pt>
    <dgm:pt modelId="{3BEDB6DC-0384-446A-9405-7321601330BB}" type="pres">
      <dgm:prSet presAssocID="{2644D9B0-2E49-455D-81B2-6400668C3809}" presName="negativeSpace" presStyleCnt="0"/>
      <dgm:spPr/>
      <dgm:t>
        <a:bodyPr/>
        <a:lstStyle/>
        <a:p>
          <a:endParaRPr lang="en-GB"/>
        </a:p>
      </dgm:t>
    </dgm:pt>
    <dgm:pt modelId="{CAEC2D23-FF33-4D94-8251-EF72A55F8FD3}" type="pres">
      <dgm:prSet presAssocID="{2644D9B0-2E49-455D-81B2-6400668C3809}" presName="childText" presStyleLbl="conFgAcc1" presStyleIdx="5" presStyleCnt="9">
        <dgm:presLayoutVars>
          <dgm:bulletEnabled val="1"/>
        </dgm:presLayoutVars>
      </dgm:prSet>
      <dgm:spPr/>
      <dgm:t>
        <a:bodyPr/>
        <a:lstStyle/>
        <a:p>
          <a:endParaRPr lang="en-GB"/>
        </a:p>
      </dgm:t>
    </dgm:pt>
    <dgm:pt modelId="{AAF6AA55-00DD-4A0E-8340-D74035F785DC}" type="pres">
      <dgm:prSet presAssocID="{55EF818B-381D-4305-BD3C-F35BDF1C1208}" presName="spaceBetweenRectangles" presStyleCnt="0"/>
      <dgm:spPr/>
      <dgm:t>
        <a:bodyPr/>
        <a:lstStyle/>
        <a:p>
          <a:endParaRPr lang="en-GB"/>
        </a:p>
      </dgm:t>
    </dgm:pt>
    <dgm:pt modelId="{6BDDC992-63CE-4910-A2DA-693176648C48}" type="pres">
      <dgm:prSet presAssocID="{F090B9E1-C759-46AA-AFBC-5FA53DC51D52}" presName="parentLin" presStyleCnt="0"/>
      <dgm:spPr/>
      <dgm:t>
        <a:bodyPr/>
        <a:lstStyle/>
        <a:p>
          <a:endParaRPr lang="en-GB"/>
        </a:p>
      </dgm:t>
    </dgm:pt>
    <dgm:pt modelId="{0481D107-C5AA-4EA9-867A-E310FAAD5A44}" type="pres">
      <dgm:prSet presAssocID="{F090B9E1-C759-46AA-AFBC-5FA53DC51D52}" presName="parentLeftMargin" presStyleLbl="node1" presStyleIdx="5" presStyleCnt="9"/>
      <dgm:spPr/>
      <dgm:t>
        <a:bodyPr/>
        <a:lstStyle/>
        <a:p>
          <a:endParaRPr lang="en-GB"/>
        </a:p>
      </dgm:t>
    </dgm:pt>
    <dgm:pt modelId="{8F321C58-0DF5-4083-9A36-511F6CB461A4}" type="pres">
      <dgm:prSet presAssocID="{F090B9E1-C759-46AA-AFBC-5FA53DC51D52}" presName="parentText" presStyleLbl="node1" presStyleIdx="6" presStyleCnt="9">
        <dgm:presLayoutVars>
          <dgm:chMax val="0"/>
          <dgm:bulletEnabled val="1"/>
        </dgm:presLayoutVars>
      </dgm:prSet>
      <dgm:spPr/>
      <dgm:t>
        <a:bodyPr/>
        <a:lstStyle/>
        <a:p>
          <a:endParaRPr lang="en-GB"/>
        </a:p>
      </dgm:t>
    </dgm:pt>
    <dgm:pt modelId="{492A31CC-ABB9-4906-823E-079AD3D018A4}" type="pres">
      <dgm:prSet presAssocID="{F090B9E1-C759-46AA-AFBC-5FA53DC51D52}" presName="negativeSpace" presStyleCnt="0"/>
      <dgm:spPr/>
      <dgm:t>
        <a:bodyPr/>
        <a:lstStyle/>
        <a:p>
          <a:endParaRPr lang="en-GB"/>
        </a:p>
      </dgm:t>
    </dgm:pt>
    <dgm:pt modelId="{78B0CAF0-580F-4755-BEE2-25B449149470}" type="pres">
      <dgm:prSet presAssocID="{F090B9E1-C759-46AA-AFBC-5FA53DC51D52}" presName="childText" presStyleLbl="conFgAcc1" presStyleIdx="6" presStyleCnt="9">
        <dgm:presLayoutVars>
          <dgm:bulletEnabled val="1"/>
        </dgm:presLayoutVars>
      </dgm:prSet>
      <dgm:spPr/>
      <dgm:t>
        <a:bodyPr/>
        <a:lstStyle/>
        <a:p>
          <a:endParaRPr lang="en-GB"/>
        </a:p>
      </dgm:t>
    </dgm:pt>
    <dgm:pt modelId="{A9A5636E-C94C-43DE-8AA0-E84C0E72DF9B}" type="pres">
      <dgm:prSet presAssocID="{ABCB627A-570A-43F2-AD67-897C7622371D}" presName="spaceBetweenRectangles" presStyleCnt="0"/>
      <dgm:spPr/>
      <dgm:t>
        <a:bodyPr/>
        <a:lstStyle/>
        <a:p>
          <a:endParaRPr lang="en-GB"/>
        </a:p>
      </dgm:t>
    </dgm:pt>
    <dgm:pt modelId="{3204720B-CCB5-4509-82EF-DD4CCA57DE13}" type="pres">
      <dgm:prSet presAssocID="{86566652-59F5-45F6-8602-B0785E43430D}" presName="parentLin" presStyleCnt="0"/>
      <dgm:spPr/>
      <dgm:t>
        <a:bodyPr/>
        <a:lstStyle/>
        <a:p>
          <a:endParaRPr lang="en-GB"/>
        </a:p>
      </dgm:t>
    </dgm:pt>
    <dgm:pt modelId="{2DC1F23E-6175-4A5B-8E56-7EEC3C5C7913}" type="pres">
      <dgm:prSet presAssocID="{86566652-59F5-45F6-8602-B0785E43430D}" presName="parentLeftMargin" presStyleLbl="node1" presStyleIdx="6" presStyleCnt="9"/>
      <dgm:spPr/>
      <dgm:t>
        <a:bodyPr/>
        <a:lstStyle/>
        <a:p>
          <a:endParaRPr lang="en-GB"/>
        </a:p>
      </dgm:t>
    </dgm:pt>
    <dgm:pt modelId="{7A444109-29A0-412F-96FF-C151FDA48CEE}" type="pres">
      <dgm:prSet presAssocID="{86566652-59F5-45F6-8602-B0785E43430D}" presName="parentText" presStyleLbl="node1" presStyleIdx="7" presStyleCnt="9">
        <dgm:presLayoutVars>
          <dgm:chMax val="0"/>
          <dgm:bulletEnabled val="1"/>
        </dgm:presLayoutVars>
      </dgm:prSet>
      <dgm:spPr/>
      <dgm:t>
        <a:bodyPr/>
        <a:lstStyle/>
        <a:p>
          <a:endParaRPr lang="en-GB"/>
        </a:p>
      </dgm:t>
    </dgm:pt>
    <dgm:pt modelId="{8D931FCD-B618-4F47-A812-EA153506990F}" type="pres">
      <dgm:prSet presAssocID="{86566652-59F5-45F6-8602-B0785E43430D}" presName="negativeSpace" presStyleCnt="0"/>
      <dgm:spPr/>
      <dgm:t>
        <a:bodyPr/>
        <a:lstStyle/>
        <a:p>
          <a:endParaRPr lang="en-GB"/>
        </a:p>
      </dgm:t>
    </dgm:pt>
    <dgm:pt modelId="{8C224BF7-B050-4731-BDCE-0CCC9ECF2A4E}" type="pres">
      <dgm:prSet presAssocID="{86566652-59F5-45F6-8602-B0785E43430D}" presName="childText" presStyleLbl="conFgAcc1" presStyleIdx="7" presStyleCnt="9">
        <dgm:presLayoutVars>
          <dgm:bulletEnabled val="1"/>
        </dgm:presLayoutVars>
      </dgm:prSet>
      <dgm:spPr/>
      <dgm:t>
        <a:bodyPr/>
        <a:lstStyle/>
        <a:p>
          <a:endParaRPr lang="en-GB"/>
        </a:p>
      </dgm:t>
    </dgm:pt>
    <dgm:pt modelId="{C7125484-8E58-4E45-B9C6-7B51C8E55786}" type="pres">
      <dgm:prSet presAssocID="{2ED07330-4E3D-4171-AF71-17C41910E622}" presName="spaceBetweenRectangles" presStyleCnt="0"/>
      <dgm:spPr/>
      <dgm:t>
        <a:bodyPr/>
        <a:lstStyle/>
        <a:p>
          <a:endParaRPr lang="en-GB"/>
        </a:p>
      </dgm:t>
    </dgm:pt>
    <dgm:pt modelId="{FBC28886-B9CA-46EA-81D4-08FA62B70C82}" type="pres">
      <dgm:prSet presAssocID="{B6AE3C12-C8DC-4326-A39D-575D684F3B55}" presName="parentLin" presStyleCnt="0"/>
      <dgm:spPr/>
      <dgm:t>
        <a:bodyPr/>
        <a:lstStyle/>
        <a:p>
          <a:endParaRPr lang="en-GB"/>
        </a:p>
      </dgm:t>
    </dgm:pt>
    <dgm:pt modelId="{24B93EB1-45E9-4F9A-A69F-5CACBA79D7E3}" type="pres">
      <dgm:prSet presAssocID="{B6AE3C12-C8DC-4326-A39D-575D684F3B55}" presName="parentLeftMargin" presStyleLbl="node1" presStyleIdx="7" presStyleCnt="9"/>
      <dgm:spPr/>
      <dgm:t>
        <a:bodyPr/>
        <a:lstStyle/>
        <a:p>
          <a:endParaRPr lang="en-GB"/>
        </a:p>
      </dgm:t>
    </dgm:pt>
    <dgm:pt modelId="{184E69E5-944A-4F75-832A-3A612EABCC7B}" type="pres">
      <dgm:prSet presAssocID="{B6AE3C12-C8DC-4326-A39D-575D684F3B55}" presName="parentText" presStyleLbl="node1" presStyleIdx="8" presStyleCnt="9">
        <dgm:presLayoutVars>
          <dgm:chMax val="0"/>
          <dgm:bulletEnabled val="1"/>
        </dgm:presLayoutVars>
      </dgm:prSet>
      <dgm:spPr/>
      <dgm:t>
        <a:bodyPr/>
        <a:lstStyle/>
        <a:p>
          <a:endParaRPr lang="en-GB"/>
        </a:p>
      </dgm:t>
    </dgm:pt>
    <dgm:pt modelId="{75DE3220-E242-4DFD-AE7E-6C73555B04A6}" type="pres">
      <dgm:prSet presAssocID="{B6AE3C12-C8DC-4326-A39D-575D684F3B55}" presName="negativeSpace" presStyleCnt="0"/>
      <dgm:spPr/>
      <dgm:t>
        <a:bodyPr/>
        <a:lstStyle/>
        <a:p>
          <a:endParaRPr lang="en-GB"/>
        </a:p>
      </dgm:t>
    </dgm:pt>
    <dgm:pt modelId="{6B2AD523-0957-48E4-A6C7-F2F906D2C076}" type="pres">
      <dgm:prSet presAssocID="{B6AE3C12-C8DC-4326-A39D-575D684F3B55}" presName="childText" presStyleLbl="conFgAcc1" presStyleIdx="8" presStyleCnt="9">
        <dgm:presLayoutVars>
          <dgm:bulletEnabled val="1"/>
        </dgm:presLayoutVars>
      </dgm:prSet>
      <dgm:spPr/>
      <dgm:t>
        <a:bodyPr/>
        <a:lstStyle/>
        <a:p>
          <a:endParaRPr lang="en-GB"/>
        </a:p>
      </dgm:t>
    </dgm:pt>
  </dgm:ptLst>
  <dgm:cxnLst>
    <dgm:cxn modelId="{05574680-2087-48AD-98CC-D8E67D6B9DD2}" type="presOf" srcId="{2644D9B0-2E49-455D-81B2-6400668C3809}" destId="{04316330-5AF8-4644-8FF5-2AEACE44AAA9}" srcOrd="0" destOrd="0" presId="urn:microsoft.com/office/officeart/2005/8/layout/list1"/>
    <dgm:cxn modelId="{A6B3468B-C74C-428F-93B3-D36AA8D2487B}" srcId="{F1912F98-F256-4AAF-99C6-E8DCAB0B2721}" destId="{CD9EF816-FDD0-4908-98C7-9D3B8B914ABB}" srcOrd="3" destOrd="0" parTransId="{FEEBE0A2-B25A-473B-AA33-21D15809715D}" sibTransId="{A0A9C106-9C63-4D8C-937B-1B64C97B5015}"/>
    <dgm:cxn modelId="{76ED3B17-8A7C-49BC-A82F-0AE8A89EB8A8}" type="presOf" srcId="{B6AE3C12-C8DC-4326-A39D-575D684F3B55}" destId="{184E69E5-944A-4F75-832A-3A612EABCC7B}" srcOrd="1" destOrd="0" presId="urn:microsoft.com/office/officeart/2005/8/layout/list1"/>
    <dgm:cxn modelId="{A16D7999-1759-458E-B009-1DDB5EC380D7}" srcId="{F1912F98-F256-4AAF-99C6-E8DCAB0B2721}" destId="{271728FA-55E2-4556-B7C1-2E1857ECFD54}" srcOrd="0" destOrd="0" parTransId="{C0C02C44-B9FF-4EC1-BC7E-1B76D17D19EF}" sibTransId="{46AF4A17-D673-4CB1-A859-A6AE3AD1C90D}"/>
    <dgm:cxn modelId="{90F9B344-9C52-4B44-8606-3C65B3DB4627}" type="presOf" srcId="{CD9EF816-FDD0-4908-98C7-9D3B8B914ABB}" destId="{EEF0FD89-106A-4A0A-B0FB-755F60098AD9}" srcOrd="1" destOrd="0" presId="urn:microsoft.com/office/officeart/2005/8/layout/list1"/>
    <dgm:cxn modelId="{F4B9D876-E022-454B-8CEE-59CDCC243106}" type="presOf" srcId="{86566652-59F5-45F6-8602-B0785E43430D}" destId="{2DC1F23E-6175-4A5B-8E56-7EEC3C5C7913}" srcOrd="0" destOrd="0" presId="urn:microsoft.com/office/officeart/2005/8/layout/list1"/>
    <dgm:cxn modelId="{3074B1A7-0003-4BAB-95CB-A362B531FCBE}" srcId="{F1912F98-F256-4AAF-99C6-E8DCAB0B2721}" destId="{2644D9B0-2E49-455D-81B2-6400668C3809}" srcOrd="5" destOrd="0" parTransId="{978884DC-E92E-439F-BABE-7C8B0ED1F59E}" sibTransId="{55EF818B-381D-4305-BD3C-F35BDF1C1208}"/>
    <dgm:cxn modelId="{0659C2F7-9BEA-4356-8A2F-7FADC26386DE}" type="presOf" srcId="{F090B9E1-C759-46AA-AFBC-5FA53DC51D52}" destId="{0481D107-C5AA-4EA9-867A-E310FAAD5A44}" srcOrd="0" destOrd="0" presId="urn:microsoft.com/office/officeart/2005/8/layout/list1"/>
    <dgm:cxn modelId="{F95AD74E-C759-449C-9E4D-0BBB16AB2B2F}" type="presOf" srcId="{CD9EF816-FDD0-4908-98C7-9D3B8B914ABB}" destId="{ADFD26BC-A20C-4B15-8E7D-934C7A15E066}" srcOrd="0" destOrd="0" presId="urn:microsoft.com/office/officeart/2005/8/layout/list1"/>
    <dgm:cxn modelId="{56753807-8101-4FB1-B9FF-55FBA3A5CAAE}" type="presOf" srcId="{A742F2CC-3372-4379-B08B-AD81EA1002CD}" destId="{8474CED7-A226-4E03-AB99-9B84D29F2874}" srcOrd="1" destOrd="0" presId="urn:microsoft.com/office/officeart/2005/8/layout/list1"/>
    <dgm:cxn modelId="{77DDAAEF-F307-44A9-AC06-247320939C40}" srcId="{F1912F98-F256-4AAF-99C6-E8DCAB0B2721}" destId="{F95651C7-60AE-46C6-88EA-80060085464D}" srcOrd="1" destOrd="0" parTransId="{B78AE2AF-7C78-498B-AF1F-17226FBECAA1}" sibTransId="{48950CD5-B259-4F86-98E6-501DA9669532}"/>
    <dgm:cxn modelId="{1C8CC3F1-D8AB-449D-9C22-F1156E8380D6}" srcId="{F1912F98-F256-4AAF-99C6-E8DCAB0B2721}" destId="{C6E9AD70-29F5-4BEA-B291-765D2DE3746E}" srcOrd="2" destOrd="0" parTransId="{0B502034-99B6-4751-82ED-C0789B8B496A}" sibTransId="{19EBFBA0-35E9-44E2-9B7F-DD172E2B7E2F}"/>
    <dgm:cxn modelId="{15A9460C-8BE1-4107-ACCA-BE6A70649B7B}" type="presOf" srcId="{86566652-59F5-45F6-8602-B0785E43430D}" destId="{7A444109-29A0-412F-96FF-C151FDA48CEE}" srcOrd="1" destOrd="0" presId="urn:microsoft.com/office/officeart/2005/8/layout/list1"/>
    <dgm:cxn modelId="{12ABD0EC-0C69-49C7-B81E-1A59FADAD9FF}" type="presOf" srcId="{F090B9E1-C759-46AA-AFBC-5FA53DC51D52}" destId="{8F321C58-0DF5-4083-9A36-511F6CB461A4}" srcOrd="1" destOrd="0" presId="urn:microsoft.com/office/officeart/2005/8/layout/list1"/>
    <dgm:cxn modelId="{2AF27BEC-6723-4E5A-8816-9DA073EBBC57}" srcId="{F1912F98-F256-4AAF-99C6-E8DCAB0B2721}" destId="{F090B9E1-C759-46AA-AFBC-5FA53DC51D52}" srcOrd="6" destOrd="0" parTransId="{8690C4B2-65FD-4CC8-817C-750591F07E45}" sibTransId="{ABCB627A-570A-43F2-AD67-897C7622371D}"/>
    <dgm:cxn modelId="{BBAAC613-B342-4948-A7BD-61CF491CE587}" type="presOf" srcId="{C6E9AD70-29F5-4BEA-B291-765D2DE3746E}" destId="{FF7EAFD6-2D04-4E13-82F9-2D240F321A1C}" srcOrd="1" destOrd="0" presId="urn:microsoft.com/office/officeart/2005/8/layout/list1"/>
    <dgm:cxn modelId="{8E3369D8-C55D-4AF9-9485-56E42F42EE5E}" srcId="{F1912F98-F256-4AAF-99C6-E8DCAB0B2721}" destId="{A742F2CC-3372-4379-B08B-AD81EA1002CD}" srcOrd="4" destOrd="0" parTransId="{D6CFE5E4-ECF2-4C08-AE08-E3BDE499826D}" sibTransId="{76C091D3-E18E-4930-AF8A-BAF3ECCB6147}"/>
    <dgm:cxn modelId="{2130DD55-AE12-4B95-8FCE-56719C0E91C6}" type="presOf" srcId="{A742F2CC-3372-4379-B08B-AD81EA1002CD}" destId="{985775D8-8E8A-42EB-8C6C-6A390F746116}" srcOrd="0" destOrd="0" presId="urn:microsoft.com/office/officeart/2005/8/layout/list1"/>
    <dgm:cxn modelId="{FB2636A7-160A-474F-96A4-19C144BC4166}" type="presOf" srcId="{C6E9AD70-29F5-4BEA-B291-765D2DE3746E}" destId="{98C96F85-3DF3-49B4-B167-FF351C961969}" srcOrd="0" destOrd="0" presId="urn:microsoft.com/office/officeart/2005/8/layout/list1"/>
    <dgm:cxn modelId="{2E87CE08-0DEE-44DD-A848-20E5F01AE7F0}" type="presOf" srcId="{271728FA-55E2-4556-B7C1-2E1857ECFD54}" destId="{3ACBA31D-84D6-4487-AA63-34B88A4F8261}" srcOrd="0" destOrd="0" presId="urn:microsoft.com/office/officeart/2005/8/layout/list1"/>
    <dgm:cxn modelId="{ECF24416-93E7-4757-9F49-4E113E4D3E88}" type="presOf" srcId="{F95651C7-60AE-46C6-88EA-80060085464D}" destId="{CDA3A024-9A04-48BE-A4E9-1C0F3B09C89C}" srcOrd="1" destOrd="0" presId="urn:microsoft.com/office/officeart/2005/8/layout/list1"/>
    <dgm:cxn modelId="{2B7EFF3F-7AFF-4A46-A537-CCC0F8F4E1CE}" type="presOf" srcId="{2644D9B0-2E49-455D-81B2-6400668C3809}" destId="{4F291548-2DAF-469C-A4E9-245F23A36820}" srcOrd="1" destOrd="0" presId="urn:microsoft.com/office/officeart/2005/8/layout/list1"/>
    <dgm:cxn modelId="{9838FA58-C33B-410C-B4AD-67C138AFE512}" srcId="{F1912F98-F256-4AAF-99C6-E8DCAB0B2721}" destId="{86566652-59F5-45F6-8602-B0785E43430D}" srcOrd="7" destOrd="0" parTransId="{D5764BB1-C234-4747-B1AC-AB2C24F585D8}" sibTransId="{2ED07330-4E3D-4171-AF71-17C41910E622}"/>
    <dgm:cxn modelId="{CD2D801E-EC86-4488-A0E2-2791C8F4068A}" type="presOf" srcId="{B6AE3C12-C8DC-4326-A39D-575D684F3B55}" destId="{24B93EB1-45E9-4F9A-A69F-5CACBA79D7E3}" srcOrd="0" destOrd="0" presId="urn:microsoft.com/office/officeart/2005/8/layout/list1"/>
    <dgm:cxn modelId="{F8A3D8B7-78DE-4C32-A72A-54A4CBF9CF38}" srcId="{F1912F98-F256-4AAF-99C6-E8DCAB0B2721}" destId="{B6AE3C12-C8DC-4326-A39D-575D684F3B55}" srcOrd="8" destOrd="0" parTransId="{BFC2D57D-D4F6-4F8D-95E7-FE73D84CF06F}" sibTransId="{39A31B92-51B7-40CC-A169-686BEAFECD43}"/>
    <dgm:cxn modelId="{AD2A2333-9C30-4F84-BF94-8FFE693D3D74}" type="presOf" srcId="{F95651C7-60AE-46C6-88EA-80060085464D}" destId="{DAB70402-1D66-43B9-9974-1855E646E1D8}" srcOrd="0" destOrd="0" presId="urn:microsoft.com/office/officeart/2005/8/layout/list1"/>
    <dgm:cxn modelId="{1F9160D7-60BF-4D3E-89E9-F71791908D7F}" type="presOf" srcId="{271728FA-55E2-4556-B7C1-2E1857ECFD54}" destId="{7D0375A0-91E2-44D3-8E33-5343978C8F76}" srcOrd="1" destOrd="0" presId="urn:microsoft.com/office/officeart/2005/8/layout/list1"/>
    <dgm:cxn modelId="{AA8B1447-E2C2-4ECC-8DCD-C06627E9DB1C}" type="presOf" srcId="{F1912F98-F256-4AAF-99C6-E8DCAB0B2721}" destId="{5E4825FD-042D-435A-9AE2-909DCC6E6D96}" srcOrd="0" destOrd="0" presId="urn:microsoft.com/office/officeart/2005/8/layout/list1"/>
    <dgm:cxn modelId="{4FE9C80F-034A-4F6B-BB37-FBF9FF175908}" type="presParOf" srcId="{5E4825FD-042D-435A-9AE2-909DCC6E6D96}" destId="{20B1B08D-7B11-4F08-83AC-2675DF286ADD}" srcOrd="0" destOrd="0" presId="urn:microsoft.com/office/officeart/2005/8/layout/list1"/>
    <dgm:cxn modelId="{F326208C-B201-4FB1-8A60-98D1C19910D8}" type="presParOf" srcId="{20B1B08D-7B11-4F08-83AC-2675DF286ADD}" destId="{3ACBA31D-84D6-4487-AA63-34B88A4F8261}" srcOrd="0" destOrd="0" presId="urn:microsoft.com/office/officeart/2005/8/layout/list1"/>
    <dgm:cxn modelId="{7B9DB273-AC75-4F92-A9E8-BA675B4C5408}" type="presParOf" srcId="{20B1B08D-7B11-4F08-83AC-2675DF286ADD}" destId="{7D0375A0-91E2-44D3-8E33-5343978C8F76}" srcOrd="1" destOrd="0" presId="urn:microsoft.com/office/officeart/2005/8/layout/list1"/>
    <dgm:cxn modelId="{2BFA3E4A-32B0-4577-9F1C-597253A73508}" type="presParOf" srcId="{5E4825FD-042D-435A-9AE2-909DCC6E6D96}" destId="{CB876076-FA14-48BE-A91C-A32E0B721DDA}" srcOrd="1" destOrd="0" presId="urn:microsoft.com/office/officeart/2005/8/layout/list1"/>
    <dgm:cxn modelId="{0B9B2BCF-C34E-480A-A591-0BA1E09E05CE}" type="presParOf" srcId="{5E4825FD-042D-435A-9AE2-909DCC6E6D96}" destId="{D99AB35E-E2C9-4F1E-9770-48FE852E2A8E}" srcOrd="2" destOrd="0" presId="urn:microsoft.com/office/officeart/2005/8/layout/list1"/>
    <dgm:cxn modelId="{1DD5044D-E9DF-48B3-AF6C-EE916D4BA1E7}" type="presParOf" srcId="{5E4825FD-042D-435A-9AE2-909DCC6E6D96}" destId="{2D1CF484-CC41-4D17-BF37-99B288854ABB}" srcOrd="3" destOrd="0" presId="urn:microsoft.com/office/officeart/2005/8/layout/list1"/>
    <dgm:cxn modelId="{7E5C3262-C839-4400-812F-E2E65C9EF767}" type="presParOf" srcId="{5E4825FD-042D-435A-9AE2-909DCC6E6D96}" destId="{1523CAEA-7B4A-4296-9CA2-8FB9B17F7A0C}" srcOrd="4" destOrd="0" presId="urn:microsoft.com/office/officeart/2005/8/layout/list1"/>
    <dgm:cxn modelId="{3E803DBB-F0E8-4A07-89AC-89486436A7C1}" type="presParOf" srcId="{1523CAEA-7B4A-4296-9CA2-8FB9B17F7A0C}" destId="{DAB70402-1D66-43B9-9974-1855E646E1D8}" srcOrd="0" destOrd="0" presId="urn:microsoft.com/office/officeart/2005/8/layout/list1"/>
    <dgm:cxn modelId="{3562AD97-3A2D-4E21-95C9-BE06EF1AEF67}" type="presParOf" srcId="{1523CAEA-7B4A-4296-9CA2-8FB9B17F7A0C}" destId="{CDA3A024-9A04-48BE-A4E9-1C0F3B09C89C}" srcOrd="1" destOrd="0" presId="urn:microsoft.com/office/officeart/2005/8/layout/list1"/>
    <dgm:cxn modelId="{3543E78E-5F24-4B91-A22D-174D5A146005}" type="presParOf" srcId="{5E4825FD-042D-435A-9AE2-909DCC6E6D96}" destId="{4EA1210A-8349-4868-B5C3-9904D5E0CE82}" srcOrd="5" destOrd="0" presId="urn:microsoft.com/office/officeart/2005/8/layout/list1"/>
    <dgm:cxn modelId="{C234F8E5-1D4E-4A93-9E5A-70CFEB9DE7C0}" type="presParOf" srcId="{5E4825FD-042D-435A-9AE2-909DCC6E6D96}" destId="{2D8CFABD-93BA-4ADB-B144-F200FB261AC3}" srcOrd="6" destOrd="0" presId="urn:microsoft.com/office/officeart/2005/8/layout/list1"/>
    <dgm:cxn modelId="{DF561F2C-B258-4760-9016-A0B2C744A517}" type="presParOf" srcId="{5E4825FD-042D-435A-9AE2-909DCC6E6D96}" destId="{B19DD87A-7097-4919-9F53-2A732F427C35}" srcOrd="7" destOrd="0" presId="urn:microsoft.com/office/officeart/2005/8/layout/list1"/>
    <dgm:cxn modelId="{791AA666-8FD5-41B8-9C82-89EFDBC304EC}" type="presParOf" srcId="{5E4825FD-042D-435A-9AE2-909DCC6E6D96}" destId="{7B34464E-1955-4FFD-8CB9-B529D489F2A4}" srcOrd="8" destOrd="0" presId="urn:microsoft.com/office/officeart/2005/8/layout/list1"/>
    <dgm:cxn modelId="{EEF8563B-0963-47AC-9BA1-6852FEE5505D}" type="presParOf" srcId="{7B34464E-1955-4FFD-8CB9-B529D489F2A4}" destId="{98C96F85-3DF3-49B4-B167-FF351C961969}" srcOrd="0" destOrd="0" presId="urn:microsoft.com/office/officeart/2005/8/layout/list1"/>
    <dgm:cxn modelId="{810CAE71-DA0B-4C70-8180-1E3417541C19}" type="presParOf" srcId="{7B34464E-1955-4FFD-8CB9-B529D489F2A4}" destId="{FF7EAFD6-2D04-4E13-82F9-2D240F321A1C}" srcOrd="1" destOrd="0" presId="urn:microsoft.com/office/officeart/2005/8/layout/list1"/>
    <dgm:cxn modelId="{81FFE350-9204-49FC-8CC5-CA5DB3EAEF7B}" type="presParOf" srcId="{5E4825FD-042D-435A-9AE2-909DCC6E6D96}" destId="{9DD4342E-9CD2-43D7-B8A1-3F7B661A5547}" srcOrd="9" destOrd="0" presId="urn:microsoft.com/office/officeart/2005/8/layout/list1"/>
    <dgm:cxn modelId="{B478B189-CC78-4EC3-8D90-96E8BCBC601E}" type="presParOf" srcId="{5E4825FD-042D-435A-9AE2-909DCC6E6D96}" destId="{087E1348-3CB8-491C-B232-F9AE2EC4B550}" srcOrd="10" destOrd="0" presId="urn:microsoft.com/office/officeart/2005/8/layout/list1"/>
    <dgm:cxn modelId="{110624D8-C3E3-4397-B633-8980586BDE53}" type="presParOf" srcId="{5E4825FD-042D-435A-9AE2-909DCC6E6D96}" destId="{F5D3BC11-5022-4571-B767-0BAFBBB49DE0}" srcOrd="11" destOrd="0" presId="urn:microsoft.com/office/officeart/2005/8/layout/list1"/>
    <dgm:cxn modelId="{DDBE3163-6CA0-440E-A3D5-9730DE87161A}" type="presParOf" srcId="{5E4825FD-042D-435A-9AE2-909DCC6E6D96}" destId="{74FF72A8-7498-4C5D-BA2E-6DC0CEF9559A}" srcOrd="12" destOrd="0" presId="urn:microsoft.com/office/officeart/2005/8/layout/list1"/>
    <dgm:cxn modelId="{8ED3F313-C85C-4FB6-A553-4B6D134A02E0}" type="presParOf" srcId="{74FF72A8-7498-4C5D-BA2E-6DC0CEF9559A}" destId="{ADFD26BC-A20C-4B15-8E7D-934C7A15E066}" srcOrd="0" destOrd="0" presId="urn:microsoft.com/office/officeart/2005/8/layout/list1"/>
    <dgm:cxn modelId="{BEDC07D3-AB7B-46C5-B9F5-ACD212A9800A}" type="presParOf" srcId="{74FF72A8-7498-4C5D-BA2E-6DC0CEF9559A}" destId="{EEF0FD89-106A-4A0A-B0FB-755F60098AD9}" srcOrd="1" destOrd="0" presId="urn:microsoft.com/office/officeart/2005/8/layout/list1"/>
    <dgm:cxn modelId="{60374B17-DDCB-440D-92EB-9241328BF777}" type="presParOf" srcId="{5E4825FD-042D-435A-9AE2-909DCC6E6D96}" destId="{8A2B8F4F-7C9E-40DC-B37E-13EBE632FD65}" srcOrd="13" destOrd="0" presId="urn:microsoft.com/office/officeart/2005/8/layout/list1"/>
    <dgm:cxn modelId="{7F2BF7DF-F477-4069-8747-7FB566386E48}" type="presParOf" srcId="{5E4825FD-042D-435A-9AE2-909DCC6E6D96}" destId="{FE71F328-4007-4622-9697-6B97A9557BD5}" srcOrd="14" destOrd="0" presId="urn:microsoft.com/office/officeart/2005/8/layout/list1"/>
    <dgm:cxn modelId="{3F811A3D-E843-4073-AD4C-B2BA18DF7D57}" type="presParOf" srcId="{5E4825FD-042D-435A-9AE2-909DCC6E6D96}" destId="{643114E4-5D13-42B8-9B3B-F56EAD0E18BE}" srcOrd="15" destOrd="0" presId="urn:microsoft.com/office/officeart/2005/8/layout/list1"/>
    <dgm:cxn modelId="{724842BD-2895-4861-A0A7-5612D39F966F}" type="presParOf" srcId="{5E4825FD-042D-435A-9AE2-909DCC6E6D96}" destId="{2EB76879-189F-4FB6-A4B4-7AC4539AAB73}" srcOrd="16" destOrd="0" presId="urn:microsoft.com/office/officeart/2005/8/layout/list1"/>
    <dgm:cxn modelId="{8A4BBF88-FB22-4A2C-B797-16713379C695}" type="presParOf" srcId="{2EB76879-189F-4FB6-A4B4-7AC4539AAB73}" destId="{985775D8-8E8A-42EB-8C6C-6A390F746116}" srcOrd="0" destOrd="0" presId="urn:microsoft.com/office/officeart/2005/8/layout/list1"/>
    <dgm:cxn modelId="{BD61CAFD-AAC2-4537-9440-A3DDDFC48E66}" type="presParOf" srcId="{2EB76879-189F-4FB6-A4B4-7AC4539AAB73}" destId="{8474CED7-A226-4E03-AB99-9B84D29F2874}" srcOrd="1" destOrd="0" presId="urn:microsoft.com/office/officeart/2005/8/layout/list1"/>
    <dgm:cxn modelId="{89E8A87E-E918-4C90-808B-5022779D4FA3}" type="presParOf" srcId="{5E4825FD-042D-435A-9AE2-909DCC6E6D96}" destId="{EFF5DC60-DDC3-4392-8B86-76D68732A2BA}" srcOrd="17" destOrd="0" presId="urn:microsoft.com/office/officeart/2005/8/layout/list1"/>
    <dgm:cxn modelId="{81ADA149-1F76-4E67-912E-768AEBA6E411}" type="presParOf" srcId="{5E4825FD-042D-435A-9AE2-909DCC6E6D96}" destId="{7A4CB257-688E-46C6-AA04-5F3A9595990E}" srcOrd="18" destOrd="0" presId="urn:microsoft.com/office/officeart/2005/8/layout/list1"/>
    <dgm:cxn modelId="{B77F02EA-B985-4418-904A-A4EAC7396B83}" type="presParOf" srcId="{5E4825FD-042D-435A-9AE2-909DCC6E6D96}" destId="{5535504C-3E79-41C6-9526-2387D37CE830}" srcOrd="19" destOrd="0" presId="urn:microsoft.com/office/officeart/2005/8/layout/list1"/>
    <dgm:cxn modelId="{D55C4B94-3685-41CD-A591-22F22B35FFD8}" type="presParOf" srcId="{5E4825FD-042D-435A-9AE2-909DCC6E6D96}" destId="{87859125-A0C1-4215-9536-BE641C16422B}" srcOrd="20" destOrd="0" presId="urn:microsoft.com/office/officeart/2005/8/layout/list1"/>
    <dgm:cxn modelId="{27201A2A-E371-471D-93EB-EA542A3DAD85}" type="presParOf" srcId="{87859125-A0C1-4215-9536-BE641C16422B}" destId="{04316330-5AF8-4644-8FF5-2AEACE44AAA9}" srcOrd="0" destOrd="0" presId="urn:microsoft.com/office/officeart/2005/8/layout/list1"/>
    <dgm:cxn modelId="{4D9010BF-F57F-486C-ACBA-4D18C75C3948}" type="presParOf" srcId="{87859125-A0C1-4215-9536-BE641C16422B}" destId="{4F291548-2DAF-469C-A4E9-245F23A36820}" srcOrd="1" destOrd="0" presId="urn:microsoft.com/office/officeart/2005/8/layout/list1"/>
    <dgm:cxn modelId="{D05E2E63-A5CA-49C0-A8E2-CEE08C0DA7A7}" type="presParOf" srcId="{5E4825FD-042D-435A-9AE2-909DCC6E6D96}" destId="{3BEDB6DC-0384-446A-9405-7321601330BB}" srcOrd="21" destOrd="0" presId="urn:microsoft.com/office/officeart/2005/8/layout/list1"/>
    <dgm:cxn modelId="{F33E3B0F-B616-4766-8413-671B471331C1}" type="presParOf" srcId="{5E4825FD-042D-435A-9AE2-909DCC6E6D96}" destId="{CAEC2D23-FF33-4D94-8251-EF72A55F8FD3}" srcOrd="22" destOrd="0" presId="urn:microsoft.com/office/officeart/2005/8/layout/list1"/>
    <dgm:cxn modelId="{A37AC854-F365-4766-B259-1FBAB434E338}" type="presParOf" srcId="{5E4825FD-042D-435A-9AE2-909DCC6E6D96}" destId="{AAF6AA55-00DD-4A0E-8340-D74035F785DC}" srcOrd="23" destOrd="0" presId="urn:microsoft.com/office/officeart/2005/8/layout/list1"/>
    <dgm:cxn modelId="{ED7307D9-A3EC-451D-A99B-74852EBDF45F}" type="presParOf" srcId="{5E4825FD-042D-435A-9AE2-909DCC6E6D96}" destId="{6BDDC992-63CE-4910-A2DA-693176648C48}" srcOrd="24" destOrd="0" presId="urn:microsoft.com/office/officeart/2005/8/layout/list1"/>
    <dgm:cxn modelId="{785DAEA5-EBEF-4EC9-A8B9-FB8B23FC9760}" type="presParOf" srcId="{6BDDC992-63CE-4910-A2DA-693176648C48}" destId="{0481D107-C5AA-4EA9-867A-E310FAAD5A44}" srcOrd="0" destOrd="0" presId="urn:microsoft.com/office/officeart/2005/8/layout/list1"/>
    <dgm:cxn modelId="{AD6D8B03-85BA-470A-A17D-6EDEFAD33878}" type="presParOf" srcId="{6BDDC992-63CE-4910-A2DA-693176648C48}" destId="{8F321C58-0DF5-4083-9A36-511F6CB461A4}" srcOrd="1" destOrd="0" presId="urn:microsoft.com/office/officeart/2005/8/layout/list1"/>
    <dgm:cxn modelId="{24AB58F7-C9EF-4315-A289-F4D02D675408}" type="presParOf" srcId="{5E4825FD-042D-435A-9AE2-909DCC6E6D96}" destId="{492A31CC-ABB9-4906-823E-079AD3D018A4}" srcOrd="25" destOrd="0" presId="urn:microsoft.com/office/officeart/2005/8/layout/list1"/>
    <dgm:cxn modelId="{085F15B1-7DAD-45D6-BF7F-DD50CE79DA5C}" type="presParOf" srcId="{5E4825FD-042D-435A-9AE2-909DCC6E6D96}" destId="{78B0CAF0-580F-4755-BEE2-25B449149470}" srcOrd="26" destOrd="0" presId="urn:microsoft.com/office/officeart/2005/8/layout/list1"/>
    <dgm:cxn modelId="{3BF8C45E-221E-4F1B-9916-41DD17BBB4D4}" type="presParOf" srcId="{5E4825FD-042D-435A-9AE2-909DCC6E6D96}" destId="{A9A5636E-C94C-43DE-8AA0-E84C0E72DF9B}" srcOrd="27" destOrd="0" presId="urn:microsoft.com/office/officeart/2005/8/layout/list1"/>
    <dgm:cxn modelId="{B9A7ACC2-6B57-43E9-9B04-40E0A7487D10}" type="presParOf" srcId="{5E4825FD-042D-435A-9AE2-909DCC6E6D96}" destId="{3204720B-CCB5-4509-82EF-DD4CCA57DE13}" srcOrd="28" destOrd="0" presId="urn:microsoft.com/office/officeart/2005/8/layout/list1"/>
    <dgm:cxn modelId="{E1B08976-8CD6-404A-BFED-0A8B17EDDBC7}" type="presParOf" srcId="{3204720B-CCB5-4509-82EF-DD4CCA57DE13}" destId="{2DC1F23E-6175-4A5B-8E56-7EEC3C5C7913}" srcOrd="0" destOrd="0" presId="urn:microsoft.com/office/officeart/2005/8/layout/list1"/>
    <dgm:cxn modelId="{838F9714-21CA-46F2-BCAB-758EEDF9F6BC}" type="presParOf" srcId="{3204720B-CCB5-4509-82EF-DD4CCA57DE13}" destId="{7A444109-29A0-412F-96FF-C151FDA48CEE}" srcOrd="1" destOrd="0" presId="urn:microsoft.com/office/officeart/2005/8/layout/list1"/>
    <dgm:cxn modelId="{02E5AB37-6541-4E4C-9655-7E1F87FD01BF}" type="presParOf" srcId="{5E4825FD-042D-435A-9AE2-909DCC6E6D96}" destId="{8D931FCD-B618-4F47-A812-EA153506990F}" srcOrd="29" destOrd="0" presId="urn:microsoft.com/office/officeart/2005/8/layout/list1"/>
    <dgm:cxn modelId="{84EAF13B-E2EA-4D38-B3DA-3C752E926086}" type="presParOf" srcId="{5E4825FD-042D-435A-9AE2-909DCC6E6D96}" destId="{8C224BF7-B050-4731-BDCE-0CCC9ECF2A4E}" srcOrd="30" destOrd="0" presId="urn:microsoft.com/office/officeart/2005/8/layout/list1"/>
    <dgm:cxn modelId="{E85C14B6-870F-4814-903E-CD500F0AE709}" type="presParOf" srcId="{5E4825FD-042D-435A-9AE2-909DCC6E6D96}" destId="{C7125484-8E58-4E45-B9C6-7B51C8E55786}" srcOrd="31" destOrd="0" presId="urn:microsoft.com/office/officeart/2005/8/layout/list1"/>
    <dgm:cxn modelId="{B382B835-AF72-4992-8D57-256CD16A5423}" type="presParOf" srcId="{5E4825FD-042D-435A-9AE2-909DCC6E6D96}" destId="{FBC28886-B9CA-46EA-81D4-08FA62B70C82}" srcOrd="32" destOrd="0" presId="urn:microsoft.com/office/officeart/2005/8/layout/list1"/>
    <dgm:cxn modelId="{22E3820F-3E46-4E09-BA4C-798FC16D1E51}" type="presParOf" srcId="{FBC28886-B9CA-46EA-81D4-08FA62B70C82}" destId="{24B93EB1-45E9-4F9A-A69F-5CACBA79D7E3}" srcOrd="0" destOrd="0" presId="urn:microsoft.com/office/officeart/2005/8/layout/list1"/>
    <dgm:cxn modelId="{803DDB7F-829F-49D0-A165-1CEE5159417B}" type="presParOf" srcId="{FBC28886-B9CA-46EA-81D4-08FA62B70C82}" destId="{184E69E5-944A-4F75-832A-3A612EABCC7B}" srcOrd="1" destOrd="0" presId="urn:microsoft.com/office/officeart/2005/8/layout/list1"/>
    <dgm:cxn modelId="{E77F6AC6-0E68-4882-8D4D-9D3AC140B03B}" type="presParOf" srcId="{5E4825FD-042D-435A-9AE2-909DCC6E6D96}" destId="{75DE3220-E242-4DFD-AE7E-6C73555B04A6}" srcOrd="33" destOrd="0" presId="urn:microsoft.com/office/officeart/2005/8/layout/list1"/>
    <dgm:cxn modelId="{1D21E282-0C13-45EA-8831-F33B5658D05C}" type="presParOf" srcId="{5E4825FD-042D-435A-9AE2-909DCC6E6D96}" destId="{6B2AD523-0957-48E4-A6C7-F2F906D2C076}"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0576F39-660A-438F-8321-CE6C49E63EC0}"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68964423-9813-49C9-9418-6AA736B4DD74}">
      <dgm:prSet phldrT="[Text]" custT="1"/>
      <dgm:spPr/>
      <dgm:t>
        <a:bodyPr/>
        <a:lstStyle/>
        <a:p>
          <a:r>
            <a:rPr lang="en-GB" sz="1600" b="0" u="none" dirty="0">
              <a:latin typeface="Century" pitchFamily="18" charset="0"/>
            </a:rPr>
            <a:t>Planning</a:t>
          </a:r>
        </a:p>
      </dgm:t>
    </dgm:pt>
    <dgm:pt modelId="{317B8E73-A6DE-47B4-B5DF-E1C813643AF6}" type="parTrans" cxnId="{6A8AE121-98FD-4AEE-A1B6-8AC195A550A0}">
      <dgm:prSet/>
      <dgm:spPr/>
      <dgm:t>
        <a:bodyPr/>
        <a:lstStyle/>
        <a:p>
          <a:endParaRPr lang="en-GB"/>
        </a:p>
      </dgm:t>
    </dgm:pt>
    <dgm:pt modelId="{90A609DC-682B-4F76-B15E-938F6C10A72B}" type="sibTrans" cxnId="{6A8AE121-98FD-4AEE-A1B6-8AC195A550A0}">
      <dgm:prSet/>
      <dgm:spPr/>
      <dgm:t>
        <a:bodyPr/>
        <a:lstStyle/>
        <a:p>
          <a:endParaRPr lang="en-GB"/>
        </a:p>
      </dgm:t>
    </dgm:pt>
    <dgm:pt modelId="{7CCCE1AE-D33E-4DE6-8E79-818BB76B7DB9}">
      <dgm:prSet custT="1"/>
      <dgm:spPr/>
      <dgm:t>
        <a:bodyPr/>
        <a:lstStyle/>
        <a:p>
          <a:r>
            <a:rPr lang="en-GB" sz="1600" b="0" u="none" dirty="0">
              <a:latin typeface="Century" pitchFamily="18" charset="0"/>
            </a:rPr>
            <a:t>Motivating employees </a:t>
          </a:r>
          <a:endParaRPr lang="en-US" sz="1600" b="0" u="none" dirty="0">
            <a:latin typeface="Century" pitchFamily="18" charset="0"/>
          </a:endParaRPr>
        </a:p>
      </dgm:t>
    </dgm:pt>
    <dgm:pt modelId="{C29A70A9-446B-43AA-8968-2687AE759F86}" type="parTrans" cxnId="{E7A9BB6B-97EE-4EFE-B43B-8FC6CA148B99}">
      <dgm:prSet/>
      <dgm:spPr/>
      <dgm:t>
        <a:bodyPr/>
        <a:lstStyle/>
        <a:p>
          <a:endParaRPr lang="en-US"/>
        </a:p>
      </dgm:t>
    </dgm:pt>
    <dgm:pt modelId="{8915E821-BA2E-4D46-8B31-4B8541F155C2}" type="sibTrans" cxnId="{E7A9BB6B-97EE-4EFE-B43B-8FC6CA148B99}">
      <dgm:prSet/>
      <dgm:spPr/>
      <dgm:t>
        <a:bodyPr/>
        <a:lstStyle/>
        <a:p>
          <a:endParaRPr lang="en-US"/>
        </a:p>
      </dgm:t>
    </dgm:pt>
    <dgm:pt modelId="{8F9AEF1B-9BF3-47DF-938B-587203DABB0D}">
      <dgm:prSet custT="1"/>
      <dgm:spPr/>
      <dgm:t>
        <a:bodyPr/>
        <a:lstStyle/>
        <a:p>
          <a:r>
            <a:rPr lang="en-GB" sz="1600" b="0" u="none">
              <a:latin typeface="Century" pitchFamily="18" charset="0"/>
            </a:rPr>
            <a:t>Communicating goals and objectives </a:t>
          </a:r>
          <a:endParaRPr lang="en-US" sz="1600" b="0" u="none">
            <a:latin typeface="Century" pitchFamily="18" charset="0"/>
          </a:endParaRPr>
        </a:p>
      </dgm:t>
    </dgm:pt>
    <dgm:pt modelId="{68A5FFEB-A1D0-4F55-A7FE-A36EAF21D0E4}" type="parTrans" cxnId="{2EA7426B-67EC-4655-82CF-B357CEF9210D}">
      <dgm:prSet/>
      <dgm:spPr/>
      <dgm:t>
        <a:bodyPr/>
        <a:lstStyle/>
        <a:p>
          <a:endParaRPr lang="en-US"/>
        </a:p>
      </dgm:t>
    </dgm:pt>
    <dgm:pt modelId="{036696EA-F952-4EA2-A314-C92BF271C658}" type="sibTrans" cxnId="{2EA7426B-67EC-4655-82CF-B357CEF9210D}">
      <dgm:prSet/>
      <dgm:spPr/>
      <dgm:t>
        <a:bodyPr/>
        <a:lstStyle/>
        <a:p>
          <a:endParaRPr lang="en-US"/>
        </a:p>
      </dgm:t>
    </dgm:pt>
    <dgm:pt modelId="{0335C9F1-7E53-4E32-A5D3-D45AC03D86AB}">
      <dgm:prSet custT="1"/>
      <dgm:spPr/>
      <dgm:t>
        <a:bodyPr/>
        <a:lstStyle/>
        <a:p>
          <a:r>
            <a:rPr lang="en-GB" sz="1600" b="0" u="none">
              <a:latin typeface="Century" pitchFamily="18" charset="0"/>
            </a:rPr>
            <a:t>Inculcating team spirit </a:t>
          </a:r>
          <a:endParaRPr lang="en-US" sz="1600" b="0" u="none">
            <a:latin typeface="Century" pitchFamily="18" charset="0"/>
          </a:endParaRPr>
        </a:p>
      </dgm:t>
    </dgm:pt>
    <dgm:pt modelId="{390736C0-D619-4872-9C45-288D67E1E7D7}" type="parTrans" cxnId="{5DF579F1-5621-42F3-BE69-45471461B59F}">
      <dgm:prSet/>
      <dgm:spPr/>
      <dgm:t>
        <a:bodyPr/>
        <a:lstStyle/>
        <a:p>
          <a:endParaRPr lang="en-US"/>
        </a:p>
      </dgm:t>
    </dgm:pt>
    <dgm:pt modelId="{6BB42266-8290-4B45-ADBB-758DB684B3EF}" type="sibTrans" cxnId="{5DF579F1-5621-42F3-BE69-45471461B59F}">
      <dgm:prSet/>
      <dgm:spPr/>
      <dgm:t>
        <a:bodyPr/>
        <a:lstStyle/>
        <a:p>
          <a:endParaRPr lang="en-US"/>
        </a:p>
      </dgm:t>
    </dgm:pt>
    <dgm:pt modelId="{77112078-3D6C-405C-8141-7E4DB816E0A2}">
      <dgm:prSet custT="1"/>
      <dgm:spPr/>
      <dgm:t>
        <a:bodyPr/>
        <a:lstStyle/>
        <a:p>
          <a:r>
            <a:rPr lang="en-GB" sz="1600" b="0" u="none">
              <a:latin typeface="Century" pitchFamily="18" charset="0"/>
            </a:rPr>
            <a:t>Making effective decisions</a:t>
          </a:r>
          <a:endParaRPr lang="en-US" sz="1600" b="0" u="none">
            <a:latin typeface="Century" pitchFamily="18" charset="0"/>
          </a:endParaRPr>
        </a:p>
      </dgm:t>
    </dgm:pt>
    <dgm:pt modelId="{5EDF4665-111C-420B-8913-C6C2D5B74463}" type="parTrans" cxnId="{2882FC98-D018-44BB-95FC-E3B6852A2537}">
      <dgm:prSet/>
      <dgm:spPr/>
      <dgm:t>
        <a:bodyPr/>
        <a:lstStyle/>
        <a:p>
          <a:endParaRPr lang="en-US"/>
        </a:p>
      </dgm:t>
    </dgm:pt>
    <dgm:pt modelId="{4DCE6D79-046F-4435-9D8F-9A0B1F22309B}" type="sibTrans" cxnId="{2882FC98-D018-44BB-95FC-E3B6852A2537}">
      <dgm:prSet/>
      <dgm:spPr/>
      <dgm:t>
        <a:bodyPr/>
        <a:lstStyle/>
        <a:p>
          <a:endParaRPr lang="en-US"/>
        </a:p>
      </dgm:t>
    </dgm:pt>
    <dgm:pt modelId="{C9CF3F02-082A-4195-B5C9-AB9783E8AA34}" type="pres">
      <dgm:prSet presAssocID="{C0576F39-660A-438F-8321-CE6C49E63EC0}" presName="linear" presStyleCnt="0">
        <dgm:presLayoutVars>
          <dgm:dir/>
          <dgm:animLvl val="lvl"/>
          <dgm:resizeHandles val="exact"/>
        </dgm:presLayoutVars>
      </dgm:prSet>
      <dgm:spPr/>
      <dgm:t>
        <a:bodyPr/>
        <a:lstStyle/>
        <a:p>
          <a:endParaRPr lang="en-GB"/>
        </a:p>
      </dgm:t>
    </dgm:pt>
    <dgm:pt modelId="{2039BADD-9181-4783-B498-2D780FABD381}" type="pres">
      <dgm:prSet presAssocID="{68964423-9813-49C9-9418-6AA736B4DD74}" presName="parentLin" presStyleCnt="0"/>
      <dgm:spPr/>
      <dgm:t>
        <a:bodyPr/>
        <a:lstStyle/>
        <a:p>
          <a:endParaRPr lang="en-US"/>
        </a:p>
      </dgm:t>
    </dgm:pt>
    <dgm:pt modelId="{4C306269-8843-468F-A970-8214B85A4980}" type="pres">
      <dgm:prSet presAssocID="{68964423-9813-49C9-9418-6AA736B4DD74}" presName="parentLeftMargin" presStyleLbl="node1" presStyleIdx="0" presStyleCnt="5"/>
      <dgm:spPr/>
      <dgm:t>
        <a:bodyPr/>
        <a:lstStyle/>
        <a:p>
          <a:endParaRPr lang="en-GB"/>
        </a:p>
      </dgm:t>
    </dgm:pt>
    <dgm:pt modelId="{71CC9D6D-EF92-46FC-9E7C-E0D38F05B911}" type="pres">
      <dgm:prSet presAssocID="{68964423-9813-49C9-9418-6AA736B4DD74}" presName="parentText" presStyleLbl="node1" presStyleIdx="0" presStyleCnt="5">
        <dgm:presLayoutVars>
          <dgm:chMax val="0"/>
          <dgm:bulletEnabled val="1"/>
        </dgm:presLayoutVars>
      </dgm:prSet>
      <dgm:spPr/>
      <dgm:t>
        <a:bodyPr/>
        <a:lstStyle/>
        <a:p>
          <a:endParaRPr lang="en-GB"/>
        </a:p>
      </dgm:t>
    </dgm:pt>
    <dgm:pt modelId="{A81E2F0C-6240-40C4-A424-FD0A966CFACA}" type="pres">
      <dgm:prSet presAssocID="{68964423-9813-49C9-9418-6AA736B4DD74}" presName="negativeSpace" presStyleCnt="0"/>
      <dgm:spPr/>
      <dgm:t>
        <a:bodyPr/>
        <a:lstStyle/>
        <a:p>
          <a:endParaRPr lang="en-US"/>
        </a:p>
      </dgm:t>
    </dgm:pt>
    <dgm:pt modelId="{3B9B6469-FDE6-4477-86DF-30EAB3270CFA}" type="pres">
      <dgm:prSet presAssocID="{68964423-9813-49C9-9418-6AA736B4DD74}" presName="childText" presStyleLbl="conFgAcc1" presStyleIdx="0" presStyleCnt="5">
        <dgm:presLayoutVars>
          <dgm:bulletEnabled val="1"/>
        </dgm:presLayoutVars>
      </dgm:prSet>
      <dgm:spPr/>
      <dgm:t>
        <a:bodyPr/>
        <a:lstStyle/>
        <a:p>
          <a:endParaRPr lang="en-US"/>
        </a:p>
      </dgm:t>
    </dgm:pt>
    <dgm:pt modelId="{12CF7FC7-48A3-4BEC-B86D-149258439EB8}" type="pres">
      <dgm:prSet presAssocID="{90A609DC-682B-4F76-B15E-938F6C10A72B}" presName="spaceBetweenRectangles" presStyleCnt="0"/>
      <dgm:spPr/>
      <dgm:t>
        <a:bodyPr/>
        <a:lstStyle/>
        <a:p>
          <a:endParaRPr lang="en-US"/>
        </a:p>
      </dgm:t>
    </dgm:pt>
    <dgm:pt modelId="{6715120E-5E2D-4CD9-9AEF-5E9F475DF244}" type="pres">
      <dgm:prSet presAssocID="{7CCCE1AE-D33E-4DE6-8E79-818BB76B7DB9}" presName="parentLin" presStyleCnt="0"/>
      <dgm:spPr/>
      <dgm:t>
        <a:bodyPr/>
        <a:lstStyle/>
        <a:p>
          <a:endParaRPr lang="en-US"/>
        </a:p>
      </dgm:t>
    </dgm:pt>
    <dgm:pt modelId="{62A6B4E6-A065-4B33-B004-0DCBD32CBA3F}" type="pres">
      <dgm:prSet presAssocID="{7CCCE1AE-D33E-4DE6-8E79-818BB76B7DB9}" presName="parentLeftMargin" presStyleLbl="node1" presStyleIdx="0" presStyleCnt="5"/>
      <dgm:spPr/>
      <dgm:t>
        <a:bodyPr/>
        <a:lstStyle/>
        <a:p>
          <a:endParaRPr lang="en-US"/>
        </a:p>
      </dgm:t>
    </dgm:pt>
    <dgm:pt modelId="{693D9A2D-E99E-4EB5-AB2C-E1A674F12803}" type="pres">
      <dgm:prSet presAssocID="{7CCCE1AE-D33E-4DE6-8E79-818BB76B7DB9}" presName="parentText" presStyleLbl="node1" presStyleIdx="1" presStyleCnt="5">
        <dgm:presLayoutVars>
          <dgm:chMax val="0"/>
          <dgm:bulletEnabled val="1"/>
        </dgm:presLayoutVars>
      </dgm:prSet>
      <dgm:spPr/>
      <dgm:t>
        <a:bodyPr/>
        <a:lstStyle/>
        <a:p>
          <a:endParaRPr lang="en-US"/>
        </a:p>
      </dgm:t>
    </dgm:pt>
    <dgm:pt modelId="{D36FDE92-FD42-4788-ACAC-A288FF3A1855}" type="pres">
      <dgm:prSet presAssocID="{7CCCE1AE-D33E-4DE6-8E79-818BB76B7DB9}" presName="negativeSpace" presStyleCnt="0"/>
      <dgm:spPr/>
      <dgm:t>
        <a:bodyPr/>
        <a:lstStyle/>
        <a:p>
          <a:endParaRPr lang="en-US"/>
        </a:p>
      </dgm:t>
    </dgm:pt>
    <dgm:pt modelId="{D0F81644-36D1-4E29-801E-A2553C4783A8}" type="pres">
      <dgm:prSet presAssocID="{7CCCE1AE-D33E-4DE6-8E79-818BB76B7DB9}" presName="childText" presStyleLbl="conFgAcc1" presStyleIdx="1" presStyleCnt="5">
        <dgm:presLayoutVars>
          <dgm:bulletEnabled val="1"/>
        </dgm:presLayoutVars>
      </dgm:prSet>
      <dgm:spPr/>
      <dgm:t>
        <a:bodyPr/>
        <a:lstStyle/>
        <a:p>
          <a:endParaRPr lang="en-US"/>
        </a:p>
      </dgm:t>
    </dgm:pt>
    <dgm:pt modelId="{D2448CC2-7439-4FE0-ABFF-8BBCD569690B}" type="pres">
      <dgm:prSet presAssocID="{8915E821-BA2E-4D46-8B31-4B8541F155C2}" presName="spaceBetweenRectangles" presStyleCnt="0"/>
      <dgm:spPr/>
      <dgm:t>
        <a:bodyPr/>
        <a:lstStyle/>
        <a:p>
          <a:endParaRPr lang="en-US"/>
        </a:p>
      </dgm:t>
    </dgm:pt>
    <dgm:pt modelId="{9C01A582-20A0-44E9-9E5B-E337EA73B3B4}" type="pres">
      <dgm:prSet presAssocID="{8F9AEF1B-9BF3-47DF-938B-587203DABB0D}" presName="parentLin" presStyleCnt="0"/>
      <dgm:spPr/>
      <dgm:t>
        <a:bodyPr/>
        <a:lstStyle/>
        <a:p>
          <a:endParaRPr lang="en-US"/>
        </a:p>
      </dgm:t>
    </dgm:pt>
    <dgm:pt modelId="{A20ECD32-FAB3-411D-B7E4-42235610DBE1}" type="pres">
      <dgm:prSet presAssocID="{8F9AEF1B-9BF3-47DF-938B-587203DABB0D}" presName="parentLeftMargin" presStyleLbl="node1" presStyleIdx="1" presStyleCnt="5"/>
      <dgm:spPr/>
      <dgm:t>
        <a:bodyPr/>
        <a:lstStyle/>
        <a:p>
          <a:endParaRPr lang="en-US"/>
        </a:p>
      </dgm:t>
    </dgm:pt>
    <dgm:pt modelId="{14BE6B01-A58D-4F4F-BD59-4D380DEF87FA}" type="pres">
      <dgm:prSet presAssocID="{8F9AEF1B-9BF3-47DF-938B-587203DABB0D}" presName="parentText" presStyleLbl="node1" presStyleIdx="2" presStyleCnt="5">
        <dgm:presLayoutVars>
          <dgm:chMax val="0"/>
          <dgm:bulletEnabled val="1"/>
        </dgm:presLayoutVars>
      </dgm:prSet>
      <dgm:spPr/>
      <dgm:t>
        <a:bodyPr/>
        <a:lstStyle/>
        <a:p>
          <a:endParaRPr lang="en-US"/>
        </a:p>
      </dgm:t>
    </dgm:pt>
    <dgm:pt modelId="{6EAC9DB8-D563-474D-8CB2-EA86383A742F}" type="pres">
      <dgm:prSet presAssocID="{8F9AEF1B-9BF3-47DF-938B-587203DABB0D}" presName="negativeSpace" presStyleCnt="0"/>
      <dgm:spPr/>
      <dgm:t>
        <a:bodyPr/>
        <a:lstStyle/>
        <a:p>
          <a:endParaRPr lang="en-US"/>
        </a:p>
      </dgm:t>
    </dgm:pt>
    <dgm:pt modelId="{E5C0BF41-1A5C-42F4-BAAA-AA2CA5E80221}" type="pres">
      <dgm:prSet presAssocID="{8F9AEF1B-9BF3-47DF-938B-587203DABB0D}" presName="childText" presStyleLbl="conFgAcc1" presStyleIdx="2" presStyleCnt="5">
        <dgm:presLayoutVars>
          <dgm:bulletEnabled val="1"/>
        </dgm:presLayoutVars>
      </dgm:prSet>
      <dgm:spPr/>
      <dgm:t>
        <a:bodyPr/>
        <a:lstStyle/>
        <a:p>
          <a:endParaRPr lang="en-US"/>
        </a:p>
      </dgm:t>
    </dgm:pt>
    <dgm:pt modelId="{7114FFB2-1282-41F8-A7F2-3841AB304C9F}" type="pres">
      <dgm:prSet presAssocID="{036696EA-F952-4EA2-A314-C92BF271C658}" presName="spaceBetweenRectangles" presStyleCnt="0"/>
      <dgm:spPr/>
      <dgm:t>
        <a:bodyPr/>
        <a:lstStyle/>
        <a:p>
          <a:endParaRPr lang="en-US"/>
        </a:p>
      </dgm:t>
    </dgm:pt>
    <dgm:pt modelId="{968DE2B5-4C77-4323-955A-98712D55C3D4}" type="pres">
      <dgm:prSet presAssocID="{0335C9F1-7E53-4E32-A5D3-D45AC03D86AB}" presName="parentLin" presStyleCnt="0"/>
      <dgm:spPr/>
      <dgm:t>
        <a:bodyPr/>
        <a:lstStyle/>
        <a:p>
          <a:endParaRPr lang="en-US"/>
        </a:p>
      </dgm:t>
    </dgm:pt>
    <dgm:pt modelId="{DA950E89-BBD0-45A5-8A3F-115A66CF9C49}" type="pres">
      <dgm:prSet presAssocID="{0335C9F1-7E53-4E32-A5D3-D45AC03D86AB}" presName="parentLeftMargin" presStyleLbl="node1" presStyleIdx="2" presStyleCnt="5"/>
      <dgm:spPr/>
      <dgm:t>
        <a:bodyPr/>
        <a:lstStyle/>
        <a:p>
          <a:endParaRPr lang="en-US"/>
        </a:p>
      </dgm:t>
    </dgm:pt>
    <dgm:pt modelId="{3CC32755-F8AF-4F2C-A2F3-0C6F71C040F3}" type="pres">
      <dgm:prSet presAssocID="{0335C9F1-7E53-4E32-A5D3-D45AC03D86AB}" presName="parentText" presStyleLbl="node1" presStyleIdx="3" presStyleCnt="5">
        <dgm:presLayoutVars>
          <dgm:chMax val="0"/>
          <dgm:bulletEnabled val="1"/>
        </dgm:presLayoutVars>
      </dgm:prSet>
      <dgm:spPr/>
      <dgm:t>
        <a:bodyPr/>
        <a:lstStyle/>
        <a:p>
          <a:endParaRPr lang="en-US"/>
        </a:p>
      </dgm:t>
    </dgm:pt>
    <dgm:pt modelId="{A5CD5ABF-600D-446F-AB32-9905B25B3966}" type="pres">
      <dgm:prSet presAssocID="{0335C9F1-7E53-4E32-A5D3-D45AC03D86AB}" presName="negativeSpace" presStyleCnt="0"/>
      <dgm:spPr/>
      <dgm:t>
        <a:bodyPr/>
        <a:lstStyle/>
        <a:p>
          <a:endParaRPr lang="en-US"/>
        </a:p>
      </dgm:t>
    </dgm:pt>
    <dgm:pt modelId="{7A5E0C36-A539-4D2B-8F76-0FB39FA6871B}" type="pres">
      <dgm:prSet presAssocID="{0335C9F1-7E53-4E32-A5D3-D45AC03D86AB}" presName="childText" presStyleLbl="conFgAcc1" presStyleIdx="3" presStyleCnt="5">
        <dgm:presLayoutVars>
          <dgm:bulletEnabled val="1"/>
        </dgm:presLayoutVars>
      </dgm:prSet>
      <dgm:spPr/>
      <dgm:t>
        <a:bodyPr/>
        <a:lstStyle/>
        <a:p>
          <a:endParaRPr lang="en-US"/>
        </a:p>
      </dgm:t>
    </dgm:pt>
    <dgm:pt modelId="{025CEA7F-3F49-4E17-BF6B-73D4FD70D0B2}" type="pres">
      <dgm:prSet presAssocID="{6BB42266-8290-4B45-ADBB-758DB684B3EF}" presName="spaceBetweenRectangles" presStyleCnt="0"/>
      <dgm:spPr/>
      <dgm:t>
        <a:bodyPr/>
        <a:lstStyle/>
        <a:p>
          <a:endParaRPr lang="en-US"/>
        </a:p>
      </dgm:t>
    </dgm:pt>
    <dgm:pt modelId="{BE273E18-C24D-49E0-B6F8-FC9E11984A0B}" type="pres">
      <dgm:prSet presAssocID="{77112078-3D6C-405C-8141-7E4DB816E0A2}" presName="parentLin" presStyleCnt="0"/>
      <dgm:spPr/>
      <dgm:t>
        <a:bodyPr/>
        <a:lstStyle/>
        <a:p>
          <a:endParaRPr lang="en-US"/>
        </a:p>
      </dgm:t>
    </dgm:pt>
    <dgm:pt modelId="{073A87C0-FB9F-448A-9DA3-A4E70295C5C1}" type="pres">
      <dgm:prSet presAssocID="{77112078-3D6C-405C-8141-7E4DB816E0A2}" presName="parentLeftMargin" presStyleLbl="node1" presStyleIdx="3" presStyleCnt="5"/>
      <dgm:spPr/>
      <dgm:t>
        <a:bodyPr/>
        <a:lstStyle/>
        <a:p>
          <a:endParaRPr lang="en-US"/>
        </a:p>
      </dgm:t>
    </dgm:pt>
    <dgm:pt modelId="{B32806FC-DC45-4A5B-B852-DCA0A2B087E7}" type="pres">
      <dgm:prSet presAssocID="{77112078-3D6C-405C-8141-7E4DB816E0A2}" presName="parentText" presStyleLbl="node1" presStyleIdx="4" presStyleCnt="5">
        <dgm:presLayoutVars>
          <dgm:chMax val="0"/>
          <dgm:bulletEnabled val="1"/>
        </dgm:presLayoutVars>
      </dgm:prSet>
      <dgm:spPr/>
      <dgm:t>
        <a:bodyPr/>
        <a:lstStyle/>
        <a:p>
          <a:endParaRPr lang="en-US"/>
        </a:p>
      </dgm:t>
    </dgm:pt>
    <dgm:pt modelId="{DDD3DD19-CF8B-4BD7-AF90-D7E1EF746F0B}" type="pres">
      <dgm:prSet presAssocID="{77112078-3D6C-405C-8141-7E4DB816E0A2}" presName="negativeSpace" presStyleCnt="0"/>
      <dgm:spPr/>
      <dgm:t>
        <a:bodyPr/>
        <a:lstStyle/>
        <a:p>
          <a:endParaRPr lang="en-US"/>
        </a:p>
      </dgm:t>
    </dgm:pt>
    <dgm:pt modelId="{5799B382-EDB8-4290-86BE-58A5CC6CFE53}" type="pres">
      <dgm:prSet presAssocID="{77112078-3D6C-405C-8141-7E4DB816E0A2}" presName="childText" presStyleLbl="conFgAcc1" presStyleIdx="4" presStyleCnt="5">
        <dgm:presLayoutVars>
          <dgm:bulletEnabled val="1"/>
        </dgm:presLayoutVars>
      </dgm:prSet>
      <dgm:spPr/>
      <dgm:t>
        <a:bodyPr/>
        <a:lstStyle/>
        <a:p>
          <a:endParaRPr lang="en-US"/>
        </a:p>
      </dgm:t>
    </dgm:pt>
  </dgm:ptLst>
  <dgm:cxnLst>
    <dgm:cxn modelId="{7C34C89A-2314-4FF5-8F23-576776015B10}" type="presOf" srcId="{7CCCE1AE-D33E-4DE6-8E79-818BB76B7DB9}" destId="{693D9A2D-E99E-4EB5-AB2C-E1A674F12803}" srcOrd="1" destOrd="0" presId="urn:microsoft.com/office/officeart/2005/8/layout/list1"/>
    <dgm:cxn modelId="{72E1CF01-0038-487C-BAE7-98B62EAC8AD9}" type="presOf" srcId="{68964423-9813-49C9-9418-6AA736B4DD74}" destId="{71CC9D6D-EF92-46FC-9E7C-E0D38F05B911}" srcOrd="1" destOrd="0" presId="urn:microsoft.com/office/officeart/2005/8/layout/list1"/>
    <dgm:cxn modelId="{4DBE1173-F65D-42B9-B87F-7F305216EF01}" type="presOf" srcId="{8F9AEF1B-9BF3-47DF-938B-587203DABB0D}" destId="{A20ECD32-FAB3-411D-B7E4-42235610DBE1}" srcOrd="0" destOrd="0" presId="urn:microsoft.com/office/officeart/2005/8/layout/list1"/>
    <dgm:cxn modelId="{2EA7426B-67EC-4655-82CF-B357CEF9210D}" srcId="{C0576F39-660A-438F-8321-CE6C49E63EC0}" destId="{8F9AEF1B-9BF3-47DF-938B-587203DABB0D}" srcOrd="2" destOrd="0" parTransId="{68A5FFEB-A1D0-4F55-A7FE-A36EAF21D0E4}" sibTransId="{036696EA-F952-4EA2-A314-C92BF271C658}"/>
    <dgm:cxn modelId="{6A8AE121-98FD-4AEE-A1B6-8AC195A550A0}" srcId="{C0576F39-660A-438F-8321-CE6C49E63EC0}" destId="{68964423-9813-49C9-9418-6AA736B4DD74}" srcOrd="0" destOrd="0" parTransId="{317B8E73-A6DE-47B4-B5DF-E1C813643AF6}" sibTransId="{90A609DC-682B-4F76-B15E-938F6C10A72B}"/>
    <dgm:cxn modelId="{2882FC98-D018-44BB-95FC-E3B6852A2537}" srcId="{C0576F39-660A-438F-8321-CE6C49E63EC0}" destId="{77112078-3D6C-405C-8141-7E4DB816E0A2}" srcOrd="4" destOrd="0" parTransId="{5EDF4665-111C-420B-8913-C6C2D5B74463}" sibTransId="{4DCE6D79-046F-4435-9D8F-9A0B1F22309B}"/>
    <dgm:cxn modelId="{5DF579F1-5621-42F3-BE69-45471461B59F}" srcId="{C0576F39-660A-438F-8321-CE6C49E63EC0}" destId="{0335C9F1-7E53-4E32-A5D3-D45AC03D86AB}" srcOrd="3" destOrd="0" parTransId="{390736C0-D619-4872-9C45-288D67E1E7D7}" sibTransId="{6BB42266-8290-4B45-ADBB-758DB684B3EF}"/>
    <dgm:cxn modelId="{76BB7A4B-0D56-433F-A930-E7E6F84B445C}" type="presOf" srcId="{77112078-3D6C-405C-8141-7E4DB816E0A2}" destId="{073A87C0-FB9F-448A-9DA3-A4E70295C5C1}" srcOrd="0" destOrd="0" presId="urn:microsoft.com/office/officeart/2005/8/layout/list1"/>
    <dgm:cxn modelId="{E7A9BB6B-97EE-4EFE-B43B-8FC6CA148B99}" srcId="{C0576F39-660A-438F-8321-CE6C49E63EC0}" destId="{7CCCE1AE-D33E-4DE6-8E79-818BB76B7DB9}" srcOrd="1" destOrd="0" parTransId="{C29A70A9-446B-43AA-8968-2687AE759F86}" sibTransId="{8915E821-BA2E-4D46-8B31-4B8541F155C2}"/>
    <dgm:cxn modelId="{C9010587-FC13-42B4-8D8E-9C3859F85947}" type="presOf" srcId="{77112078-3D6C-405C-8141-7E4DB816E0A2}" destId="{B32806FC-DC45-4A5B-B852-DCA0A2B087E7}" srcOrd="1" destOrd="0" presId="urn:microsoft.com/office/officeart/2005/8/layout/list1"/>
    <dgm:cxn modelId="{18E3E6F3-F243-449F-A8F8-8DA44ED82978}" type="presOf" srcId="{7CCCE1AE-D33E-4DE6-8E79-818BB76B7DB9}" destId="{62A6B4E6-A065-4B33-B004-0DCBD32CBA3F}" srcOrd="0" destOrd="0" presId="urn:microsoft.com/office/officeart/2005/8/layout/list1"/>
    <dgm:cxn modelId="{DEB16B13-867D-412D-A64E-318C5E16D2D4}" type="presOf" srcId="{0335C9F1-7E53-4E32-A5D3-D45AC03D86AB}" destId="{3CC32755-F8AF-4F2C-A2F3-0C6F71C040F3}" srcOrd="1" destOrd="0" presId="urn:microsoft.com/office/officeart/2005/8/layout/list1"/>
    <dgm:cxn modelId="{633D8D54-E971-4A39-9A47-21463E942C64}" type="presOf" srcId="{8F9AEF1B-9BF3-47DF-938B-587203DABB0D}" destId="{14BE6B01-A58D-4F4F-BD59-4D380DEF87FA}" srcOrd="1" destOrd="0" presId="urn:microsoft.com/office/officeart/2005/8/layout/list1"/>
    <dgm:cxn modelId="{0718D625-4A80-412F-BCA2-08FC0912D907}" type="presOf" srcId="{68964423-9813-49C9-9418-6AA736B4DD74}" destId="{4C306269-8843-468F-A970-8214B85A4980}" srcOrd="0" destOrd="0" presId="urn:microsoft.com/office/officeart/2005/8/layout/list1"/>
    <dgm:cxn modelId="{ABEF5AF5-4198-4C71-A8B6-B07EF14EED34}" type="presOf" srcId="{C0576F39-660A-438F-8321-CE6C49E63EC0}" destId="{C9CF3F02-082A-4195-B5C9-AB9783E8AA34}" srcOrd="0" destOrd="0" presId="urn:microsoft.com/office/officeart/2005/8/layout/list1"/>
    <dgm:cxn modelId="{0504D593-FE74-4A1B-A7FA-2DFF19A2DF7E}" type="presOf" srcId="{0335C9F1-7E53-4E32-A5D3-D45AC03D86AB}" destId="{DA950E89-BBD0-45A5-8A3F-115A66CF9C49}" srcOrd="0" destOrd="0" presId="urn:microsoft.com/office/officeart/2005/8/layout/list1"/>
    <dgm:cxn modelId="{173D4829-076E-4DE4-88D9-1070E61DD83F}" type="presParOf" srcId="{C9CF3F02-082A-4195-B5C9-AB9783E8AA34}" destId="{2039BADD-9181-4783-B498-2D780FABD381}" srcOrd="0" destOrd="0" presId="urn:microsoft.com/office/officeart/2005/8/layout/list1"/>
    <dgm:cxn modelId="{B1805F76-C293-4EF4-8AD4-92FD316C68B8}" type="presParOf" srcId="{2039BADD-9181-4783-B498-2D780FABD381}" destId="{4C306269-8843-468F-A970-8214B85A4980}" srcOrd="0" destOrd="0" presId="urn:microsoft.com/office/officeart/2005/8/layout/list1"/>
    <dgm:cxn modelId="{690E59C9-7F92-4012-8947-5630E865B4E7}" type="presParOf" srcId="{2039BADD-9181-4783-B498-2D780FABD381}" destId="{71CC9D6D-EF92-46FC-9E7C-E0D38F05B911}" srcOrd="1" destOrd="0" presId="urn:microsoft.com/office/officeart/2005/8/layout/list1"/>
    <dgm:cxn modelId="{5FEE434F-7AF4-4D67-8182-467CC07FC31B}" type="presParOf" srcId="{C9CF3F02-082A-4195-B5C9-AB9783E8AA34}" destId="{A81E2F0C-6240-40C4-A424-FD0A966CFACA}" srcOrd="1" destOrd="0" presId="urn:microsoft.com/office/officeart/2005/8/layout/list1"/>
    <dgm:cxn modelId="{F600D450-685B-40CC-80DC-FD13C5CFA867}" type="presParOf" srcId="{C9CF3F02-082A-4195-B5C9-AB9783E8AA34}" destId="{3B9B6469-FDE6-4477-86DF-30EAB3270CFA}" srcOrd="2" destOrd="0" presId="urn:microsoft.com/office/officeart/2005/8/layout/list1"/>
    <dgm:cxn modelId="{B1B02FA2-ECF1-44C5-8DD2-398A72C9F2CD}" type="presParOf" srcId="{C9CF3F02-082A-4195-B5C9-AB9783E8AA34}" destId="{12CF7FC7-48A3-4BEC-B86D-149258439EB8}" srcOrd="3" destOrd="0" presId="urn:microsoft.com/office/officeart/2005/8/layout/list1"/>
    <dgm:cxn modelId="{96EAC9F3-E25A-4612-A184-38D47672E90F}" type="presParOf" srcId="{C9CF3F02-082A-4195-B5C9-AB9783E8AA34}" destId="{6715120E-5E2D-4CD9-9AEF-5E9F475DF244}" srcOrd="4" destOrd="0" presId="urn:microsoft.com/office/officeart/2005/8/layout/list1"/>
    <dgm:cxn modelId="{D857BF50-84D7-4F56-895A-48BB28CD3D9A}" type="presParOf" srcId="{6715120E-5E2D-4CD9-9AEF-5E9F475DF244}" destId="{62A6B4E6-A065-4B33-B004-0DCBD32CBA3F}" srcOrd="0" destOrd="0" presId="urn:microsoft.com/office/officeart/2005/8/layout/list1"/>
    <dgm:cxn modelId="{F9C9DC4C-E562-4DFE-A9E1-2E01BF390D82}" type="presParOf" srcId="{6715120E-5E2D-4CD9-9AEF-5E9F475DF244}" destId="{693D9A2D-E99E-4EB5-AB2C-E1A674F12803}" srcOrd="1" destOrd="0" presId="urn:microsoft.com/office/officeart/2005/8/layout/list1"/>
    <dgm:cxn modelId="{88C69CC4-5058-4583-B9D5-1576A508F621}" type="presParOf" srcId="{C9CF3F02-082A-4195-B5C9-AB9783E8AA34}" destId="{D36FDE92-FD42-4788-ACAC-A288FF3A1855}" srcOrd="5" destOrd="0" presId="urn:microsoft.com/office/officeart/2005/8/layout/list1"/>
    <dgm:cxn modelId="{0EF700ED-0DC9-4126-B599-540485C83104}" type="presParOf" srcId="{C9CF3F02-082A-4195-B5C9-AB9783E8AA34}" destId="{D0F81644-36D1-4E29-801E-A2553C4783A8}" srcOrd="6" destOrd="0" presId="urn:microsoft.com/office/officeart/2005/8/layout/list1"/>
    <dgm:cxn modelId="{AA3D6412-DA61-44A9-8F72-FAE666C5F88E}" type="presParOf" srcId="{C9CF3F02-082A-4195-B5C9-AB9783E8AA34}" destId="{D2448CC2-7439-4FE0-ABFF-8BBCD569690B}" srcOrd="7" destOrd="0" presId="urn:microsoft.com/office/officeart/2005/8/layout/list1"/>
    <dgm:cxn modelId="{5D8F07D0-17D4-4DED-8E70-62C5ED9D3C89}" type="presParOf" srcId="{C9CF3F02-082A-4195-B5C9-AB9783E8AA34}" destId="{9C01A582-20A0-44E9-9E5B-E337EA73B3B4}" srcOrd="8" destOrd="0" presId="urn:microsoft.com/office/officeart/2005/8/layout/list1"/>
    <dgm:cxn modelId="{722930BE-D416-4C25-9709-635BF1C490A4}" type="presParOf" srcId="{9C01A582-20A0-44E9-9E5B-E337EA73B3B4}" destId="{A20ECD32-FAB3-411D-B7E4-42235610DBE1}" srcOrd="0" destOrd="0" presId="urn:microsoft.com/office/officeart/2005/8/layout/list1"/>
    <dgm:cxn modelId="{89367A19-3D30-4642-96AA-099251523E07}" type="presParOf" srcId="{9C01A582-20A0-44E9-9E5B-E337EA73B3B4}" destId="{14BE6B01-A58D-4F4F-BD59-4D380DEF87FA}" srcOrd="1" destOrd="0" presId="urn:microsoft.com/office/officeart/2005/8/layout/list1"/>
    <dgm:cxn modelId="{5B5C92CB-EFD7-40BE-A535-03DB329F9F5C}" type="presParOf" srcId="{C9CF3F02-082A-4195-B5C9-AB9783E8AA34}" destId="{6EAC9DB8-D563-474D-8CB2-EA86383A742F}" srcOrd="9" destOrd="0" presId="urn:microsoft.com/office/officeart/2005/8/layout/list1"/>
    <dgm:cxn modelId="{E9C2E838-6250-45A3-90FB-B786F68A3D14}" type="presParOf" srcId="{C9CF3F02-082A-4195-B5C9-AB9783E8AA34}" destId="{E5C0BF41-1A5C-42F4-BAAA-AA2CA5E80221}" srcOrd="10" destOrd="0" presId="urn:microsoft.com/office/officeart/2005/8/layout/list1"/>
    <dgm:cxn modelId="{1C518E46-1136-4050-90EA-9B3652B8C3E1}" type="presParOf" srcId="{C9CF3F02-082A-4195-B5C9-AB9783E8AA34}" destId="{7114FFB2-1282-41F8-A7F2-3841AB304C9F}" srcOrd="11" destOrd="0" presId="urn:microsoft.com/office/officeart/2005/8/layout/list1"/>
    <dgm:cxn modelId="{8D67EC91-039A-4225-8AB7-7E335209070F}" type="presParOf" srcId="{C9CF3F02-082A-4195-B5C9-AB9783E8AA34}" destId="{968DE2B5-4C77-4323-955A-98712D55C3D4}" srcOrd="12" destOrd="0" presId="urn:microsoft.com/office/officeart/2005/8/layout/list1"/>
    <dgm:cxn modelId="{01472455-3BDF-47BE-8623-F7D812238506}" type="presParOf" srcId="{968DE2B5-4C77-4323-955A-98712D55C3D4}" destId="{DA950E89-BBD0-45A5-8A3F-115A66CF9C49}" srcOrd="0" destOrd="0" presId="urn:microsoft.com/office/officeart/2005/8/layout/list1"/>
    <dgm:cxn modelId="{E4FCE10B-851F-419C-8BAD-EA68C7BB0BBD}" type="presParOf" srcId="{968DE2B5-4C77-4323-955A-98712D55C3D4}" destId="{3CC32755-F8AF-4F2C-A2F3-0C6F71C040F3}" srcOrd="1" destOrd="0" presId="urn:microsoft.com/office/officeart/2005/8/layout/list1"/>
    <dgm:cxn modelId="{CC5DE891-5FAA-48A3-B5C5-3C8F56DAFE52}" type="presParOf" srcId="{C9CF3F02-082A-4195-B5C9-AB9783E8AA34}" destId="{A5CD5ABF-600D-446F-AB32-9905B25B3966}" srcOrd="13" destOrd="0" presId="urn:microsoft.com/office/officeart/2005/8/layout/list1"/>
    <dgm:cxn modelId="{F2586FDD-832B-4C19-9986-1D54E718C42B}" type="presParOf" srcId="{C9CF3F02-082A-4195-B5C9-AB9783E8AA34}" destId="{7A5E0C36-A539-4D2B-8F76-0FB39FA6871B}" srcOrd="14" destOrd="0" presId="urn:microsoft.com/office/officeart/2005/8/layout/list1"/>
    <dgm:cxn modelId="{362DA121-0BEB-4C8D-98A9-B16C5D312350}" type="presParOf" srcId="{C9CF3F02-082A-4195-B5C9-AB9783E8AA34}" destId="{025CEA7F-3F49-4E17-BF6B-73D4FD70D0B2}" srcOrd="15" destOrd="0" presId="urn:microsoft.com/office/officeart/2005/8/layout/list1"/>
    <dgm:cxn modelId="{1F00C8F1-E52A-4F96-9F91-06334E9A2B6F}" type="presParOf" srcId="{C9CF3F02-082A-4195-B5C9-AB9783E8AA34}" destId="{BE273E18-C24D-49E0-B6F8-FC9E11984A0B}" srcOrd="16" destOrd="0" presId="urn:microsoft.com/office/officeart/2005/8/layout/list1"/>
    <dgm:cxn modelId="{6A549C09-0A9B-4CCD-AA15-EEDF104E7A9E}" type="presParOf" srcId="{BE273E18-C24D-49E0-B6F8-FC9E11984A0B}" destId="{073A87C0-FB9F-448A-9DA3-A4E70295C5C1}" srcOrd="0" destOrd="0" presId="urn:microsoft.com/office/officeart/2005/8/layout/list1"/>
    <dgm:cxn modelId="{19D612AA-1490-4C5A-9C80-E5C51609B797}" type="presParOf" srcId="{BE273E18-C24D-49E0-B6F8-FC9E11984A0B}" destId="{B32806FC-DC45-4A5B-B852-DCA0A2B087E7}" srcOrd="1" destOrd="0" presId="urn:microsoft.com/office/officeart/2005/8/layout/list1"/>
    <dgm:cxn modelId="{C0A4CAD4-3A3A-4368-B62B-D1CED8F922DC}" type="presParOf" srcId="{C9CF3F02-082A-4195-B5C9-AB9783E8AA34}" destId="{DDD3DD19-CF8B-4BD7-AF90-D7E1EF746F0B}" srcOrd="17" destOrd="0" presId="urn:microsoft.com/office/officeart/2005/8/layout/list1"/>
    <dgm:cxn modelId="{35FC2ECD-B9EE-4543-A8D0-D9D2DB959F39}" type="presParOf" srcId="{C9CF3F02-082A-4195-B5C9-AB9783E8AA34}" destId="{5799B382-EDB8-4290-86BE-58A5CC6CFE53}"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61687A3-31A0-4D61-8F1A-0789244CF17A}"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en-US"/>
        </a:p>
      </dgm:t>
    </dgm:pt>
    <dgm:pt modelId="{B8F6B2AF-45F0-41F6-9396-12A226DE55DA}">
      <dgm:prSet phldrT="[Text]" custT="1"/>
      <dgm:spPr/>
      <dgm:t>
        <a:bodyPr/>
        <a:lstStyle/>
        <a:p>
          <a:pPr algn="l"/>
          <a:r>
            <a:rPr lang="en-GB" sz="1600" dirty="0" smtClean="0">
              <a:latin typeface="Century" pitchFamily="18" charset="0"/>
            </a:rPr>
            <a:t>Establish a clear vision</a:t>
          </a:r>
          <a:endParaRPr lang="en-US" sz="1600" b="0" dirty="0" smtClean="0">
            <a:latin typeface="Century" pitchFamily="18" charset="0"/>
          </a:endParaRPr>
        </a:p>
      </dgm:t>
    </dgm:pt>
    <dgm:pt modelId="{3563FF38-003A-4B4D-8E73-1D01220F47A2}" type="parTrans" cxnId="{1D88BEC9-1ACC-4E62-848B-5B0A315EB3A0}">
      <dgm:prSet/>
      <dgm:spPr/>
      <dgm:t>
        <a:bodyPr/>
        <a:lstStyle/>
        <a:p>
          <a:endParaRPr lang="en-US"/>
        </a:p>
      </dgm:t>
    </dgm:pt>
    <dgm:pt modelId="{80772A02-7430-44E7-A29D-06753B8DF23A}" type="sibTrans" cxnId="{1D88BEC9-1ACC-4E62-848B-5B0A315EB3A0}">
      <dgm:prSet/>
      <dgm:spPr/>
      <dgm:t>
        <a:bodyPr/>
        <a:lstStyle/>
        <a:p>
          <a:endParaRPr lang="en-US" sz="1600">
            <a:latin typeface="Century" pitchFamily="18" charset="0"/>
          </a:endParaRPr>
        </a:p>
      </dgm:t>
    </dgm:pt>
    <dgm:pt modelId="{A11901F7-C6E3-4DE7-AE6A-4289533875C3}">
      <dgm:prSet custT="1"/>
      <dgm:spPr/>
      <dgm:t>
        <a:bodyPr/>
        <a:lstStyle/>
        <a:p>
          <a:r>
            <a:rPr lang="en-GB" sz="1600" dirty="0" smtClean="0">
              <a:latin typeface="Century" pitchFamily="18" charset="0"/>
            </a:rPr>
            <a:t>Take responsibility for managing and controlling organisational activities</a:t>
          </a:r>
          <a:endParaRPr lang="en-US" sz="1600" b="0" dirty="0" smtClean="0">
            <a:latin typeface="Century" pitchFamily="18" charset="0"/>
          </a:endParaRPr>
        </a:p>
      </dgm:t>
    </dgm:pt>
    <dgm:pt modelId="{3D709B51-410F-4236-A5F9-E6AA512427B8}" type="parTrans" cxnId="{40B00ABB-2F32-4860-889A-5984D54B2A69}">
      <dgm:prSet/>
      <dgm:spPr/>
      <dgm:t>
        <a:bodyPr/>
        <a:lstStyle/>
        <a:p>
          <a:endParaRPr lang="en-US"/>
        </a:p>
      </dgm:t>
    </dgm:pt>
    <dgm:pt modelId="{C3C5E3BA-5F31-40C4-A355-E9BA22410FE0}" type="sibTrans" cxnId="{40B00ABB-2F32-4860-889A-5984D54B2A69}">
      <dgm:prSet/>
      <dgm:spPr/>
      <dgm:t>
        <a:bodyPr/>
        <a:lstStyle/>
        <a:p>
          <a:endParaRPr lang="en-US"/>
        </a:p>
      </dgm:t>
    </dgm:pt>
    <dgm:pt modelId="{4C0BEEA0-8587-4FC4-8E57-DBF549E8C1AF}">
      <dgm:prSet custT="1"/>
      <dgm:spPr/>
      <dgm:t>
        <a:bodyPr/>
        <a:lstStyle/>
        <a:p>
          <a:r>
            <a:rPr lang="en-GB" sz="1600" dirty="0" smtClean="0">
              <a:latin typeface="Century" pitchFamily="18" charset="0"/>
            </a:rPr>
            <a:t>Organise and coordinate various economic resources</a:t>
          </a:r>
          <a:endParaRPr lang="en-US" sz="1600" b="0" dirty="0" smtClean="0">
            <a:latin typeface="Century" pitchFamily="18" charset="0"/>
          </a:endParaRPr>
        </a:p>
      </dgm:t>
    </dgm:pt>
    <dgm:pt modelId="{F8BC30B7-B673-43A6-AD6C-FA5515C1CC0F}" type="parTrans" cxnId="{721EF815-8B0B-4FD0-92ED-6F858A4C0B6A}">
      <dgm:prSet/>
      <dgm:spPr/>
      <dgm:t>
        <a:bodyPr/>
        <a:lstStyle/>
        <a:p>
          <a:endParaRPr lang="en-US"/>
        </a:p>
      </dgm:t>
    </dgm:pt>
    <dgm:pt modelId="{8C9E2185-AA4C-44B7-9F1B-2F63B7E96A25}" type="sibTrans" cxnId="{721EF815-8B0B-4FD0-92ED-6F858A4C0B6A}">
      <dgm:prSet/>
      <dgm:spPr/>
      <dgm:t>
        <a:bodyPr/>
        <a:lstStyle/>
        <a:p>
          <a:endParaRPr lang="en-US"/>
        </a:p>
      </dgm:t>
    </dgm:pt>
    <dgm:pt modelId="{E9CE76BB-4A88-4205-B8EE-86065E67047A}">
      <dgm:prSet custT="1"/>
      <dgm:spPr/>
      <dgm:t>
        <a:bodyPr/>
        <a:lstStyle/>
        <a:p>
          <a:r>
            <a:rPr lang="en-GB" sz="1600" dirty="0" smtClean="0">
              <a:latin typeface="Century" pitchFamily="18" charset="0"/>
            </a:rPr>
            <a:t>Communicate the same vision to others</a:t>
          </a:r>
          <a:endParaRPr lang="en-GB" sz="1600" b="0" dirty="0">
            <a:latin typeface="Century" pitchFamily="18" charset="0"/>
          </a:endParaRPr>
        </a:p>
      </dgm:t>
    </dgm:pt>
    <dgm:pt modelId="{15D82C4C-F06F-4DDF-BEA5-DFE83F054DD7}" type="parTrans" cxnId="{9FF3CF47-1A3E-4659-90C4-A4FA36692869}">
      <dgm:prSet/>
      <dgm:spPr/>
      <dgm:t>
        <a:bodyPr/>
        <a:lstStyle/>
        <a:p>
          <a:endParaRPr lang="en-GB"/>
        </a:p>
      </dgm:t>
    </dgm:pt>
    <dgm:pt modelId="{14AB489E-A9F7-4B1F-8539-859B80CD3B7E}" type="sibTrans" cxnId="{9FF3CF47-1A3E-4659-90C4-A4FA36692869}">
      <dgm:prSet/>
      <dgm:spPr/>
      <dgm:t>
        <a:bodyPr/>
        <a:lstStyle/>
        <a:p>
          <a:endParaRPr lang="en-GB"/>
        </a:p>
      </dgm:t>
    </dgm:pt>
    <dgm:pt modelId="{62AD0D18-C4A2-48EE-9F81-7B432E5741D9}">
      <dgm:prSet custT="1"/>
      <dgm:spPr/>
      <dgm:t>
        <a:bodyPr/>
        <a:lstStyle/>
        <a:p>
          <a:r>
            <a:rPr lang="en-GB" sz="1600" dirty="0" smtClean="0">
              <a:latin typeface="Century" pitchFamily="18" charset="0"/>
            </a:rPr>
            <a:t>Resolve conflicts among individuals</a:t>
          </a:r>
          <a:endParaRPr lang="en-GB" sz="1600" b="0" dirty="0">
            <a:latin typeface="Century" pitchFamily="18" charset="0"/>
          </a:endParaRPr>
        </a:p>
      </dgm:t>
    </dgm:pt>
    <dgm:pt modelId="{6D81B06B-998F-4830-9AB4-8E3A7BC57E12}" type="parTrans" cxnId="{4C067120-AECC-498D-B63E-37397426B178}">
      <dgm:prSet/>
      <dgm:spPr/>
      <dgm:t>
        <a:bodyPr/>
        <a:lstStyle/>
        <a:p>
          <a:endParaRPr lang="en-GB"/>
        </a:p>
      </dgm:t>
    </dgm:pt>
    <dgm:pt modelId="{9AC396D1-4C41-4A08-91EE-CAD078E89D2A}" type="sibTrans" cxnId="{4C067120-AECC-498D-B63E-37397426B178}">
      <dgm:prSet/>
      <dgm:spPr/>
      <dgm:t>
        <a:bodyPr/>
        <a:lstStyle/>
        <a:p>
          <a:endParaRPr lang="en-GB"/>
        </a:p>
      </dgm:t>
    </dgm:pt>
    <dgm:pt modelId="{3FCDDC1B-E095-4DE4-9B4A-96ED484562F2}">
      <dgm:prSet custT="1"/>
      <dgm:spPr/>
      <dgm:t>
        <a:bodyPr/>
        <a:lstStyle/>
        <a:p>
          <a:r>
            <a:rPr lang="en-GB" sz="1600" dirty="0" smtClean="0">
              <a:latin typeface="Century" pitchFamily="18" charset="0"/>
            </a:rPr>
            <a:t>Accomplish activities within the stipulated time</a:t>
          </a:r>
          <a:endParaRPr lang="en-GB" sz="1600" dirty="0">
            <a:latin typeface="Century" pitchFamily="18" charset="0"/>
          </a:endParaRPr>
        </a:p>
      </dgm:t>
    </dgm:pt>
    <dgm:pt modelId="{B2BD06C2-6389-42FE-829E-0F906B661839}" type="parTrans" cxnId="{00673658-03BA-4AC2-9743-50ED59AD3BDD}">
      <dgm:prSet/>
      <dgm:spPr/>
      <dgm:t>
        <a:bodyPr/>
        <a:lstStyle/>
        <a:p>
          <a:endParaRPr lang="en-GB"/>
        </a:p>
      </dgm:t>
    </dgm:pt>
    <dgm:pt modelId="{4B0F993F-61D7-4B4F-8FDB-703D8424114B}" type="sibTrans" cxnId="{00673658-03BA-4AC2-9743-50ED59AD3BDD}">
      <dgm:prSet/>
      <dgm:spPr/>
      <dgm:t>
        <a:bodyPr/>
        <a:lstStyle/>
        <a:p>
          <a:endParaRPr lang="en-GB"/>
        </a:p>
      </dgm:t>
    </dgm:pt>
    <dgm:pt modelId="{38873E84-92A6-4FB0-BC4E-5F2376E109A4}" type="pres">
      <dgm:prSet presAssocID="{761687A3-31A0-4D61-8F1A-0789244CF17A}" presName="Name0" presStyleCnt="0">
        <dgm:presLayoutVars>
          <dgm:chMax val="7"/>
          <dgm:chPref val="7"/>
          <dgm:dir/>
        </dgm:presLayoutVars>
      </dgm:prSet>
      <dgm:spPr/>
      <dgm:t>
        <a:bodyPr/>
        <a:lstStyle/>
        <a:p>
          <a:endParaRPr lang="en-GB"/>
        </a:p>
      </dgm:t>
    </dgm:pt>
    <dgm:pt modelId="{DB94F778-ED35-49CC-B875-03CC24D66C02}" type="pres">
      <dgm:prSet presAssocID="{761687A3-31A0-4D61-8F1A-0789244CF17A}" presName="Name1" presStyleCnt="0"/>
      <dgm:spPr/>
      <dgm:t>
        <a:bodyPr/>
        <a:lstStyle/>
        <a:p>
          <a:endParaRPr lang="en-GB"/>
        </a:p>
      </dgm:t>
    </dgm:pt>
    <dgm:pt modelId="{5ED96C20-5CE8-4BA3-8224-6652787DE596}" type="pres">
      <dgm:prSet presAssocID="{761687A3-31A0-4D61-8F1A-0789244CF17A}" presName="cycle" presStyleCnt="0"/>
      <dgm:spPr/>
      <dgm:t>
        <a:bodyPr/>
        <a:lstStyle/>
        <a:p>
          <a:endParaRPr lang="en-GB"/>
        </a:p>
      </dgm:t>
    </dgm:pt>
    <dgm:pt modelId="{F90A71CA-D9C3-42EF-AC95-C37A54175C5B}" type="pres">
      <dgm:prSet presAssocID="{761687A3-31A0-4D61-8F1A-0789244CF17A}" presName="srcNode" presStyleLbl="node1" presStyleIdx="0" presStyleCnt="6"/>
      <dgm:spPr/>
      <dgm:t>
        <a:bodyPr/>
        <a:lstStyle/>
        <a:p>
          <a:endParaRPr lang="en-GB"/>
        </a:p>
      </dgm:t>
    </dgm:pt>
    <dgm:pt modelId="{70165149-50C1-4B9D-BA13-6039C9826698}" type="pres">
      <dgm:prSet presAssocID="{761687A3-31A0-4D61-8F1A-0789244CF17A}" presName="conn" presStyleLbl="parChTrans1D2" presStyleIdx="0" presStyleCnt="1"/>
      <dgm:spPr/>
      <dgm:t>
        <a:bodyPr/>
        <a:lstStyle/>
        <a:p>
          <a:endParaRPr lang="en-GB"/>
        </a:p>
      </dgm:t>
    </dgm:pt>
    <dgm:pt modelId="{ED103926-C16D-470B-8547-9C145CCF117F}" type="pres">
      <dgm:prSet presAssocID="{761687A3-31A0-4D61-8F1A-0789244CF17A}" presName="extraNode" presStyleLbl="node1" presStyleIdx="0" presStyleCnt="6"/>
      <dgm:spPr/>
      <dgm:t>
        <a:bodyPr/>
        <a:lstStyle/>
        <a:p>
          <a:endParaRPr lang="en-GB"/>
        </a:p>
      </dgm:t>
    </dgm:pt>
    <dgm:pt modelId="{E9E9B8F7-7D6F-47DF-8165-5ED6267B4A35}" type="pres">
      <dgm:prSet presAssocID="{761687A3-31A0-4D61-8F1A-0789244CF17A}" presName="dstNode" presStyleLbl="node1" presStyleIdx="0" presStyleCnt="6"/>
      <dgm:spPr/>
      <dgm:t>
        <a:bodyPr/>
        <a:lstStyle/>
        <a:p>
          <a:endParaRPr lang="en-GB"/>
        </a:p>
      </dgm:t>
    </dgm:pt>
    <dgm:pt modelId="{9B38F7DF-0FD8-4E71-9F01-29807F14BD0A}" type="pres">
      <dgm:prSet presAssocID="{B8F6B2AF-45F0-41F6-9396-12A226DE55DA}" presName="text_1" presStyleLbl="node1" presStyleIdx="0" presStyleCnt="6">
        <dgm:presLayoutVars>
          <dgm:bulletEnabled val="1"/>
        </dgm:presLayoutVars>
      </dgm:prSet>
      <dgm:spPr/>
      <dgm:t>
        <a:bodyPr/>
        <a:lstStyle/>
        <a:p>
          <a:endParaRPr lang="en-GB"/>
        </a:p>
      </dgm:t>
    </dgm:pt>
    <dgm:pt modelId="{9AB0A41A-FE92-4536-9D01-D2E57912CE61}" type="pres">
      <dgm:prSet presAssocID="{B8F6B2AF-45F0-41F6-9396-12A226DE55DA}" presName="accent_1" presStyleCnt="0"/>
      <dgm:spPr/>
      <dgm:t>
        <a:bodyPr/>
        <a:lstStyle/>
        <a:p>
          <a:endParaRPr lang="en-GB"/>
        </a:p>
      </dgm:t>
    </dgm:pt>
    <dgm:pt modelId="{4CA10568-E28D-4417-936F-921A6FCD2081}" type="pres">
      <dgm:prSet presAssocID="{B8F6B2AF-45F0-41F6-9396-12A226DE55DA}" presName="accentRepeatNode" presStyleLbl="solidFgAcc1" presStyleIdx="0" presStyleCnt="6"/>
      <dgm:spPr/>
      <dgm:t>
        <a:bodyPr/>
        <a:lstStyle/>
        <a:p>
          <a:endParaRPr lang="en-GB"/>
        </a:p>
      </dgm:t>
    </dgm:pt>
    <dgm:pt modelId="{EDDBD218-45D7-43E1-ADDA-EE54C89267C1}" type="pres">
      <dgm:prSet presAssocID="{E9CE76BB-4A88-4205-B8EE-86065E67047A}" presName="text_2" presStyleLbl="node1" presStyleIdx="1" presStyleCnt="6">
        <dgm:presLayoutVars>
          <dgm:bulletEnabled val="1"/>
        </dgm:presLayoutVars>
      </dgm:prSet>
      <dgm:spPr/>
      <dgm:t>
        <a:bodyPr/>
        <a:lstStyle/>
        <a:p>
          <a:endParaRPr lang="en-GB"/>
        </a:p>
      </dgm:t>
    </dgm:pt>
    <dgm:pt modelId="{88ED98B3-D4DC-4254-9333-AA7F3D4B972B}" type="pres">
      <dgm:prSet presAssocID="{E9CE76BB-4A88-4205-B8EE-86065E67047A}" presName="accent_2" presStyleCnt="0"/>
      <dgm:spPr/>
      <dgm:t>
        <a:bodyPr/>
        <a:lstStyle/>
        <a:p>
          <a:endParaRPr lang="en-GB"/>
        </a:p>
      </dgm:t>
    </dgm:pt>
    <dgm:pt modelId="{EF8695B3-4349-4DEC-BE37-9E1732A74B0A}" type="pres">
      <dgm:prSet presAssocID="{E9CE76BB-4A88-4205-B8EE-86065E67047A}" presName="accentRepeatNode" presStyleLbl="solidFgAcc1" presStyleIdx="1" presStyleCnt="6"/>
      <dgm:spPr/>
      <dgm:t>
        <a:bodyPr/>
        <a:lstStyle/>
        <a:p>
          <a:endParaRPr lang="en-GB"/>
        </a:p>
      </dgm:t>
    </dgm:pt>
    <dgm:pt modelId="{FACEF807-7F92-4959-A693-DCCDFEF1DA0C}" type="pres">
      <dgm:prSet presAssocID="{62AD0D18-C4A2-48EE-9F81-7B432E5741D9}" presName="text_3" presStyleLbl="node1" presStyleIdx="2" presStyleCnt="6">
        <dgm:presLayoutVars>
          <dgm:bulletEnabled val="1"/>
        </dgm:presLayoutVars>
      </dgm:prSet>
      <dgm:spPr/>
      <dgm:t>
        <a:bodyPr/>
        <a:lstStyle/>
        <a:p>
          <a:endParaRPr lang="en-GB"/>
        </a:p>
      </dgm:t>
    </dgm:pt>
    <dgm:pt modelId="{E07B09D4-8E72-4B21-9BB9-774357C8328A}" type="pres">
      <dgm:prSet presAssocID="{62AD0D18-C4A2-48EE-9F81-7B432E5741D9}" presName="accent_3" presStyleCnt="0"/>
      <dgm:spPr/>
      <dgm:t>
        <a:bodyPr/>
        <a:lstStyle/>
        <a:p>
          <a:endParaRPr lang="en-GB"/>
        </a:p>
      </dgm:t>
    </dgm:pt>
    <dgm:pt modelId="{D219CADE-731C-4C2C-8F38-B06FDCA278E1}" type="pres">
      <dgm:prSet presAssocID="{62AD0D18-C4A2-48EE-9F81-7B432E5741D9}" presName="accentRepeatNode" presStyleLbl="solidFgAcc1" presStyleIdx="2" presStyleCnt="6"/>
      <dgm:spPr/>
      <dgm:t>
        <a:bodyPr/>
        <a:lstStyle/>
        <a:p>
          <a:endParaRPr lang="en-GB"/>
        </a:p>
      </dgm:t>
    </dgm:pt>
    <dgm:pt modelId="{7D67AA83-5471-40C5-B46B-9C98A30710A2}" type="pres">
      <dgm:prSet presAssocID="{A11901F7-C6E3-4DE7-AE6A-4289533875C3}" presName="text_4" presStyleLbl="node1" presStyleIdx="3" presStyleCnt="6">
        <dgm:presLayoutVars>
          <dgm:bulletEnabled val="1"/>
        </dgm:presLayoutVars>
      </dgm:prSet>
      <dgm:spPr/>
      <dgm:t>
        <a:bodyPr/>
        <a:lstStyle/>
        <a:p>
          <a:endParaRPr lang="en-GB"/>
        </a:p>
      </dgm:t>
    </dgm:pt>
    <dgm:pt modelId="{5BD9EB1B-C149-4DE9-B8CB-C73F26DF4DEE}" type="pres">
      <dgm:prSet presAssocID="{A11901F7-C6E3-4DE7-AE6A-4289533875C3}" presName="accent_4" presStyleCnt="0"/>
      <dgm:spPr/>
      <dgm:t>
        <a:bodyPr/>
        <a:lstStyle/>
        <a:p>
          <a:endParaRPr lang="en-GB"/>
        </a:p>
      </dgm:t>
    </dgm:pt>
    <dgm:pt modelId="{1696448D-0504-4592-AC24-FB16D3E2F5E6}" type="pres">
      <dgm:prSet presAssocID="{A11901F7-C6E3-4DE7-AE6A-4289533875C3}" presName="accentRepeatNode" presStyleLbl="solidFgAcc1" presStyleIdx="3" presStyleCnt="6"/>
      <dgm:spPr/>
      <dgm:t>
        <a:bodyPr/>
        <a:lstStyle/>
        <a:p>
          <a:endParaRPr lang="en-GB"/>
        </a:p>
      </dgm:t>
    </dgm:pt>
    <dgm:pt modelId="{BEA81B93-9759-47F8-938E-7ADCD96A2389}" type="pres">
      <dgm:prSet presAssocID="{4C0BEEA0-8587-4FC4-8E57-DBF549E8C1AF}" presName="text_5" presStyleLbl="node1" presStyleIdx="4" presStyleCnt="6">
        <dgm:presLayoutVars>
          <dgm:bulletEnabled val="1"/>
        </dgm:presLayoutVars>
      </dgm:prSet>
      <dgm:spPr/>
      <dgm:t>
        <a:bodyPr/>
        <a:lstStyle/>
        <a:p>
          <a:endParaRPr lang="en-GB"/>
        </a:p>
      </dgm:t>
    </dgm:pt>
    <dgm:pt modelId="{32041C4E-0E32-4B2B-A3ED-9B9B81850F47}" type="pres">
      <dgm:prSet presAssocID="{4C0BEEA0-8587-4FC4-8E57-DBF549E8C1AF}" presName="accent_5" presStyleCnt="0"/>
      <dgm:spPr/>
      <dgm:t>
        <a:bodyPr/>
        <a:lstStyle/>
        <a:p>
          <a:endParaRPr lang="en-GB"/>
        </a:p>
      </dgm:t>
    </dgm:pt>
    <dgm:pt modelId="{93611E4C-A28F-4339-AEB1-3647C6BF7C8E}" type="pres">
      <dgm:prSet presAssocID="{4C0BEEA0-8587-4FC4-8E57-DBF549E8C1AF}" presName="accentRepeatNode" presStyleLbl="solidFgAcc1" presStyleIdx="4" presStyleCnt="6"/>
      <dgm:spPr/>
      <dgm:t>
        <a:bodyPr/>
        <a:lstStyle/>
        <a:p>
          <a:endParaRPr lang="en-GB"/>
        </a:p>
      </dgm:t>
    </dgm:pt>
    <dgm:pt modelId="{FC8F742E-ECAF-474D-B706-41ABC2D2DF0E}" type="pres">
      <dgm:prSet presAssocID="{3FCDDC1B-E095-4DE4-9B4A-96ED484562F2}" presName="text_6" presStyleLbl="node1" presStyleIdx="5" presStyleCnt="6">
        <dgm:presLayoutVars>
          <dgm:bulletEnabled val="1"/>
        </dgm:presLayoutVars>
      </dgm:prSet>
      <dgm:spPr/>
      <dgm:t>
        <a:bodyPr/>
        <a:lstStyle/>
        <a:p>
          <a:endParaRPr lang="en-GB"/>
        </a:p>
      </dgm:t>
    </dgm:pt>
    <dgm:pt modelId="{1A804F30-DCED-4391-A975-9A8257FCA907}" type="pres">
      <dgm:prSet presAssocID="{3FCDDC1B-E095-4DE4-9B4A-96ED484562F2}" presName="accent_6" presStyleCnt="0"/>
      <dgm:spPr/>
      <dgm:t>
        <a:bodyPr/>
        <a:lstStyle/>
        <a:p>
          <a:endParaRPr lang="en-GB"/>
        </a:p>
      </dgm:t>
    </dgm:pt>
    <dgm:pt modelId="{9614302D-DB8C-4490-991F-091C67FDA51C}" type="pres">
      <dgm:prSet presAssocID="{3FCDDC1B-E095-4DE4-9B4A-96ED484562F2}" presName="accentRepeatNode" presStyleLbl="solidFgAcc1" presStyleIdx="5" presStyleCnt="6"/>
      <dgm:spPr/>
      <dgm:t>
        <a:bodyPr/>
        <a:lstStyle/>
        <a:p>
          <a:endParaRPr lang="en-GB"/>
        </a:p>
      </dgm:t>
    </dgm:pt>
  </dgm:ptLst>
  <dgm:cxnLst>
    <dgm:cxn modelId="{5EFB4EFA-FF9E-413A-ACA6-F31E5D3FD17D}" type="presOf" srcId="{761687A3-31A0-4D61-8F1A-0789244CF17A}" destId="{38873E84-92A6-4FB0-BC4E-5F2376E109A4}" srcOrd="0" destOrd="0" presId="urn:microsoft.com/office/officeart/2008/layout/VerticalCurvedList"/>
    <dgm:cxn modelId="{9FF3CF47-1A3E-4659-90C4-A4FA36692869}" srcId="{761687A3-31A0-4D61-8F1A-0789244CF17A}" destId="{E9CE76BB-4A88-4205-B8EE-86065E67047A}" srcOrd="1" destOrd="0" parTransId="{15D82C4C-F06F-4DDF-BEA5-DFE83F054DD7}" sibTransId="{14AB489E-A9F7-4B1F-8539-859B80CD3B7E}"/>
    <dgm:cxn modelId="{8F3DAF87-6933-414D-AF19-3B8257D96BDA}" type="presOf" srcId="{A11901F7-C6E3-4DE7-AE6A-4289533875C3}" destId="{7D67AA83-5471-40C5-B46B-9C98A30710A2}" srcOrd="0" destOrd="0" presId="urn:microsoft.com/office/officeart/2008/layout/VerticalCurvedList"/>
    <dgm:cxn modelId="{1D88BEC9-1ACC-4E62-848B-5B0A315EB3A0}" srcId="{761687A3-31A0-4D61-8F1A-0789244CF17A}" destId="{B8F6B2AF-45F0-41F6-9396-12A226DE55DA}" srcOrd="0" destOrd="0" parTransId="{3563FF38-003A-4B4D-8E73-1D01220F47A2}" sibTransId="{80772A02-7430-44E7-A29D-06753B8DF23A}"/>
    <dgm:cxn modelId="{C36D49C7-382A-483B-9181-1331BE22E3F1}" type="presOf" srcId="{E9CE76BB-4A88-4205-B8EE-86065E67047A}" destId="{EDDBD218-45D7-43E1-ADDA-EE54C89267C1}" srcOrd="0" destOrd="0" presId="urn:microsoft.com/office/officeart/2008/layout/VerticalCurvedList"/>
    <dgm:cxn modelId="{00673658-03BA-4AC2-9743-50ED59AD3BDD}" srcId="{761687A3-31A0-4D61-8F1A-0789244CF17A}" destId="{3FCDDC1B-E095-4DE4-9B4A-96ED484562F2}" srcOrd="5" destOrd="0" parTransId="{B2BD06C2-6389-42FE-829E-0F906B661839}" sibTransId="{4B0F993F-61D7-4B4F-8FDB-703D8424114B}"/>
    <dgm:cxn modelId="{167DF200-5D55-41BF-999D-8AF4B8A55E99}" type="presOf" srcId="{3FCDDC1B-E095-4DE4-9B4A-96ED484562F2}" destId="{FC8F742E-ECAF-474D-B706-41ABC2D2DF0E}" srcOrd="0" destOrd="0" presId="urn:microsoft.com/office/officeart/2008/layout/VerticalCurvedList"/>
    <dgm:cxn modelId="{40B00ABB-2F32-4860-889A-5984D54B2A69}" srcId="{761687A3-31A0-4D61-8F1A-0789244CF17A}" destId="{A11901F7-C6E3-4DE7-AE6A-4289533875C3}" srcOrd="3" destOrd="0" parTransId="{3D709B51-410F-4236-A5F9-E6AA512427B8}" sibTransId="{C3C5E3BA-5F31-40C4-A355-E9BA22410FE0}"/>
    <dgm:cxn modelId="{721EF815-8B0B-4FD0-92ED-6F858A4C0B6A}" srcId="{761687A3-31A0-4D61-8F1A-0789244CF17A}" destId="{4C0BEEA0-8587-4FC4-8E57-DBF549E8C1AF}" srcOrd="4" destOrd="0" parTransId="{F8BC30B7-B673-43A6-AD6C-FA5515C1CC0F}" sibTransId="{8C9E2185-AA4C-44B7-9F1B-2F63B7E96A25}"/>
    <dgm:cxn modelId="{0857822B-8678-4FDA-A79F-4600FAA6314B}" type="presOf" srcId="{B8F6B2AF-45F0-41F6-9396-12A226DE55DA}" destId="{9B38F7DF-0FD8-4E71-9F01-29807F14BD0A}" srcOrd="0" destOrd="0" presId="urn:microsoft.com/office/officeart/2008/layout/VerticalCurvedList"/>
    <dgm:cxn modelId="{9ABDA108-FFDA-4575-BD81-FCDE53FE2CAE}" type="presOf" srcId="{4C0BEEA0-8587-4FC4-8E57-DBF549E8C1AF}" destId="{BEA81B93-9759-47F8-938E-7ADCD96A2389}" srcOrd="0" destOrd="0" presId="urn:microsoft.com/office/officeart/2008/layout/VerticalCurvedList"/>
    <dgm:cxn modelId="{A67E22BD-45E7-40FE-BD72-7082C5A8A3D8}" type="presOf" srcId="{62AD0D18-C4A2-48EE-9F81-7B432E5741D9}" destId="{FACEF807-7F92-4959-A693-DCCDFEF1DA0C}" srcOrd="0" destOrd="0" presId="urn:microsoft.com/office/officeart/2008/layout/VerticalCurvedList"/>
    <dgm:cxn modelId="{4C067120-AECC-498D-B63E-37397426B178}" srcId="{761687A3-31A0-4D61-8F1A-0789244CF17A}" destId="{62AD0D18-C4A2-48EE-9F81-7B432E5741D9}" srcOrd="2" destOrd="0" parTransId="{6D81B06B-998F-4830-9AB4-8E3A7BC57E12}" sibTransId="{9AC396D1-4C41-4A08-91EE-CAD078E89D2A}"/>
    <dgm:cxn modelId="{A41B4B92-DEC9-4533-8040-5A874BF68125}" type="presOf" srcId="{80772A02-7430-44E7-A29D-06753B8DF23A}" destId="{70165149-50C1-4B9D-BA13-6039C9826698}" srcOrd="0" destOrd="0" presId="urn:microsoft.com/office/officeart/2008/layout/VerticalCurvedList"/>
    <dgm:cxn modelId="{4BDDBA4F-25F2-402D-9D74-3C6A0BC56558}" type="presParOf" srcId="{38873E84-92A6-4FB0-BC4E-5F2376E109A4}" destId="{DB94F778-ED35-49CC-B875-03CC24D66C02}" srcOrd="0" destOrd="0" presId="urn:microsoft.com/office/officeart/2008/layout/VerticalCurvedList"/>
    <dgm:cxn modelId="{4325B7DF-8299-443C-9B32-5BE97FB252BE}" type="presParOf" srcId="{DB94F778-ED35-49CC-B875-03CC24D66C02}" destId="{5ED96C20-5CE8-4BA3-8224-6652787DE596}" srcOrd="0" destOrd="0" presId="urn:microsoft.com/office/officeart/2008/layout/VerticalCurvedList"/>
    <dgm:cxn modelId="{86253B34-E239-4471-9FC6-8F0B3BB1F609}" type="presParOf" srcId="{5ED96C20-5CE8-4BA3-8224-6652787DE596}" destId="{F90A71CA-D9C3-42EF-AC95-C37A54175C5B}" srcOrd="0" destOrd="0" presId="urn:microsoft.com/office/officeart/2008/layout/VerticalCurvedList"/>
    <dgm:cxn modelId="{C6923BAA-C0A9-4DEE-95B0-85832D726DC3}" type="presParOf" srcId="{5ED96C20-5CE8-4BA3-8224-6652787DE596}" destId="{70165149-50C1-4B9D-BA13-6039C9826698}" srcOrd="1" destOrd="0" presId="urn:microsoft.com/office/officeart/2008/layout/VerticalCurvedList"/>
    <dgm:cxn modelId="{219CEB18-274C-456A-82CC-4E1471A3BA45}" type="presParOf" srcId="{5ED96C20-5CE8-4BA3-8224-6652787DE596}" destId="{ED103926-C16D-470B-8547-9C145CCF117F}" srcOrd="2" destOrd="0" presId="urn:microsoft.com/office/officeart/2008/layout/VerticalCurvedList"/>
    <dgm:cxn modelId="{3DFB37F6-68A7-47EE-8E92-01D725A3406F}" type="presParOf" srcId="{5ED96C20-5CE8-4BA3-8224-6652787DE596}" destId="{E9E9B8F7-7D6F-47DF-8165-5ED6267B4A35}" srcOrd="3" destOrd="0" presId="urn:microsoft.com/office/officeart/2008/layout/VerticalCurvedList"/>
    <dgm:cxn modelId="{D64A288C-C58B-469F-A859-892109FB21FA}" type="presParOf" srcId="{DB94F778-ED35-49CC-B875-03CC24D66C02}" destId="{9B38F7DF-0FD8-4E71-9F01-29807F14BD0A}" srcOrd="1" destOrd="0" presId="urn:microsoft.com/office/officeart/2008/layout/VerticalCurvedList"/>
    <dgm:cxn modelId="{FDF75ACD-25BE-4AB6-8AE6-B9F115019B1A}" type="presParOf" srcId="{DB94F778-ED35-49CC-B875-03CC24D66C02}" destId="{9AB0A41A-FE92-4536-9D01-D2E57912CE61}" srcOrd="2" destOrd="0" presId="urn:microsoft.com/office/officeart/2008/layout/VerticalCurvedList"/>
    <dgm:cxn modelId="{5571D18E-F543-4F78-B69E-7BAEFD3E4F62}" type="presParOf" srcId="{9AB0A41A-FE92-4536-9D01-D2E57912CE61}" destId="{4CA10568-E28D-4417-936F-921A6FCD2081}" srcOrd="0" destOrd="0" presId="urn:microsoft.com/office/officeart/2008/layout/VerticalCurvedList"/>
    <dgm:cxn modelId="{A3B000A7-3B2F-4052-97D2-1AE76D89398F}" type="presParOf" srcId="{DB94F778-ED35-49CC-B875-03CC24D66C02}" destId="{EDDBD218-45D7-43E1-ADDA-EE54C89267C1}" srcOrd="3" destOrd="0" presId="urn:microsoft.com/office/officeart/2008/layout/VerticalCurvedList"/>
    <dgm:cxn modelId="{FE22088A-4512-4B8F-8B7A-D29134CC6232}" type="presParOf" srcId="{DB94F778-ED35-49CC-B875-03CC24D66C02}" destId="{88ED98B3-D4DC-4254-9333-AA7F3D4B972B}" srcOrd="4" destOrd="0" presId="urn:microsoft.com/office/officeart/2008/layout/VerticalCurvedList"/>
    <dgm:cxn modelId="{5D9A577F-C6C6-48D5-B4CE-D328B0264F7C}" type="presParOf" srcId="{88ED98B3-D4DC-4254-9333-AA7F3D4B972B}" destId="{EF8695B3-4349-4DEC-BE37-9E1732A74B0A}" srcOrd="0" destOrd="0" presId="urn:microsoft.com/office/officeart/2008/layout/VerticalCurvedList"/>
    <dgm:cxn modelId="{B2645F6F-964C-4E06-971B-5FDBC4C543FD}" type="presParOf" srcId="{DB94F778-ED35-49CC-B875-03CC24D66C02}" destId="{FACEF807-7F92-4959-A693-DCCDFEF1DA0C}" srcOrd="5" destOrd="0" presId="urn:microsoft.com/office/officeart/2008/layout/VerticalCurvedList"/>
    <dgm:cxn modelId="{AB026EFB-66EE-45B6-AB71-EDDAFF0B8C7D}" type="presParOf" srcId="{DB94F778-ED35-49CC-B875-03CC24D66C02}" destId="{E07B09D4-8E72-4B21-9BB9-774357C8328A}" srcOrd="6" destOrd="0" presId="urn:microsoft.com/office/officeart/2008/layout/VerticalCurvedList"/>
    <dgm:cxn modelId="{C9935CC2-6660-487A-AAF1-B5E4B50C5F7A}" type="presParOf" srcId="{E07B09D4-8E72-4B21-9BB9-774357C8328A}" destId="{D219CADE-731C-4C2C-8F38-B06FDCA278E1}" srcOrd="0" destOrd="0" presId="urn:microsoft.com/office/officeart/2008/layout/VerticalCurvedList"/>
    <dgm:cxn modelId="{BE3312D5-A508-47CD-87A6-49865475F167}" type="presParOf" srcId="{DB94F778-ED35-49CC-B875-03CC24D66C02}" destId="{7D67AA83-5471-40C5-B46B-9C98A30710A2}" srcOrd="7" destOrd="0" presId="urn:microsoft.com/office/officeart/2008/layout/VerticalCurvedList"/>
    <dgm:cxn modelId="{205CEDA4-E224-4286-B9ED-2963220E7DA9}" type="presParOf" srcId="{DB94F778-ED35-49CC-B875-03CC24D66C02}" destId="{5BD9EB1B-C149-4DE9-B8CB-C73F26DF4DEE}" srcOrd="8" destOrd="0" presId="urn:microsoft.com/office/officeart/2008/layout/VerticalCurvedList"/>
    <dgm:cxn modelId="{2EB411AA-6813-4743-9822-F077F9C0280F}" type="presParOf" srcId="{5BD9EB1B-C149-4DE9-B8CB-C73F26DF4DEE}" destId="{1696448D-0504-4592-AC24-FB16D3E2F5E6}" srcOrd="0" destOrd="0" presId="urn:microsoft.com/office/officeart/2008/layout/VerticalCurvedList"/>
    <dgm:cxn modelId="{23487BA0-E875-420E-84DE-804816A8A516}" type="presParOf" srcId="{DB94F778-ED35-49CC-B875-03CC24D66C02}" destId="{BEA81B93-9759-47F8-938E-7ADCD96A2389}" srcOrd="9" destOrd="0" presId="urn:microsoft.com/office/officeart/2008/layout/VerticalCurvedList"/>
    <dgm:cxn modelId="{0F951042-FD0E-4A55-9F97-D458B06A986C}" type="presParOf" srcId="{DB94F778-ED35-49CC-B875-03CC24D66C02}" destId="{32041C4E-0E32-4B2B-A3ED-9B9B81850F47}" srcOrd="10" destOrd="0" presId="urn:microsoft.com/office/officeart/2008/layout/VerticalCurvedList"/>
    <dgm:cxn modelId="{082E53F1-273D-434F-83A2-CC98E38BE592}" type="presParOf" srcId="{32041C4E-0E32-4B2B-A3ED-9B9B81850F47}" destId="{93611E4C-A28F-4339-AEB1-3647C6BF7C8E}" srcOrd="0" destOrd="0" presId="urn:microsoft.com/office/officeart/2008/layout/VerticalCurvedList"/>
    <dgm:cxn modelId="{5E8D4CDD-4E64-4452-87DC-A1AC90F85B54}" type="presParOf" srcId="{DB94F778-ED35-49CC-B875-03CC24D66C02}" destId="{FC8F742E-ECAF-474D-B706-41ABC2D2DF0E}" srcOrd="11" destOrd="0" presId="urn:microsoft.com/office/officeart/2008/layout/VerticalCurvedList"/>
    <dgm:cxn modelId="{64CB9FE1-86C9-418A-9043-565C63C55AE9}" type="presParOf" srcId="{DB94F778-ED35-49CC-B875-03CC24D66C02}" destId="{1A804F30-DCED-4391-A975-9A8257FCA907}" srcOrd="12" destOrd="0" presId="urn:microsoft.com/office/officeart/2008/layout/VerticalCurvedList"/>
    <dgm:cxn modelId="{732CBF8E-35F7-459D-BC11-909989B48AFF}" type="presParOf" srcId="{1A804F30-DCED-4391-A975-9A8257FCA907}" destId="{9614302D-DB8C-4490-991F-091C67FDA51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8E5EA-28DD-4509-B76D-9D280E24DBCF}"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en-US"/>
        </a:p>
      </dgm:t>
    </dgm:pt>
    <dgm:pt modelId="{16E12874-1B72-43BA-ACDC-0C37D5C64A2A}">
      <dgm:prSet phldrT="[Text]" custT="1"/>
      <dgm:spPr/>
      <dgm:t>
        <a:bodyPr/>
        <a:lstStyle/>
        <a:p>
          <a:r>
            <a:rPr lang="en-US" sz="1600" dirty="0">
              <a:latin typeface="Century" pitchFamily="18" charset="0"/>
            </a:rPr>
            <a:t>Charles Babbage</a:t>
          </a:r>
        </a:p>
      </dgm:t>
    </dgm:pt>
    <dgm:pt modelId="{5DCE2E6D-5C04-4DF8-98C1-D5A5606194BB}" type="parTrans" cxnId="{1E35595A-8D14-4A31-A1D3-2770E9AA0F84}">
      <dgm:prSet/>
      <dgm:spPr/>
      <dgm:t>
        <a:bodyPr/>
        <a:lstStyle/>
        <a:p>
          <a:endParaRPr lang="en-US"/>
        </a:p>
      </dgm:t>
    </dgm:pt>
    <dgm:pt modelId="{7DC3D6AE-BF32-4AFA-9A4F-9494C715A8E4}" type="sibTrans" cxnId="{1E35595A-8D14-4A31-A1D3-2770E9AA0F84}">
      <dgm:prSet/>
      <dgm:spPr/>
      <dgm:t>
        <a:bodyPr/>
        <a:lstStyle/>
        <a:p>
          <a:endParaRPr lang="en-US"/>
        </a:p>
      </dgm:t>
    </dgm:pt>
    <dgm:pt modelId="{91FCC13F-FBE4-459C-8CE1-6A7857535E22}">
      <dgm:prSet custT="1"/>
      <dgm:spPr/>
      <dgm:t>
        <a:bodyPr/>
        <a:lstStyle/>
        <a:p>
          <a:r>
            <a:rPr lang="en-US" sz="1600" dirty="0">
              <a:latin typeface="Century" pitchFamily="18" charset="0"/>
            </a:rPr>
            <a:t>Fredrick W. Taylor</a:t>
          </a:r>
        </a:p>
      </dgm:t>
    </dgm:pt>
    <dgm:pt modelId="{AE77C4B3-7648-4792-B0C3-3D044960EE94}" type="parTrans" cxnId="{CAB9592F-6037-433A-9E1F-39C371CD37F7}">
      <dgm:prSet/>
      <dgm:spPr/>
      <dgm:t>
        <a:bodyPr/>
        <a:lstStyle/>
        <a:p>
          <a:endParaRPr lang="en-US"/>
        </a:p>
      </dgm:t>
    </dgm:pt>
    <dgm:pt modelId="{50466B83-0ED3-4CA7-B9B2-C3E896F529A7}" type="sibTrans" cxnId="{CAB9592F-6037-433A-9E1F-39C371CD37F7}">
      <dgm:prSet/>
      <dgm:spPr/>
      <dgm:t>
        <a:bodyPr/>
        <a:lstStyle/>
        <a:p>
          <a:endParaRPr lang="en-US"/>
        </a:p>
      </dgm:t>
    </dgm:pt>
    <dgm:pt modelId="{5E3C9B50-931C-45FC-ABA3-8EACFA20150F}">
      <dgm:prSet custT="1"/>
      <dgm:spPr/>
      <dgm:t>
        <a:bodyPr/>
        <a:lstStyle/>
        <a:p>
          <a:r>
            <a:rPr lang="en-US" sz="1600" dirty="0">
              <a:latin typeface="Century" pitchFamily="18" charset="0"/>
            </a:rPr>
            <a:t>Henry Laurence Gantt</a:t>
          </a:r>
        </a:p>
      </dgm:t>
    </dgm:pt>
    <dgm:pt modelId="{344D541A-38F7-4E56-80F5-F12E7DA37269}" type="parTrans" cxnId="{C7F400B1-6124-44F7-AA75-C1E5E38F1C2F}">
      <dgm:prSet/>
      <dgm:spPr/>
      <dgm:t>
        <a:bodyPr/>
        <a:lstStyle/>
        <a:p>
          <a:endParaRPr lang="en-US"/>
        </a:p>
      </dgm:t>
    </dgm:pt>
    <dgm:pt modelId="{27C1ECA3-6784-4EEB-9B52-6AC6F3C4A025}" type="sibTrans" cxnId="{C7F400B1-6124-44F7-AA75-C1E5E38F1C2F}">
      <dgm:prSet/>
      <dgm:spPr/>
      <dgm:t>
        <a:bodyPr/>
        <a:lstStyle/>
        <a:p>
          <a:endParaRPr lang="en-US"/>
        </a:p>
      </dgm:t>
    </dgm:pt>
    <dgm:pt modelId="{E3C2A005-46B6-45DA-8668-12D24F502E23}">
      <dgm:prSet custT="1"/>
      <dgm:spPr/>
      <dgm:t>
        <a:bodyPr/>
        <a:lstStyle/>
        <a:p>
          <a:r>
            <a:rPr lang="en-US" sz="1600" dirty="0" smtClean="0">
              <a:latin typeface="Century" pitchFamily="18" charset="0"/>
            </a:rPr>
            <a:t>Henri </a:t>
          </a:r>
          <a:r>
            <a:rPr lang="en-US" sz="1600" dirty="0" err="1">
              <a:latin typeface="Century" pitchFamily="18" charset="0"/>
            </a:rPr>
            <a:t>Fayol</a:t>
          </a:r>
          <a:endParaRPr lang="en-US" sz="1600" dirty="0">
            <a:latin typeface="Century" pitchFamily="18" charset="0"/>
          </a:endParaRPr>
        </a:p>
      </dgm:t>
    </dgm:pt>
    <dgm:pt modelId="{28DAAC7F-862A-464B-BA55-20659EB38319}" type="parTrans" cxnId="{7E99778F-7258-460F-B528-F7DFB24365DC}">
      <dgm:prSet/>
      <dgm:spPr/>
      <dgm:t>
        <a:bodyPr/>
        <a:lstStyle/>
        <a:p>
          <a:endParaRPr lang="en-US"/>
        </a:p>
      </dgm:t>
    </dgm:pt>
    <dgm:pt modelId="{F4C929A3-0E26-4C24-8161-745B8BA582CF}" type="sibTrans" cxnId="{7E99778F-7258-460F-B528-F7DFB24365DC}">
      <dgm:prSet/>
      <dgm:spPr/>
      <dgm:t>
        <a:bodyPr/>
        <a:lstStyle/>
        <a:p>
          <a:endParaRPr lang="en-US"/>
        </a:p>
      </dgm:t>
    </dgm:pt>
    <dgm:pt modelId="{17B29E34-EA3D-4310-956A-D09645179F10}">
      <dgm:prSet custT="1"/>
      <dgm:spPr/>
      <dgm:t>
        <a:bodyPr/>
        <a:lstStyle/>
        <a:p>
          <a:r>
            <a:rPr lang="en-US" sz="1600" dirty="0">
              <a:latin typeface="Century" pitchFamily="18" charset="0"/>
            </a:rPr>
            <a:t>Robert Owen</a:t>
          </a:r>
        </a:p>
      </dgm:t>
    </dgm:pt>
    <dgm:pt modelId="{B087054B-1C1D-41EB-B134-12E3CF2187E1}" type="parTrans" cxnId="{478150E2-9089-4E7D-AF5F-8CB0EE71A402}">
      <dgm:prSet/>
      <dgm:spPr/>
      <dgm:t>
        <a:bodyPr/>
        <a:lstStyle/>
        <a:p>
          <a:endParaRPr lang="en-US"/>
        </a:p>
      </dgm:t>
    </dgm:pt>
    <dgm:pt modelId="{A57BA576-A1C8-4387-AE08-BB4ECF635851}" type="sibTrans" cxnId="{478150E2-9089-4E7D-AF5F-8CB0EE71A402}">
      <dgm:prSet/>
      <dgm:spPr/>
      <dgm:t>
        <a:bodyPr/>
        <a:lstStyle/>
        <a:p>
          <a:endParaRPr lang="en-US"/>
        </a:p>
      </dgm:t>
    </dgm:pt>
    <dgm:pt modelId="{46F6201D-0724-4AC0-9646-ABB2B8FB0146}">
      <dgm:prSet custT="1"/>
      <dgm:spPr/>
      <dgm:t>
        <a:bodyPr/>
        <a:lstStyle/>
        <a:p>
          <a:r>
            <a:rPr lang="en-US" sz="1600" dirty="0">
              <a:latin typeface="Century" pitchFamily="18" charset="0"/>
            </a:rPr>
            <a:t>Max Webber</a:t>
          </a:r>
        </a:p>
      </dgm:t>
    </dgm:pt>
    <dgm:pt modelId="{FFDF53FB-87BF-4569-80BC-631C4FAAB30D}" type="parTrans" cxnId="{461AAEE9-594E-48B9-A66B-BB388BDDCDA6}">
      <dgm:prSet/>
      <dgm:spPr/>
      <dgm:t>
        <a:bodyPr/>
        <a:lstStyle/>
        <a:p>
          <a:endParaRPr lang="en-US"/>
        </a:p>
      </dgm:t>
    </dgm:pt>
    <dgm:pt modelId="{2D2359E3-BDC6-465A-8331-93BEF06A40FD}" type="sibTrans" cxnId="{461AAEE9-594E-48B9-A66B-BB388BDDCDA6}">
      <dgm:prSet/>
      <dgm:spPr/>
      <dgm:t>
        <a:bodyPr/>
        <a:lstStyle/>
        <a:p>
          <a:endParaRPr lang="en-US"/>
        </a:p>
      </dgm:t>
    </dgm:pt>
    <dgm:pt modelId="{D1CB7010-1F7B-4E51-9E4F-050FC48B5959}">
      <dgm:prSet custT="1"/>
      <dgm:spPr/>
      <dgm:t>
        <a:bodyPr/>
        <a:lstStyle/>
        <a:p>
          <a:r>
            <a:rPr lang="en-US" sz="1600" dirty="0">
              <a:latin typeface="Century" pitchFamily="18" charset="0"/>
            </a:rPr>
            <a:t>George E. Mayo</a:t>
          </a:r>
        </a:p>
      </dgm:t>
    </dgm:pt>
    <dgm:pt modelId="{34DA2BF5-1800-41C8-A709-26C2C28EA4DE}" type="parTrans" cxnId="{41A3F7CD-3898-4AC1-BE92-1CABFAC13F68}">
      <dgm:prSet/>
      <dgm:spPr/>
      <dgm:t>
        <a:bodyPr/>
        <a:lstStyle/>
        <a:p>
          <a:endParaRPr lang="en-US"/>
        </a:p>
      </dgm:t>
    </dgm:pt>
    <dgm:pt modelId="{8A7651FB-4BD5-468E-8497-2793EDE16AED}" type="sibTrans" cxnId="{41A3F7CD-3898-4AC1-BE92-1CABFAC13F68}">
      <dgm:prSet/>
      <dgm:spPr/>
      <dgm:t>
        <a:bodyPr/>
        <a:lstStyle/>
        <a:p>
          <a:endParaRPr lang="en-US"/>
        </a:p>
      </dgm:t>
    </dgm:pt>
    <dgm:pt modelId="{61F2E5E1-5E57-4AE3-9B3B-427363DF792D}" type="pres">
      <dgm:prSet presAssocID="{10F8E5EA-28DD-4509-B76D-9D280E24DBCF}" presName="Name0" presStyleCnt="0">
        <dgm:presLayoutVars>
          <dgm:chMax val="7"/>
          <dgm:chPref val="7"/>
          <dgm:dir/>
        </dgm:presLayoutVars>
      </dgm:prSet>
      <dgm:spPr/>
      <dgm:t>
        <a:bodyPr/>
        <a:lstStyle/>
        <a:p>
          <a:endParaRPr lang="en-US"/>
        </a:p>
      </dgm:t>
    </dgm:pt>
    <dgm:pt modelId="{2A5DFB89-DB5F-4C7B-8BC0-B21D30F4718E}" type="pres">
      <dgm:prSet presAssocID="{10F8E5EA-28DD-4509-B76D-9D280E24DBCF}" presName="Name1" presStyleCnt="0"/>
      <dgm:spPr/>
      <dgm:t>
        <a:bodyPr/>
        <a:lstStyle/>
        <a:p>
          <a:endParaRPr lang="en-US"/>
        </a:p>
      </dgm:t>
    </dgm:pt>
    <dgm:pt modelId="{519D4065-965E-4406-886E-13A7B7729AAF}" type="pres">
      <dgm:prSet presAssocID="{10F8E5EA-28DD-4509-B76D-9D280E24DBCF}" presName="cycle" presStyleCnt="0"/>
      <dgm:spPr/>
      <dgm:t>
        <a:bodyPr/>
        <a:lstStyle/>
        <a:p>
          <a:endParaRPr lang="en-US"/>
        </a:p>
      </dgm:t>
    </dgm:pt>
    <dgm:pt modelId="{590E457A-A12A-4801-91A5-29875CF34AFA}" type="pres">
      <dgm:prSet presAssocID="{10F8E5EA-28DD-4509-B76D-9D280E24DBCF}" presName="srcNode" presStyleLbl="node1" presStyleIdx="0" presStyleCnt="7"/>
      <dgm:spPr/>
      <dgm:t>
        <a:bodyPr/>
        <a:lstStyle/>
        <a:p>
          <a:endParaRPr lang="en-US"/>
        </a:p>
      </dgm:t>
    </dgm:pt>
    <dgm:pt modelId="{F5ED3BBA-EDBF-441A-A296-77DF870189F4}" type="pres">
      <dgm:prSet presAssocID="{10F8E5EA-28DD-4509-B76D-9D280E24DBCF}" presName="conn" presStyleLbl="parChTrans1D2" presStyleIdx="0" presStyleCnt="1"/>
      <dgm:spPr/>
      <dgm:t>
        <a:bodyPr/>
        <a:lstStyle/>
        <a:p>
          <a:endParaRPr lang="en-US"/>
        </a:p>
      </dgm:t>
    </dgm:pt>
    <dgm:pt modelId="{D5826C1F-BDAB-497C-85A8-5EAAA4916D4B}" type="pres">
      <dgm:prSet presAssocID="{10F8E5EA-28DD-4509-B76D-9D280E24DBCF}" presName="extraNode" presStyleLbl="node1" presStyleIdx="0" presStyleCnt="7"/>
      <dgm:spPr/>
      <dgm:t>
        <a:bodyPr/>
        <a:lstStyle/>
        <a:p>
          <a:endParaRPr lang="en-US"/>
        </a:p>
      </dgm:t>
    </dgm:pt>
    <dgm:pt modelId="{ACE2392C-7DDA-4C69-883D-96815A32D958}" type="pres">
      <dgm:prSet presAssocID="{10F8E5EA-28DD-4509-B76D-9D280E24DBCF}" presName="dstNode" presStyleLbl="node1" presStyleIdx="0" presStyleCnt="7"/>
      <dgm:spPr/>
      <dgm:t>
        <a:bodyPr/>
        <a:lstStyle/>
        <a:p>
          <a:endParaRPr lang="en-US"/>
        </a:p>
      </dgm:t>
    </dgm:pt>
    <dgm:pt modelId="{7C313F30-B1A3-4C57-8BEE-2B1E7242464D}" type="pres">
      <dgm:prSet presAssocID="{16E12874-1B72-43BA-ACDC-0C37D5C64A2A}" presName="text_1" presStyleLbl="node1" presStyleIdx="0" presStyleCnt="7">
        <dgm:presLayoutVars>
          <dgm:bulletEnabled val="1"/>
        </dgm:presLayoutVars>
      </dgm:prSet>
      <dgm:spPr/>
      <dgm:t>
        <a:bodyPr/>
        <a:lstStyle/>
        <a:p>
          <a:endParaRPr lang="en-US"/>
        </a:p>
      </dgm:t>
    </dgm:pt>
    <dgm:pt modelId="{60382C4D-688C-4498-95E1-57FDD20587D6}" type="pres">
      <dgm:prSet presAssocID="{16E12874-1B72-43BA-ACDC-0C37D5C64A2A}" presName="accent_1" presStyleCnt="0"/>
      <dgm:spPr/>
      <dgm:t>
        <a:bodyPr/>
        <a:lstStyle/>
        <a:p>
          <a:endParaRPr lang="en-US"/>
        </a:p>
      </dgm:t>
    </dgm:pt>
    <dgm:pt modelId="{4E6B5FCE-DC29-417A-9E28-1B71795838C9}" type="pres">
      <dgm:prSet presAssocID="{16E12874-1B72-43BA-ACDC-0C37D5C64A2A}" presName="accentRepeatNode" presStyleLbl="solidFgAcc1" presStyleIdx="0" presStyleCnt="7"/>
      <dgm:spPr/>
      <dgm:t>
        <a:bodyPr/>
        <a:lstStyle/>
        <a:p>
          <a:endParaRPr lang="en-US"/>
        </a:p>
      </dgm:t>
    </dgm:pt>
    <dgm:pt modelId="{4994C299-0C33-43E9-998F-92D5EC567E14}" type="pres">
      <dgm:prSet presAssocID="{91FCC13F-FBE4-459C-8CE1-6A7857535E22}" presName="text_2" presStyleLbl="node1" presStyleIdx="1" presStyleCnt="7">
        <dgm:presLayoutVars>
          <dgm:bulletEnabled val="1"/>
        </dgm:presLayoutVars>
      </dgm:prSet>
      <dgm:spPr/>
      <dgm:t>
        <a:bodyPr/>
        <a:lstStyle/>
        <a:p>
          <a:endParaRPr lang="en-US"/>
        </a:p>
      </dgm:t>
    </dgm:pt>
    <dgm:pt modelId="{8A7BFA00-F8A1-4663-9842-558123D34635}" type="pres">
      <dgm:prSet presAssocID="{91FCC13F-FBE4-459C-8CE1-6A7857535E22}" presName="accent_2" presStyleCnt="0"/>
      <dgm:spPr/>
      <dgm:t>
        <a:bodyPr/>
        <a:lstStyle/>
        <a:p>
          <a:endParaRPr lang="en-US"/>
        </a:p>
      </dgm:t>
    </dgm:pt>
    <dgm:pt modelId="{FFC4D07B-57E7-4B98-B9DB-F4BD6534535B}" type="pres">
      <dgm:prSet presAssocID="{91FCC13F-FBE4-459C-8CE1-6A7857535E22}" presName="accentRepeatNode" presStyleLbl="solidFgAcc1" presStyleIdx="1" presStyleCnt="7"/>
      <dgm:spPr/>
      <dgm:t>
        <a:bodyPr/>
        <a:lstStyle/>
        <a:p>
          <a:endParaRPr lang="en-US"/>
        </a:p>
      </dgm:t>
    </dgm:pt>
    <dgm:pt modelId="{9D01AE19-B24C-486C-B128-A65FED1E4C2A}" type="pres">
      <dgm:prSet presAssocID="{5E3C9B50-931C-45FC-ABA3-8EACFA20150F}" presName="text_3" presStyleLbl="node1" presStyleIdx="2" presStyleCnt="7">
        <dgm:presLayoutVars>
          <dgm:bulletEnabled val="1"/>
        </dgm:presLayoutVars>
      </dgm:prSet>
      <dgm:spPr/>
      <dgm:t>
        <a:bodyPr/>
        <a:lstStyle/>
        <a:p>
          <a:endParaRPr lang="en-US"/>
        </a:p>
      </dgm:t>
    </dgm:pt>
    <dgm:pt modelId="{D769F154-D2C6-4B97-A327-3AD01E65EC8B}" type="pres">
      <dgm:prSet presAssocID="{5E3C9B50-931C-45FC-ABA3-8EACFA20150F}" presName="accent_3" presStyleCnt="0"/>
      <dgm:spPr/>
      <dgm:t>
        <a:bodyPr/>
        <a:lstStyle/>
        <a:p>
          <a:endParaRPr lang="en-US"/>
        </a:p>
      </dgm:t>
    </dgm:pt>
    <dgm:pt modelId="{E6C3302B-6359-471A-AAAE-788DB30DFA8B}" type="pres">
      <dgm:prSet presAssocID="{5E3C9B50-931C-45FC-ABA3-8EACFA20150F}" presName="accentRepeatNode" presStyleLbl="solidFgAcc1" presStyleIdx="2" presStyleCnt="7"/>
      <dgm:spPr/>
      <dgm:t>
        <a:bodyPr/>
        <a:lstStyle/>
        <a:p>
          <a:endParaRPr lang="en-US"/>
        </a:p>
      </dgm:t>
    </dgm:pt>
    <dgm:pt modelId="{0ACF9B2D-EC20-4941-BC73-56AE6699949A}" type="pres">
      <dgm:prSet presAssocID="{E3C2A005-46B6-45DA-8668-12D24F502E23}" presName="text_4" presStyleLbl="node1" presStyleIdx="3" presStyleCnt="7">
        <dgm:presLayoutVars>
          <dgm:bulletEnabled val="1"/>
        </dgm:presLayoutVars>
      </dgm:prSet>
      <dgm:spPr/>
      <dgm:t>
        <a:bodyPr/>
        <a:lstStyle/>
        <a:p>
          <a:endParaRPr lang="en-US"/>
        </a:p>
      </dgm:t>
    </dgm:pt>
    <dgm:pt modelId="{703643F9-A14F-412F-A37D-04C04F7B1C30}" type="pres">
      <dgm:prSet presAssocID="{E3C2A005-46B6-45DA-8668-12D24F502E23}" presName="accent_4" presStyleCnt="0"/>
      <dgm:spPr/>
      <dgm:t>
        <a:bodyPr/>
        <a:lstStyle/>
        <a:p>
          <a:endParaRPr lang="en-US"/>
        </a:p>
      </dgm:t>
    </dgm:pt>
    <dgm:pt modelId="{A8A2DD2D-19F6-4704-B4F5-0940587F3E5A}" type="pres">
      <dgm:prSet presAssocID="{E3C2A005-46B6-45DA-8668-12D24F502E23}" presName="accentRepeatNode" presStyleLbl="solidFgAcc1" presStyleIdx="3" presStyleCnt="7"/>
      <dgm:spPr/>
      <dgm:t>
        <a:bodyPr/>
        <a:lstStyle/>
        <a:p>
          <a:endParaRPr lang="en-US"/>
        </a:p>
      </dgm:t>
    </dgm:pt>
    <dgm:pt modelId="{71EB5159-1A45-4621-A8D8-BF4299C1111E}" type="pres">
      <dgm:prSet presAssocID="{17B29E34-EA3D-4310-956A-D09645179F10}" presName="text_5" presStyleLbl="node1" presStyleIdx="4" presStyleCnt="7">
        <dgm:presLayoutVars>
          <dgm:bulletEnabled val="1"/>
        </dgm:presLayoutVars>
      </dgm:prSet>
      <dgm:spPr/>
      <dgm:t>
        <a:bodyPr/>
        <a:lstStyle/>
        <a:p>
          <a:endParaRPr lang="en-US"/>
        </a:p>
      </dgm:t>
    </dgm:pt>
    <dgm:pt modelId="{EE7252F1-E496-4487-95D2-337F00BAE808}" type="pres">
      <dgm:prSet presAssocID="{17B29E34-EA3D-4310-956A-D09645179F10}" presName="accent_5" presStyleCnt="0"/>
      <dgm:spPr/>
      <dgm:t>
        <a:bodyPr/>
        <a:lstStyle/>
        <a:p>
          <a:endParaRPr lang="en-US"/>
        </a:p>
      </dgm:t>
    </dgm:pt>
    <dgm:pt modelId="{CDAE6117-93C2-470F-917C-86A94260BB9B}" type="pres">
      <dgm:prSet presAssocID="{17B29E34-EA3D-4310-956A-D09645179F10}" presName="accentRepeatNode" presStyleLbl="solidFgAcc1" presStyleIdx="4" presStyleCnt="7"/>
      <dgm:spPr/>
      <dgm:t>
        <a:bodyPr/>
        <a:lstStyle/>
        <a:p>
          <a:endParaRPr lang="en-US"/>
        </a:p>
      </dgm:t>
    </dgm:pt>
    <dgm:pt modelId="{3E4A78AB-60D8-40AC-848E-23CC32FC43A3}" type="pres">
      <dgm:prSet presAssocID="{46F6201D-0724-4AC0-9646-ABB2B8FB0146}" presName="text_6" presStyleLbl="node1" presStyleIdx="5" presStyleCnt="7">
        <dgm:presLayoutVars>
          <dgm:bulletEnabled val="1"/>
        </dgm:presLayoutVars>
      </dgm:prSet>
      <dgm:spPr/>
      <dgm:t>
        <a:bodyPr/>
        <a:lstStyle/>
        <a:p>
          <a:endParaRPr lang="en-US"/>
        </a:p>
      </dgm:t>
    </dgm:pt>
    <dgm:pt modelId="{D7FE7A2C-3331-4925-B6D3-23F38A84FA23}" type="pres">
      <dgm:prSet presAssocID="{46F6201D-0724-4AC0-9646-ABB2B8FB0146}" presName="accent_6" presStyleCnt="0"/>
      <dgm:spPr/>
      <dgm:t>
        <a:bodyPr/>
        <a:lstStyle/>
        <a:p>
          <a:endParaRPr lang="en-US"/>
        </a:p>
      </dgm:t>
    </dgm:pt>
    <dgm:pt modelId="{A8866343-719E-4FA7-95D8-DF8E4FFBC6A8}" type="pres">
      <dgm:prSet presAssocID="{46F6201D-0724-4AC0-9646-ABB2B8FB0146}" presName="accentRepeatNode" presStyleLbl="solidFgAcc1" presStyleIdx="5" presStyleCnt="7"/>
      <dgm:spPr/>
      <dgm:t>
        <a:bodyPr/>
        <a:lstStyle/>
        <a:p>
          <a:endParaRPr lang="en-US"/>
        </a:p>
      </dgm:t>
    </dgm:pt>
    <dgm:pt modelId="{0E301CB5-8674-4429-B3EC-9DDD93F9C85F}" type="pres">
      <dgm:prSet presAssocID="{D1CB7010-1F7B-4E51-9E4F-050FC48B5959}" presName="text_7" presStyleLbl="node1" presStyleIdx="6" presStyleCnt="7">
        <dgm:presLayoutVars>
          <dgm:bulletEnabled val="1"/>
        </dgm:presLayoutVars>
      </dgm:prSet>
      <dgm:spPr/>
      <dgm:t>
        <a:bodyPr/>
        <a:lstStyle/>
        <a:p>
          <a:endParaRPr lang="en-US"/>
        </a:p>
      </dgm:t>
    </dgm:pt>
    <dgm:pt modelId="{9C734D65-0201-4695-83DD-5A4E86C172B1}" type="pres">
      <dgm:prSet presAssocID="{D1CB7010-1F7B-4E51-9E4F-050FC48B5959}" presName="accent_7" presStyleCnt="0"/>
      <dgm:spPr/>
      <dgm:t>
        <a:bodyPr/>
        <a:lstStyle/>
        <a:p>
          <a:endParaRPr lang="en-US"/>
        </a:p>
      </dgm:t>
    </dgm:pt>
    <dgm:pt modelId="{46453D1E-5A8D-481C-B504-EB184B6F4413}" type="pres">
      <dgm:prSet presAssocID="{D1CB7010-1F7B-4E51-9E4F-050FC48B5959}" presName="accentRepeatNode" presStyleLbl="solidFgAcc1" presStyleIdx="6" presStyleCnt="7"/>
      <dgm:spPr/>
      <dgm:t>
        <a:bodyPr/>
        <a:lstStyle/>
        <a:p>
          <a:endParaRPr lang="en-US"/>
        </a:p>
      </dgm:t>
    </dgm:pt>
  </dgm:ptLst>
  <dgm:cxnLst>
    <dgm:cxn modelId="{E03280F5-FEAB-47EC-85CB-FC00194E4B30}" type="presOf" srcId="{7DC3D6AE-BF32-4AFA-9A4F-9494C715A8E4}" destId="{F5ED3BBA-EDBF-441A-A296-77DF870189F4}" srcOrd="0" destOrd="0" presId="urn:microsoft.com/office/officeart/2008/layout/VerticalCurvedList"/>
    <dgm:cxn modelId="{478150E2-9089-4E7D-AF5F-8CB0EE71A402}" srcId="{10F8E5EA-28DD-4509-B76D-9D280E24DBCF}" destId="{17B29E34-EA3D-4310-956A-D09645179F10}" srcOrd="4" destOrd="0" parTransId="{B087054B-1C1D-41EB-B134-12E3CF2187E1}" sibTransId="{A57BA576-A1C8-4387-AE08-BB4ECF635851}"/>
    <dgm:cxn modelId="{27A74B7C-6BE5-4AC7-A0FD-C4588B5C4A60}" type="presOf" srcId="{17B29E34-EA3D-4310-956A-D09645179F10}" destId="{71EB5159-1A45-4621-A8D8-BF4299C1111E}" srcOrd="0" destOrd="0" presId="urn:microsoft.com/office/officeart/2008/layout/VerticalCurvedList"/>
    <dgm:cxn modelId="{C7F400B1-6124-44F7-AA75-C1E5E38F1C2F}" srcId="{10F8E5EA-28DD-4509-B76D-9D280E24DBCF}" destId="{5E3C9B50-931C-45FC-ABA3-8EACFA20150F}" srcOrd="2" destOrd="0" parTransId="{344D541A-38F7-4E56-80F5-F12E7DA37269}" sibTransId="{27C1ECA3-6784-4EEB-9B52-6AC6F3C4A025}"/>
    <dgm:cxn modelId="{CAB9592F-6037-433A-9E1F-39C371CD37F7}" srcId="{10F8E5EA-28DD-4509-B76D-9D280E24DBCF}" destId="{91FCC13F-FBE4-459C-8CE1-6A7857535E22}" srcOrd="1" destOrd="0" parTransId="{AE77C4B3-7648-4792-B0C3-3D044960EE94}" sibTransId="{50466B83-0ED3-4CA7-B9B2-C3E896F529A7}"/>
    <dgm:cxn modelId="{41A3F7CD-3898-4AC1-BE92-1CABFAC13F68}" srcId="{10F8E5EA-28DD-4509-B76D-9D280E24DBCF}" destId="{D1CB7010-1F7B-4E51-9E4F-050FC48B5959}" srcOrd="6" destOrd="0" parTransId="{34DA2BF5-1800-41C8-A709-26C2C28EA4DE}" sibTransId="{8A7651FB-4BD5-468E-8497-2793EDE16AED}"/>
    <dgm:cxn modelId="{8AA3185D-B8CC-4FC5-9215-040A287214F5}" type="presOf" srcId="{91FCC13F-FBE4-459C-8CE1-6A7857535E22}" destId="{4994C299-0C33-43E9-998F-92D5EC567E14}" srcOrd="0" destOrd="0" presId="urn:microsoft.com/office/officeart/2008/layout/VerticalCurvedList"/>
    <dgm:cxn modelId="{7E99778F-7258-460F-B528-F7DFB24365DC}" srcId="{10F8E5EA-28DD-4509-B76D-9D280E24DBCF}" destId="{E3C2A005-46B6-45DA-8668-12D24F502E23}" srcOrd="3" destOrd="0" parTransId="{28DAAC7F-862A-464B-BA55-20659EB38319}" sibTransId="{F4C929A3-0E26-4C24-8161-745B8BA582CF}"/>
    <dgm:cxn modelId="{B18A84E3-98A8-4951-AA97-C9E6DEA266D2}" type="presOf" srcId="{46F6201D-0724-4AC0-9646-ABB2B8FB0146}" destId="{3E4A78AB-60D8-40AC-848E-23CC32FC43A3}" srcOrd="0" destOrd="0" presId="urn:microsoft.com/office/officeart/2008/layout/VerticalCurvedList"/>
    <dgm:cxn modelId="{0AF0935D-CE51-4FB5-95FA-28CA7A72BF8F}" type="presOf" srcId="{10F8E5EA-28DD-4509-B76D-9D280E24DBCF}" destId="{61F2E5E1-5E57-4AE3-9B3B-427363DF792D}" srcOrd="0" destOrd="0" presId="urn:microsoft.com/office/officeart/2008/layout/VerticalCurvedList"/>
    <dgm:cxn modelId="{61BB6F5D-5E6C-4B5E-81E9-8A8946ADA09E}" type="presOf" srcId="{D1CB7010-1F7B-4E51-9E4F-050FC48B5959}" destId="{0E301CB5-8674-4429-B3EC-9DDD93F9C85F}" srcOrd="0" destOrd="0" presId="urn:microsoft.com/office/officeart/2008/layout/VerticalCurvedList"/>
    <dgm:cxn modelId="{E42831DF-AE42-4812-AB6A-EAC46F2B8C5A}" type="presOf" srcId="{16E12874-1B72-43BA-ACDC-0C37D5C64A2A}" destId="{7C313F30-B1A3-4C57-8BEE-2B1E7242464D}" srcOrd="0" destOrd="0" presId="urn:microsoft.com/office/officeart/2008/layout/VerticalCurvedList"/>
    <dgm:cxn modelId="{467AA0FB-A001-4909-A4D9-4470EAB060E0}" type="presOf" srcId="{E3C2A005-46B6-45DA-8668-12D24F502E23}" destId="{0ACF9B2D-EC20-4941-BC73-56AE6699949A}" srcOrd="0" destOrd="0" presId="urn:microsoft.com/office/officeart/2008/layout/VerticalCurvedList"/>
    <dgm:cxn modelId="{1E35595A-8D14-4A31-A1D3-2770E9AA0F84}" srcId="{10F8E5EA-28DD-4509-B76D-9D280E24DBCF}" destId="{16E12874-1B72-43BA-ACDC-0C37D5C64A2A}" srcOrd="0" destOrd="0" parTransId="{5DCE2E6D-5C04-4DF8-98C1-D5A5606194BB}" sibTransId="{7DC3D6AE-BF32-4AFA-9A4F-9494C715A8E4}"/>
    <dgm:cxn modelId="{461AAEE9-594E-48B9-A66B-BB388BDDCDA6}" srcId="{10F8E5EA-28DD-4509-B76D-9D280E24DBCF}" destId="{46F6201D-0724-4AC0-9646-ABB2B8FB0146}" srcOrd="5" destOrd="0" parTransId="{FFDF53FB-87BF-4569-80BC-631C4FAAB30D}" sibTransId="{2D2359E3-BDC6-465A-8331-93BEF06A40FD}"/>
    <dgm:cxn modelId="{9EAC53EF-A59B-44BB-8661-1E40A19D6EF7}" type="presOf" srcId="{5E3C9B50-931C-45FC-ABA3-8EACFA20150F}" destId="{9D01AE19-B24C-486C-B128-A65FED1E4C2A}" srcOrd="0" destOrd="0" presId="urn:microsoft.com/office/officeart/2008/layout/VerticalCurvedList"/>
    <dgm:cxn modelId="{05D60019-07CB-4518-A7B6-93A6DF4CC8FF}" type="presParOf" srcId="{61F2E5E1-5E57-4AE3-9B3B-427363DF792D}" destId="{2A5DFB89-DB5F-4C7B-8BC0-B21D30F4718E}" srcOrd="0" destOrd="0" presId="urn:microsoft.com/office/officeart/2008/layout/VerticalCurvedList"/>
    <dgm:cxn modelId="{8F8B25FF-1078-47DF-8ED4-A2C0B5663E90}" type="presParOf" srcId="{2A5DFB89-DB5F-4C7B-8BC0-B21D30F4718E}" destId="{519D4065-965E-4406-886E-13A7B7729AAF}" srcOrd="0" destOrd="0" presId="urn:microsoft.com/office/officeart/2008/layout/VerticalCurvedList"/>
    <dgm:cxn modelId="{97049CDC-28C2-4701-8B0D-0B3FB3348B0B}" type="presParOf" srcId="{519D4065-965E-4406-886E-13A7B7729AAF}" destId="{590E457A-A12A-4801-91A5-29875CF34AFA}" srcOrd="0" destOrd="0" presId="urn:microsoft.com/office/officeart/2008/layout/VerticalCurvedList"/>
    <dgm:cxn modelId="{6A01890E-5D62-4FC7-A62B-091CC7A3AB06}" type="presParOf" srcId="{519D4065-965E-4406-886E-13A7B7729AAF}" destId="{F5ED3BBA-EDBF-441A-A296-77DF870189F4}" srcOrd="1" destOrd="0" presId="urn:microsoft.com/office/officeart/2008/layout/VerticalCurvedList"/>
    <dgm:cxn modelId="{EC6FC9B4-B444-46E5-AE49-25E764AD375F}" type="presParOf" srcId="{519D4065-965E-4406-886E-13A7B7729AAF}" destId="{D5826C1F-BDAB-497C-85A8-5EAAA4916D4B}" srcOrd="2" destOrd="0" presId="urn:microsoft.com/office/officeart/2008/layout/VerticalCurvedList"/>
    <dgm:cxn modelId="{7D1A3CDA-A3E4-4AE1-A9D1-1CCD1A2E1D0A}" type="presParOf" srcId="{519D4065-965E-4406-886E-13A7B7729AAF}" destId="{ACE2392C-7DDA-4C69-883D-96815A32D958}" srcOrd="3" destOrd="0" presId="urn:microsoft.com/office/officeart/2008/layout/VerticalCurvedList"/>
    <dgm:cxn modelId="{CCD3C54C-BA60-40B5-B58B-E7080A2CC97F}" type="presParOf" srcId="{2A5DFB89-DB5F-4C7B-8BC0-B21D30F4718E}" destId="{7C313F30-B1A3-4C57-8BEE-2B1E7242464D}" srcOrd="1" destOrd="0" presId="urn:microsoft.com/office/officeart/2008/layout/VerticalCurvedList"/>
    <dgm:cxn modelId="{61513986-479E-4E90-9655-9449EDCA44B1}" type="presParOf" srcId="{2A5DFB89-DB5F-4C7B-8BC0-B21D30F4718E}" destId="{60382C4D-688C-4498-95E1-57FDD20587D6}" srcOrd="2" destOrd="0" presId="urn:microsoft.com/office/officeart/2008/layout/VerticalCurvedList"/>
    <dgm:cxn modelId="{A1AEEC63-39CF-4293-AB2D-781A00BEFAC6}" type="presParOf" srcId="{60382C4D-688C-4498-95E1-57FDD20587D6}" destId="{4E6B5FCE-DC29-417A-9E28-1B71795838C9}" srcOrd="0" destOrd="0" presId="urn:microsoft.com/office/officeart/2008/layout/VerticalCurvedList"/>
    <dgm:cxn modelId="{9F332384-E752-4D7C-B058-29537FC3C62F}" type="presParOf" srcId="{2A5DFB89-DB5F-4C7B-8BC0-B21D30F4718E}" destId="{4994C299-0C33-43E9-998F-92D5EC567E14}" srcOrd="3" destOrd="0" presId="urn:microsoft.com/office/officeart/2008/layout/VerticalCurvedList"/>
    <dgm:cxn modelId="{AA12E035-2065-4334-B27B-99BF0DE1018A}" type="presParOf" srcId="{2A5DFB89-DB5F-4C7B-8BC0-B21D30F4718E}" destId="{8A7BFA00-F8A1-4663-9842-558123D34635}" srcOrd="4" destOrd="0" presId="urn:microsoft.com/office/officeart/2008/layout/VerticalCurvedList"/>
    <dgm:cxn modelId="{4F2CCC04-B09E-4635-939C-B1781A4B94B2}" type="presParOf" srcId="{8A7BFA00-F8A1-4663-9842-558123D34635}" destId="{FFC4D07B-57E7-4B98-B9DB-F4BD6534535B}" srcOrd="0" destOrd="0" presId="urn:microsoft.com/office/officeart/2008/layout/VerticalCurvedList"/>
    <dgm:cxn modelId="{71400FAE-EEA8-4CC5-BF7D-13E02D81A978}" type="presParOf" srcId="{2A5DFB89-DB5F-4C7B-8BC0-B21D30F4718E}" destId="{9D01AE19-B24C-486C-B128-A65FED1E4C2A}" srcOrd="5" destOrd="0" presId="urn:microsoft.com/office/officeart/2008/layout/VerticalCurvedList"/>
    <dgm:cxn modelId="{5C727AD1-A94A-4A54-BABF-1D9F0CFE18D0}" type="presParOf" srcId="{2A5DFB89-DB5F-4C7B-8BC0-B21D30F4718E}" destId="{D769F154-D2C6-4B97-A327-3AD01E65EC8B}" srcOrd="6" destOrd="0" presId="urn:microsoft.com/office/officeart/2008/layout/VerticalCurvedList"/>
    <dgm:cxn modelId="{107E7FE6-ED5D-49DC-9B1B-3B4FC7404DB0}" type="presParOf" srcId="{D769F154-D2C6-4B97-A327-3AD01E65EC8B}" destId="{E6C3302B-6359-471A-AAAE-788DB30DFA8B}" srcOrd="0" destOrd="0" presId="urn:microsoft.com/office/officeart/2008/layout/VerticalCurvedList"/>
    <dgm:cxn modelId="{113D51C7-51EE-467E-BDEF-96E37B7CCDBC}" type="presParOf" srcId="{2A5DFB89-DB5F-4C7B-8BC0-B21D30F4718E}" destId="{0ACF9B2D-EC20-4941-BC73-56AE6699949A}" srcOrd="7" destOrd="0" presId="urn:microsoft.com/office/officeart/2008/layout/VerticalCurvedList"/>
    <dgm:cxn modelId="{1B6F77E3-3B23-47E1-9846-2E280802BBB1}" type="presParOf" srcId="{2A5DFB89-DB5F-4C7B-8BC0-B21D30F4718E}" destId="{703643F9-A14F-412F-A37D-04C04F7B1C30}" srcOrd="8" destOrd="0" presId="urn:microsoft.com/office/officeart/2008/layout/VerticalCurvedList"/>
    <dgm:cxn modelId="{0C720360-5217-4463-937B-5A7BA1296E83}" type="presParOf" srcId="{703643F9-A14F-412F-A37D-04C04F7B1C30}" destId="{A8A2DD2D-19F6-4704-B4F5-0940587F3E5A}" srcOrd="0" destOrd="0" presId="urn:microsoft.com/office/officeart/2008/layout/VerticalCurvedList"/>
    <dgm:cxn modelId="{EA83F65A-DF17-4E80-8CF2-026E77AE2E6C}" type="presParOf" srcId="{2A5DFB89-DB5F-4C7B-8BC0-B21D30F4718E}" destId="{71EB5159-1A45-4621-A8D8-BF4299C1111E}" srcOrd="9" destOrd="0" presId="urn:microsoft.com/office/officeart/2008/layout/VerticalCurvedList"/>
    <dgm:cxn modelId="{791FB64B-78F1-4DF4-B4D9-BC1F6F5268FB}" type="presParOf" srcId="{2A5DFB89-DB5F-4C7B-8BC0-B21D30F4718E}" destId="{EE7252F1-E496-4487-95D2-337F00BAE808}" srcOrd="10" destOrd="0" presId="urn:microsoft.com/office/officeart/2008/layout/VerticalCurvedList"/>
    <dgm:cxn modelId="{A43EF48E-50DB-46BC-88AE-17211B1B1090}" type="presParOf" srcId="{EE7252F1-E496-4487-95D2-337F00BAE808}" destId="{CDAE6117-93C2-470F-917C-86A94260BB9B}" srcOrd="0" destOrd="0" presId="urn:microsoft.com/office/officeart/2008/layout/VerticalCurvedList"/>
    <dgm:cxn modelId="{FAD144B6-C7B0-4AC0-ABAF-3C29A2F72DA4}" type="presParOf" srcId="{2A5DFB89-DB5F-4C7B-8BC0-B21D30F4718E}" destId="{3E4A78AB-60D8-40AC-848E-23CC32FC43A3}" srcOrd="11" destOrd="0" presId="urn:microsoft.com/office/officeart/2008/layout/VerticalCurvedList"/>
    <dgm:cxn modelId="{D082B996-EC70-422E-88BA-A23CD4733F5E}" type="presParOf" srcId="{2A5DFB89-DB5F-4C7B-8BC0-B21D30F4718E}" destId="{D7FE7A2C-3331-4925-B6D3-23F38A84FA23}" srcOrd="12" destOrd="0" presId="urn:microsoft.com/office/officeart/2008/layout/VerticalCurvedList"/>
    <dgm:cxn modelId="{C040FCB4-DC5F-436F-A790-FF363B7E7D61}" type="presParOf" srcId="{D7FE7A2C-3331-4925-B6D3-23F38A84FA23}" destId="{A8866343-719E-4FA7-95D8-DF8E4FFBC6A8}" srcOrd="0" destOrd="0" presId="urn:microsoft.com/office/officeart/2008/layout/VerticalCurvedList"/>
    <dgm:cxn modelId="{E40A89A0-9405-446F-ABC1-CDDB8A9B9361}" type="presParOf" srcId="{2A5DFB89-DB5F-4C7B-8BC0-B21D30F4718E}" destId="{0E301CB5-8674-4429-B3EC-9DDD93F9C85F}" srcOrd="13" destOrd="0" presId="urn:microsoft.com/office/officeart/2008/layout/VerticalCurvedList"/>
    <dgm:cxn modelId="{8090B05E-223B-4CFE-A16F-9697BCFCBAA0}" type="presParOf" srcId="{2A5DFB89-DB5F-4C7B-8BC0-B21D30F4718E}" destId="{9C734D65-0201-4695-83DD-5A4E86C172B1}" srcOrd="14" destOrd="0" presId="urn:microsoft.com/office/officeart/2008/layout/VerticalCurvedList"/>
    <dgm:cxn modelId="{DB2941E0-22AB-469B-8414-5402D2C65FD4}" type="presParOf" srcId="{9C734D65-0201-4695-83DD-5A4E86C172B1}" destId="{46453D1E-5A8D-481C-B504-EB184B6F441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58B3471-9D3F-4685-AA79-5C175FBD65FC}"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GB"/>
        </a:p>
      </dgm:t>
    </dgm:pt>
    <dgm:pt modelId="{87BCB370-5D13-4B3C-87C5-A740C33547F9}">
      <dgm:prSet phldrT="[Text]" custT="1"/>
      <dgm:spPr/>
      <dgm:t>
        <a:bodyPr/>
        <a:lstStyle/>
        <a:p>
          <a:pPr algn="just"/>
          <a:r>
            <a:rPr lang="en-GB" sz="1600" b="0" u="none">
              <a:latin typeface="Century" pitchFamily="18" charset="0"/>
            </a:rPr>
            <a:t>Productive use of human resource</a:t>
          </a:r>
          <a:endParaRPr lang="en-GB" sz="1600" b="0" u="none">
            <a:latin typeface="Century" pitchFamily="18" charset="0"/>
            <a:cs typeface="Arial" pitchFamily="34" charset="0"/>
          </a:endParaRPr>
        </a:p>
      </dgm:t>
    </dgm:pt>
    <dgm:pt modelId="{2333A66B-85E6-44CC-893D-292D8DC3A733}" type="parTrans" cxnId="{CFAABA11-4B0D-4024-A6DE-84EFD8CCE73A}">
      <dgm:prSet/>
      <dgm:spPr/>
      <dgm:t>
        <a:bodyPr/>
        <a:lstStyle/>
        <a:p>
          <a:pPr algn="l"/>
          <a:endParaRPr lang="en-GB"/>
        </a:p>
      </dgm:t>
    </dgm:pt>
    <dgm:pt modelId="{B28A5B19-6948-408C-B275-9B7CAB2B019D}" type="sibTrans" cxnId="{CFAABA11-4B0D-4024-A6DE-84EFD8CCE73A}">
      <dgm:prSet/>
      <dgm:spPr/>
      <dgm:t>
        <a:bodyPr/>
        <a:lstStyle/>
        <a:p>
          <a:pPr algn="l"/>
          <a:endParaRPr lang="en-GB" sz="800"/>
        </a:p>
      </dgm:t>
    </dgm:pt>
    <dgm:pt modelId="{CACABE50-93D1-4552-BFAA-BECE280370CC}">
      <dgm:prSet custT="1"/>
      <dgm:spPr/>
      <dgm:t>
        <a:bodyPr/>
        <a:lstStyle/>
        <a:p>
          <a:pPr algn="just"/>
          <a:r>
            <a:rPr lang="en-GB" sz="1600" b="0" u="none">
              <a:latin typeface="Century" pitchFamily="18" charset="0"/>
            </a:rPr>
            <a:t>Low absenteeism and turnover</a:t>
          </a:r>
          <a:endParaRPr lang="en-US" sz="1600" b="0" u="none">
            <a:latin typeface="Century" pitchFamily="18" charset="0"/>
          </a:endParaRPr>
        </a:p>
      </dgm:t>
    </dgm:pt>
    <dgm:pt modelId="{6E4ED3FA-C2F2-42AF-BEB7-D790D877AB3C}" type="parTrans" cxnId="{EC4DBD5C-877C-459A-A708-D9ADAB1FA0B3}">
      <dgm:prSet/>
      <dgm:spPr/>
      <dgm:t>
        <a:bodyPr/>
        <a:lstStyle/>
        <a:p>
          <a:endParaRPr lang="en-US"/>
        </a:p>
      </dgm:t>
    </dgm:pt>
    <dgm:pt modelId="{D79A2F34-247A-498A-BE86-DCB6247EBC38}" type="sibTrans" cxnId="{EC4DBD5C-877C-459A-A708-D9ADAB1FA0B3}">
      <dgm:prSet/>
      <dgm:spPr/>
      <dgm:t>
        <a:bodyPr/>
        <a:lstStyle/>
        <a:p>
          <a:endParaRPr lang="en-US"/>
        </a:p>
      </dgm:t>
    </dgm:pt>
    <dgm:pt modelId="{7C916C3D-F974-4D8C-971B-0559B1CB079B}">
      <dgm:prSet custT="1"/>
      <dgm:spPr/>
      <dgm:t>
        <a:bodyPr/>
        <a:lstStyle/>
        <a:p>
          <a:pPr algn="just"/>
          <a:r>
            <a:rPr lang="en-GB" sz="1600" b="0" u="none">
              <a:latin typeface="Century" pitchFamily="18" charset="0"/>
            </a:rPr>
            <a:t>Good corporate image</a:t>
          </a:r>
          <a:endParaRPr lang="en-US" sz="1600" b="0" u="none">
            <a:latin typeface="Century" pitchFamily="18" charset="0"/>
          </a:endParaRPr>
        </a:p>
      </dgm:t>
    </dgm:pt>
    <dgm:pt modelId="{C5498CA1-B01A-42C9-BAF3-A8B51C3CA58A}" type="parTrans" cxnId="{DF57E562-F019-4C31-A1CD-442E56F061CA}">
      <dgm:prSet/>
      <dgm:spPr/>
      <dgm:t>
        <a:bodyPr/>
        <a:lstStyle/>
        <a:p>
          <a:endParaRPr lang="en-US"/>
        </a:p>
      </dgm:t>
    </dgm:pt>
    <dgm:pt modelId="{02FDFBC0-5785-47C5-8154-2BE1006F4CAF}" type="sibTrans" cxnId="{DF57E562-F019-4C31-A1CD-442E56F061CA}">
      <dgm:prSet/>
      <dgm:spPr/>
      <dgm:t>
        <a:bodyPr/>
        <a:lstStyle/>
        <a:p>
          <a:endParaRPr lang="en-US"/>
        </a:p>
      </dgm:t>
    </dgm:pt>
    <dgm:pt modelId="{B94EC142-12CE-4987-B41C-212C44EC9D83}">
      <dgm:prSet custT="1"/>
      <dgm:spPr/>
      <dgm:t>
        <a:bodyPr/>
        <a:lstStyle/>
        <a:p>
          <a:pPr algn="just"/>
          <a:r>
            <a:rPr lang="en-GB" sz="1600" b="0" u="none">
              <a:latin typeface="Century" pitchFamily="18" charset="0"/>
            </a:rPr>
            <a:t>Development of friendly relationships</a:t>
          </a:r>
          <a:endParaRPr lang="en-US" sz="1600" b="0" u="none">
            <a:latin typeface="Century" pitchFamily="18" charset="0"/>
          </a:endParaRPr>
        </a:p>
      </dgm:t>
    </dgm:pt>
    <dgm:pt modelId="{903CDD46-2AC6-4DEF-8BB2-D230646D86E3}" type="parTrans" cxnId="{C7E7D9A1-581A-4EE6-98E8-D4937944B212}">
      <dgm:prSet/>
      <dgm:spPr/>
      <dgm:t>
        <a:bodyPr/>
        <a:lstStyle/>
        <a:p>
          <a:endParaRPr lang="en-US"/>
        </a:p>
      </dgm:t>
    </dgm:pt>
    <dgm:pt modelId="{9BC185F4-FC7C-4F21-A58C-999934813AC3}" type="sibTrans" cxnId="{C7E7D9A1-581A-4EE6-98E8-D4937944B212}">
      <dgm:prSet/>
      <dgm:spPr/>
      <dgm:t>
        <a:bodyPr/>
        <a:lstStyle/>
        <a:p>
          <a:endParaRPr lang="en-US"/>
        </a:p>
      </dgm:t>
    </dgm:pt>
    <dgm:pt modelId="{CE521E1A-5AC5-4E54-8294-61BB4E947B89}">
      <dgm:prSet custT="1"/>
      <dgm:spPr/>
      <dgm:t>
        <a:bodyPr/>
        <a:lstStyle/>
        <a:p>
          <a:pPr algn="just"/>
          <a:r>
            <a:rPr lang="en-GB" sz="1600" b="0" u="none">
              <a:latin typeface="Century" pitchFamily="18" charset="0"/>
            </a:rPr>
            <a:t>Achievement of goals</a:t>
          </a:r>
          <a:endParaRPr lang="en-US" sz="1600" b="0" u="none">
            <a:latin typeface="Century" pitchFamily="18" charset="0"/>
          </a:endParaRPr>
        </a:p>
      </dgm:t>
    </dgm:pt>
    <dgm:pt modelId="{349E0910-121B-4F24-839A-C0BA13A797D7}" type="parTrans" cxnId="{973B60B9-837A-462E-B820-D40BD79EE0A1}">
      <dgm:prSet/>
      <dgm:spPr/>
      <dgm:t>
        <a:bodyPr/>
        <a:lstStyle/>
        <a:p>
          <a:endParaRPr lang="en-US"/>
        </a:p>
      </dgm:t>
    </dgm:pt>
    <dgm:pt modelId="{81F46F09-513B-4A7A-85C0-0AB53DACF54D}" type="sibTrans" cxnId="{973B60B9-837A-462E-B820-D40BD79EE0A1}">
      <dgm:prSet/>
      <dgm:spPr/>
      <dgm:t>
        <a:bodyPr/>
        <a:lstStyle/>
        <a:p>
          <a:endParaRPr lang="en-US"/>
        </a:p>
      </dgm:t>
    </dgm:pt>
    <dgm:pt modelId="{246CAF16-F5A3-49B1-A91C-92CF7D3224C9}">
      <dgm:prSet custT="1"/>
      <dgm:spPr/>
      <dgm:t>
        <a:bodyPr/>
        <a:lstStyle/>
        <a:p>
          <a:pPr algn="just"/>
          <a:r>
            <a:rPr lang="en-GB" sz="1600" b="0" u="none">
              <a:latin typeface="Century" pitchFamily="18" charset="0"/>
            </a:rPr>
            <a:t>Increased job satisfaction</a:t>
          </a:r>
          <a:endParaRPr lang="en-US" sz="1600" b="0" u="none">
            <a:latin typeface="Century" pitchFamily="18" charset="0"/>
          </a:endParaRPr>
        </a:p>
      </dgm:t>
    </dgm:pt>
    <dgm:pt modelId="{7013F40E-827A-47A9-99A8-C996260F7DBB}" type="parTrans" cxnId="{CD010265-AC5A-445F-B4CD-1F024D593CE1}">
      <dgm:prSet/>
      <dgm:spPr/>
      <dgm:t>
        <a:bodyPr/>
        <a:lstStyle/>
        <a:p>
          <a:endParaRPr lang="en-US"/>
        </a:p>
      </dgm:t>
    </dgm:pt>
    <dgm:pt modelId="{BE5FBA54-7DB2-4349-AC21-880AAC8DA707}" type="sibTrans" cxnId="{CD010265-AC5A-445F-B4CD-1F024D593CE1}">
      <dgm:prSet/>
      <dgm:spPr/>
      <dgm:t>
        <a:bodyPr/>
        <a:lstStyle/>
        <a:p>
          <a:endParaRPr lang="en-US"/>
        </a:p>
      </dgm:t>
    </dgm:pt>
    <dgm:pt modelId="{1E5BF31D-84BB-4CE9-9885-08AEAEC1883F}" type="pres">
      <dgm:prSet presAssocID="{358B3471-9D3F-4685-AA79-5C175FBD65FC}" presName="linear" presStyleCnt="0">
        <dgm:presLayoutVars>
          <dgm:animLvl val="lvl"/>
          <dgm:resizeHandles val="exact"/>
        </dgm:presLayoutVars>
      </dgm:prSet>
      <dgm:spPr/>
      <dgm:t>
        <a:bodyPr/>
        <a:lstStyle/>
        <a:p>
          <a:endParaRPr lang="en-GB"/>
        </a:p>
      </dgm:t>
    </dgm:pt>
    <dgm:pt modelId="{BE69A1EE-1A61-4489-9320-144F7C5D0F68}" type="pres">
      <dgm:prSet presAssocID="{87BCB370-5D13-4B3C-87C5-A740C33547F9}" presName="parentText" presStyleLbl="node1" presStyleIdx="0" presStyleCnt="6">
        <dgm:presLayoutVars>
          <dgm:chMax val="0"/>
          <dgm:bulletEnabled val="1"/>
        </dgm:presLayoutVars>
      </dgm:prSet>
      <dgm:spPr/>
      <dgm:t>
        <a:bodyPr/>
        <a:lstStyle/>
        <a:p>
          <a:endParaRPr lang="en-GB"/>
        </a:p>
      </dgm:t>
    </dgm:pt>
    <dgm:pt modelId="{A7EC2E37-8C15-47CF-8612-546E17371174}" type="pres">
      <dgm:prSet presAssocID="{B28A5B19-6948-408C-B275-9B7CAB2B019D}" presName="spacer" presStyleCnt="0"/>
      <dgm:spPr/>
      <dgm:t>
        <a:bodyPr/>
        <a:lstStyle/>
        <a:p>
          <a:endParaRPr lang="en-US"/>
        </a:p>
      </dgm:t>
    </dgm:pt>
    <dgm:pt modelId="{5BB4EDFA-5B46-4D33-A6A9-F91A6EFBEBBA}" type="pres">
      <dgm:prSet presAssocID="{CACABE50-93D1-4552-BFAA-BECE280370CC}" presName="parentText" presStyleLbl="node1" presStyleIdx="1" presStyleCnt="6">
        <dgm:presLayoutVars>
          <dgm:chMax val="0"/>
          <dgm:bulletEnabled val="1"/>
        </dgm:presLayoutVars>
      </dgm:prSet>
      <dgm:spPr/>
      <dgm:t>
        <a:bodyPr/>
        <a:lstStyle/>
        <a:p>
          <a:endParaRPr lang="en-US"/>
        </a:p>
      </dgm:t>
    </dgm:pt>
    <dgm:pt modelId="{DDDD16E8-57A5-4491-9CEE-EEA0DBA1753F}" type="pres">
      <dgm:prSet presAssocID="{D79A2F34-247A-498A-BE86-DCB6247EBC38}" presName="spacer" presStyleCnt="0"/>
      <dgm:spPr/>
      <dgm:t>
        <a:bodyPr/>
        <a:lstStyle/>
        <a:p>
          <a:endParaRPr lang="en-US"/>
        </a:p>
      </dgm:t>
    </dgm:pt>
    <dgm:pt modelId="{1116C996-31A0-4969-A2BF-C652AAE54EFF}" type="pres">
      <dgm:prSet presAssocID="{7C916C3D-F974-4D8C-971B-0559B1CB079B}" presName="parentText" presStyleLbl="node1" presStyleIdx="2" presStyleCnt="6">
        <dgm:presLayoutVars>
          <dgm:chMax val="0"/>
          <dgm:bulletEnabled val="1"/>
        </dgm:presLayoutVars>
      </dgm:prSet>
      <dgm:spPr/>
      <dgm:t>
        <a:bodyPr/>
        <a:lstStyle/>
        <a:p>
          <a:endParaRPr lang="en-US"/>
        </a:p>
      </dgm:t>
    </dgm:pt>
    <dgm:pt modelId="{F8B7A709-E76F-442B-B155-306333D0FCDE}" type="pres">
      <dgm:prSet presAssocID="{02FDFBC0-5785-47C5-8154-2BE1006F4CAF}" presName="spacer" presStyleCnt="0"/>
      <dgm:spPr/>
      <dgm:t>
        <a:bodyPr/>
        <a:lstStyle/>
        <a:p>
          <a:endParaRPr lang="en-US"/>
        </a:p>
      </dgm:t>
    </dgm:pt>
    <dgm:pt modelId="{9BDD2F38-CA1E-44A5-BFDC-7B748EFD785C}" type="pres">
      <dgm:prSet presAssocID="{B94EC142-12CE-4987-B41C-212C44EC9D83}" presName="parentText" presStyleLbl="node1" presStyleIdx="3" presStyleCnt="6">
        <dgm:presLayoutVars>
          <dgm:chMax val="0"/>
          <dgm:bulletEnabled val="1"/>
        </dgm:presLayoutVars>
      </dgm:prSet>
      <dgm:spPr/>
      <dgm:t>
        <a:bodyPr/>
        <a:lstStyle/>
        <a:p>
          <a:endParaRPr lang="en-US"/>
        </a:p>
      </dgm:t>
    </dgm:pt>
    <dgm:pt modelId="{790FAA49-C65A-48C6-BEC8-920368EA28C4}" type="pres">
      <dgm:prSet presAssocID="{9BC185F4-FC7C-4F21-A58C-999934813AC3}" presName="spacer" presStyleCnt="0"/>
      <dgm:spPr/>
      <dgm:t>
        <a:bodyPr/>
        <a:lstStyle/>
        <a:p>
          <a:endParaRPr lang="en-US"/>
        </a:p>
      </dgm:t>
    </dgm:pt>
    <dgm:pt modelId="{16951CEB-F611-41EA-95D6-850E944A6E9B}" type="pres">
      <dgm:prSet presAssocID="{CE521E1A-5AC5-4E54-8294-61BB4E947B89}" presName="parentText" presStyleLbl="node1" presStyleIdx="4" presStyleCnt="6">
        <dgm:presLayoutVars>
          <dgm:chMax val="0"/>
          <dgm:bulletEnabled val="1"/>
        </dgm:presLayoutVars>
      </dgm:prSet>
      <dgm:spPr/>
      <dgm:t>
        <a:bodyPr/>
        <a:lstStyle/>
        <a:p>
          <a:endParaRPr lang="en-US"/>
        </a:p>
      </dgm:t>
    </dgm:pt>
    <dgm:pt modelId="{9B69F8AE-F98D-460D-8468-30382A1575BC}" type="pres">
      <dgm:prSet presAssocID="{81F46F09-513B-4A7A-85C0-0AB53DACF54D}" presName="spacer" presStyleCnt="0"/>
      <dgm:spPr/>
      <dgm:t>
        <a:bodyPr/>
        <a:lstStyle/>
        <a:p>
          <a:endParaRPr lang="en-US"/>
        </a:p>
      </dgm:t>
    </dgm:pt>
    <dgm:pt modelId="{28F69850-25C4-4967-941B-5AEB8678CFFC}" type="pres">
      <dgm:prSet presAssocID="{246CAF16-F5A3-49B1-A91C-92CF7D3224C9}" presName="parentText" presStyleLbl="node1" presStyleIdx="5" presStyleCnt="6">
        <dgm:presLayoutVars>
          <dgm:chMax val="0"/>
          <dgm:bulletEnabled val="1"/>
        </dgm:presLayoutVars>
      </dgm:prSet>
      <dgm:spPr/>
      <dgm:t>
        <a:bodyPr/>
        <a:lstStyle/>
        <a:p>
          <a:endParaRPr lang="en-US"/>
        </a:p>
      </dgm:t>
    </dgm:pt>
  </dgm:ptLst>
  <dgm:cxnLst>
    <dgm:cxn modelId="{CFAABA11-4B0D-4024-A6DE-84EFD8CCE73A}" srcId="{358B3471-9D3F-4685-AA79-5C175FBD65FC}" destId="{87BCB370-5D13-4B3C-87C5-A740C33547F9}" srcOrd="0" destOrd="0" parTransId="{2333A66B-85E6-44CC-893D-292D8DC3A733}" sibTransId="{B28A5B19-6948-408C-B275-9B7CAB2B019D}"/>
    <dgm:cxn modelId="{C7E7D9A1-581A-4EE6-98E8-D4937944B212}" srcId="{358B3471-9D3F-4685-AA79-5C175FBD65FC}" destId="{B94EC142-12CE-4987-B41C-212C44EC9D83}" srcOrd="3" destOrd="0" parTransId="{903CDD46-2AC6-4DEF-8BB2-D230646D86E3}" sibTransId="{9BC185F4-FC7C-4F21-A58C-999934813AC3}"/>
    <dgm:cxn modelId="{CD010265-AC5A-445F-B4CD-1F024D593CE1}" srcId="{358B3471-9D3F-4685-AA79-5C175FBD65FC}" destId="{246CAF16-F5A3-49B1-A91C-92CF7D3224C9}" srcOrd="5" destOrd="0" parTransId="{7013F40E-827A-47A9-99A8-C996260F7DBB}" sibTransId="{BE5FBA54-7DB2-4349-AC21-880AAC8DA707}"/>
    <dgm:cxn modelId="{DF57E562-F019-4C31-A1CD-442E56F061CA}" srcId="{358B3471-9D3F-4685-AA79-5C175FBD65FC}" destId="{7C916C3D-F974-4D8C-971B-0559B1CB079B}" srcOrd="2" destOrd="0" parTransId="{C5498CA1-B01A-42C9-BAF3-A8B51C3CA58A}" sibTransId="{02FDFBC0-5785-47C5-8154-2BE1006F4CAF}"/>
    <dgm:cxn modelId="{973B60B9-837A-462E-B820-D40BD79EE0A1}" srcId="{358B3471-9D3F-4685-AA79-5C175FBD65FC}" destId="{CE521E1A-5AC5-4E54-8294-61BB4E947B89}" srcOrd="4" destOrd="0" parTransId="{349E0910-121B-4F24-839A-C0BA13A797D7}" sibTransId="{81F46F09-513B-4A7A-85C0-0AB53DACF54D}"/>
    <dgm:cxn modelId="{09144FA3-04B4-4543-992D-85DDFC8B5713}" type="presOf" srcId="{CACABE50-93D1-4552-BFAA-BECE280370CC}" destId="{5BB4EDFA-5B46-4D33-A6A9-F91A6EFBEBBA}" srcOrd="0" destOrd="0" presId="urn:microsoft.com/office/officeart/2005/8/layout/vList2"/>
    <dgm:cxn modelId="{C4DF0135-A46C-4C28-B4F2-3063DA97BF32}" type="presOf" srcId="{7C916C3D-F974-4D8C-971B-0559B1CB079B}" destId="{1116C996-31A0-4969-A2BF-C652AAE54EFF}" srcOrd="0" destOrd="0" presId="urn:microsoft.com/office/officeart/2005/8/layout/vList2"/>
    <dgm:cxn modelId="{EC4DBD5C-877C-459A-A708-D9ADAB1FA0B3}" srcId="{358B3471-9D3F-4685-AA79-5C175FBD65FC}" destId="{CACABE50-93D1-4552-BFAA-BECE280370CC}" srcOrd="1" destOrd="0" parTransId="{6E4ED3FA-C2F2-42AF-BEB7-D790D877AB3C}" sibTransId="{D79A2F34-247A-498A-BE86-DCB6247EBC38}"/>
    <dgm:cxn modelId="{BBCBDDA5-873D-4482-92CB-F93B490DB672}" type="presOf" srcId="{B94EC142-12CE-4987-B41C-212C44EC9D83}" destId="{9BDD2F38-CA1E-44A5-BFDC-7B748EFD785C}" srcOrd="0" destOrd="0" presId="urn:microsoft.com/office/officeart/2005/8/layout/vList2"/>
    <dgm:cxn modelId="{08586674-8788-4642-869B-0A629432C66B}" type="presOf" srcId="{358B3471-9D3F-4685-AA79-5C175FBD65FC}" destId="{1E5BF31D-84BB-4CE9-9885-08AEAEC1883F}" srcOrd="0" destOrd="0" presId="urn:microsoft.com/office/officeart/2005/8/layout/vList2"/>
    <dgm:cxn modelId="{65460664-7C33-4783-B74E-A8C61DFEBCEB}" type="presOf" srcId="{246CAF16-F5A3-49B1-A91C-92CF7D3224C9}" destId="{28F69850-25C4-4967-941B-5AEB8678CFFC}" srcOrd="0" destOrd="0" presId="urn:microsoft.com/office/officeart/2005/8/layout/vList2"/>
    <dgm:cxn modelId="{52C7658D-C053-482B-905E-451692CB3E1D}" type="presOf" srcId="{87BCB370-5D13-4B3C-87C5-A740C33547F9}" destId="{BE69A1EE-1A61-4489-9320-144F7C5D0F68}" srcOrd="0" destOrd="0" presId="urn:microsoft.com/office/officeart/2005/8/layout/vList2"/>
    <dgm:cxn modelId="{78B1F586-3EB7-4EC7-BAFD-1539825BA31A}" type="presOf" srcId="{CE521E1A-5AC5-4E54-8294-61BB4E947B89}" destId="{16951CEB-F611-41EA-95D6-850E944A6E9B}" srcOrd="0" destOrd="0" presId="urn:microsoft.com/office/officeart/2005/8/layout/vList2"/>
    <dgm:cxn modelId="{5E1A926C-DD7F-46D7-9B58-44994352EDF4}" type="presParOf" srcId="{1E5BF31D-84BB-4CE9-9885-08AEAEC1883F}" destId="{BE69A1EE-1A61-4489-9320-144F7C5D0F68}" srcOrd="0" destOrd="0" presId="urn:microsoft.com/office/officeart/2005/8/layout/vList2"/>
    <dgm:cxn modelId="{DF29363A-881B-410D-B3A7-1F883DCE6608}" type="presParOf" srcId="{1E5BF31D-84BB-4CE9-9885-08AEAEC1883F}" destId="{A7EC2E37-8C15-47CF-8612-546E17371174}" srcOrd="1" destOrd="0" presId="urn:microsoft.com/office/officeart/2005/8/layout/vList2"/>
    <dgm:cxn modelId="{4A541A66-2539-4464-91FC-2A807BB4ED24}" type="presParOf" srcId="{1E5BF31D-84BB-4CE9-9885-08AEAEC1883F}" destId="{5BB4EDFA-5B46-4D33-A6A9-F91A6EFBEBBA}" srcOrd="2" destOrd="0" presId="urn:microsoft.com/office/officeart/2005/8/layout/vList2"/>
    <dgm:cxn modelId="{DA3534F4-6C57-438A-8C17-50A25147959E}" type="presParOf" srcId="{1E5BF31D-84BB-4CE9-9885-08AEAEC1883F}" destId="{DDDD16E8-57A5-4491-9CEE-EEA0DBA1753F}" srcOrd="3" destOrd="0" presId="urn:microsoft.com/office/officeart/2005/8/layout/vList2"/>
    <dgm:cxn modelId="{01777557-C882-49A7-9823-92D6A6333E6B}" type="presParOf" srcId="{1E5BF31D-84BB-4CE9-9885-08AEAEC1883F}" destId="{1116C996-31A0-4969-A2BF-C652AAE54EFF}" srcOrd="4" destOrd="0" presId="urn:microsoft.com/office/officeart/2005/8/layout/vList2"/>
    <dgm:cxn modelId="{463B583B-F61C-454B-BA77-3288722BD96A}" type="presParOf" srcId="{1E5BF31D-84BB-4CE9-9885-08AEAEC1883F}" destId="{F8B7A709-E76F-442B-B155-306333D0FCDE}" srcOrd="5" destOrd="0" presId="urn:microsoft.com/office/officeart/2005/8/layout/vList2"/>
    <dgm:cxn modelId="{0937694E-AF71-4927-8868-360A38BE8CC7}" type="presParOf" srcId="{1E5BF31D-84BB-4CE9-9885-08AEAEC1883F}" destId="{9BDD2F38-CA1E-44A5-BFDC-7B748EFD785C}" srcOrd="6" destOrd="0" presId="urn:microsoft.com/office/officeart/2005/8/layout/vList2"/>
    <dgm:cxn modelId="{44237066-C600-4384-820A-0B12DAEB99DF}" type="presParOf" srcId="{1E5BF31D-84BB-4CE9-9885-08AEAEC1883F}" destId="{790FAA49-C65A-48C6-BEC8-920368EA28C4}" srcOrd="7" destOrd="0" presId="urn:microsoft.com/office/officeart/2005/8/layout/vList2"/>
    <dgm:cxn modelId="{779E1BD5-4BAA-4483-99BD-404695E40FF6}" type="presParOf" srcId="{1E5BF31D-84BB-4CE9-9885-08AEAEC1883F}" destId="{16951CEB-F611-41EA-95D6-850E944A6E9B}" srcOrd="8" destOrd="0" presId="urn:microsoft.com/office/officeart/2005/8/layout/vList2"/>
    <dgm:cxn modelId="{9ECE0ED4-1FB8-4CCE-92D5-533CBB30E84F}" type="presParOf" srcId="{1E5BF31D-84BB-4CE9-9885-08AEAEC1883F}" destId="{9B69F8AE-F98D-460D-8468-30382A1575BC}" srcOrd="9" destOrd="0" presId="urn:microsoft.com/office/officeart/2005/8/layout/vList2"/>
    <dgm:cxn modelId="{AF31C0C9-B163-4BE5-9D39-D381CE82BB48}" type="presParOf" srcId="{1E5BF31D-84BB-4CE9-9885-08AEAEC1883F}" destId="{28F69850-25C4-4967-941B-5AEB8678CFFC}"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2387F63-A8BA-447C-97EE-8B539569C0C2}" type="doc">
      <dgm:prSet loTypeId="urn:microsoft.com/office/officeart/2005/8/layout/hierarchy3" loCatId="hierarchy" qsTypeId="urn:microsoft.com/office/officeart/2005/8/quickstyle/3d1" qsCatId="3D" csTypeId="urn:microsoft.com/office/officeart/2005/8/colors/accent2_5" csCatId="accent2" phldr="1"/>
      <dgm:spPr/>
      <dgm:t>
        <a:bodyPr/>
        <a:lstStyle/>
        <a:p>
          <a:endParaRPr lang="en-US"/>
        </a:p>
      </dgm:t>
    </dgm:pt>
    <dgm:pt modelId="{8573BD57-7C2C-4347-A557-E037A3DB712C}">
      <dgm:prSet phldrT="[Text]" custT="1"/>
      <dgm:spPr/>
      <dgm:t>
        <a:bodyPr/>
        <a:lstStyle/>
        <a:p>
          <a:r>
            <a:rPr lang="en-GB" sz="1600" dirty="0">
              <a:latin typeface="Century" pitchFamily="18" charset="0"/>
            </a:rPr>
            <a:t>Traditional Theories </a:t>
          </a:r>
          <a:endParaRPr lang="en-US" sz="1600" dirty="0">
            <a:latin typeface="Century" pitchFamily="18" charset="0"/>
          </a:endParaRPr>
        </a:p>
      </dgm:t>
    </dgm:pt>
    <dgm:pt modelId="{7E7DE131-530B-4FE5-9F3B-915FA6B12D68}" type="parTrans" cxnId="{A54B20C1-8D02-436B-85C4-65546FB1AF55}">
      <dgm:prSet/>
      <dgm:spPr/>
      <dgm:t>
        <a:bodyPr/>
        <a:lstStyle/>
        <a:p>
          <a:endParaRPr lang="en-US"/>
        </a:p>
      </dgm:t>
    </dgm:pt>
    <dgm:pt modelId="{035F21E1-BCB7-45E5-AC57-E686F55F0332}" type="sibTrans" cxnId="{A54B20C1-8D02-436B-85C4-65546FB1AF55}">
      <dgm:prSet/>
      <dgm:spPr/>
      <dgm:t>
        <a:bodyPr/>
        <a:lstStyle/>
        <a:p>
          <a:endParaRPr lang="en-US"/>
        </a:p>
      </dgm:t>
    </dgm:pt>
    <dgm:pt modelId="{8762703F-FDF5-45FC-A2DB-A3351AA211AB}">
      <dgm:prSet phldrT="[Text]" custT="1"/>
      <dgm:spPr/>
      <dgm:t>
        <a:bodyPr/>
        <a:lstStyle/>
        <a:p>
          <a:r>
            <a:rPr lang="en-GB" sz="1600" dirty="0">
              <a:latin typeface="Century" pitchFamily="18" charset="0"/>
            </a:rPr>
            <a:t>Maslow Need Hierarchy Model</a:t>
          </a:r>
          <a:endParaRPr lang="en-US" sz="1600" dirty="0">
            <a:latin typeface="Century" pitchFamily="18" charset="0"/>
          </a:endParaRPr>
        </a:p>
      </dgm:t>
    </dgm:pt>
    <dgm:pt modelId="{CCA8FA37-09E6-47B8-BA8B-3E8A11010785}" type="parTrans" cxnId="{7E7612C2-9D97-4088-95F9-E194D54E8611}">
      <dgm:prSet/>
      <dgm:spPr/>
      <dgm:t>
        <a:bodyPr/>
        <a:lstStyle/>
        <a:p>
          <a:endParaRPr lang="en-US" sz="1600">
            <a:latin typeface="Century" pitchFamily="18" charset="0"/>
          </a:endParaRPr>
        </a:p>
      </dgm:t>
    </dgm:pt>
    <dgm:pt modelId="{577B3FD9-F33F-4612-8AF5-23093328CB1A}" type="sibTrans" cxnId="{7E7612C2-9D97-4088-95F9-E194D54E8611}">
      <dgm:prSet/>
      <dgm:spPr/>
      <dgm:t>
        <a:bodyPr/>
        <a:lstStyle/>
        <a:p>
          <a:endParaRPr lang="en-US"/>
        </a:p>
      </dgm:t>
    </dgm:pt>
    <dgm:pt modelId="{4C2EA2EE-2808-488F-A9B6-E54062369CDD}">
      <dgm:prSet phldrT="[Text]" custT="1"/>
      <dgm:spPr/>
      <dgm:t>
        <a:bodyPr/>
        <a:lstStyle/>
        <a:p>
          <a:r>
            <a:rPr lang="en-GB" sz="1600">
              <a:latin typeface="Century" pitchFamily="18" charset="0"/>
            </a:rPr>
            <a:t>Herzberg’s Motivation-hygiene Model</a:t>
          </a:r>
          <a:endParaRPr lang="en-US" sz="1600">
            <a:latin typeface="Century" pitchFamily="18" charset="0"/>
          </a:endParaRPr>
        </a:p>
      </dgm:t>
    </dgm:pt>
    <dgm:pt modelId="{F60AC924-DCFD-4216-9B8D-2DC3F229C11B}" type="parTrans" cxnId="{9875199C-0FB8-4B58-9D2A-8361B555F79A}">
      <dgm:prSet/>
      <dgm:spPr/>
      <dgm:t>
        <a:bodyPr/>
        <a:lstStyle/>
        <a:p>
          <a:endParaRPr lang="en-US" sz="1600">
            <a:latin typeface="Century" pitchFamily="18" charset="0"/>
          </a:endParaRPr>
        </a:p>
      </dgm:t>
    </dgm:pt>
    <dgm:pt modelId="{81846A08-99FF-49DC-841B-235F9B13C270}" type="sibTrans" cxnId="{9875199C-0FB8-4B58-9D2A-8361B555F79A}">
      <dgm:prSet/>
      <dgm:spPr/>
      <dgm:t>
        <a:bodyPr/>
        <a:lstStyle/>
        <a:p>
          <a:endParaRPr lang="en-US"/>
        </a:p>
      </dgm:t>
    </dgm:pt>
    <dgm:pt modelId="{BD85B925-E350-4167-9252-E119233FC7FE}">
      <dgm:prSet phldrT="[Text]" custT="1"/>
      <dgm:spPr/>
      <dgm:t>
        <a:bodyPr/>
        <a:lstStyle/>
        <a:p>
          <a:r>
            <a:rPr lang="en-GB" sz="1600">
              <a:latin typeface="Century" pitchFamily="18" charset="0"/>
            </a:rPr>
            <a:t>Modern Theories </a:t>
          </a:r>
          <a:endParaRPr lang="en-US" sz="1600">
            <a:latin typeface="Century" pitchFamily="18" charset="0"/>
          </a:endParaRPr>
        </a:p>
      </dgm:t>
    </dgm:pt>
    <dgm:pt modelId="{7FD6267E-6AE7-43F7-B3E2-24C05BE80544}" type="parTrans" cxnId="{43CC9F45-8116-46E9-8C6A-513BF660ED22}">
      <dgm:prSet/>
      <dgm:spPr/>
      <dgm:t>
        <a:bodyPr/>
        <a:lstStyle/>
        <a:p>
          <a:endParaRPr lang="en-US"/>
        </a:p>
      </dgm:t>
    </dgm:pt>
    <dgm:pt modelId="{1FB01E80-FBEC-4CE2-B5E5-F3BC996EB9F0}" type="sibTrans" cxnId="{43CC9F45-8116-46E9-8C6A-513BF660ED22}">
      <dgm:prSet/>
      <dgm:spPr/>
      <dgm:t>
        <a:bodyPr/>
        <a:lstStyle/>
        <a:p>
          <a:endParaRPr lang="en-US"/>
        </a:p>
      </dgm:t>
    </dgm:pt>
    <dgm:pt modelId="{FC1D3C40-3ED1-496D-A552-07F19C8BD688}">
      <dgm:prSet phldrT="[Text]" custT="1"/>
      <dgm:spPr/>
      <dgm:t>
        <a:bodyPr/>
        <a:lstStyle/>
        <a:p>
          <a:r>
            <a:rPr lang="en-GB" sz="1600" b="0">
              <a:latin typeface="Century" pitchFamily="18" charset="0"/>
            </a:rPr>
            <a:t>ERG theory</a:t>
          </a:r>
          <a:endParaRPr lang="en-US" sz="1600">
            <a:latin typeface="Century" pitchFamily="18" charset="0"/>
          </a:endParaRPr>
        </a:p>
      </dgm:t>
    </dgm:pt>
    <dgm:pt modelId="{D88CB505-4BEB-416A-B378-D41D4C7EFA69}" type="parTrans" cxnId="{003F2EF6-79EF-4D05-9712-57EB3121E325}">
      <dgm:prSet/>
      <dgm:spPr/>
      <dgm:t>
        <a:bodyPr/>
        <a:lstStyle/>
        <a:p>
          <a:endParaRPr lang="en-US" sz="1600">
            <a:latin typeface="Century" pitchFamily="18" charset="0"/>
          </a:endParaRPr>
        </a:p>
      </dgm:t>
    </dgm:pt>
    <dgm:pt modelId="{7FAC73D1-5212-480E-9DEB-8FAA48C189DE}" type="sibTrans" cxnId="{003F2EF6-79EF-4D05-9712-57EB3121E325}">
      <dgm:prSet/>
      <dgm:spPr/>
      <dgm:t>
        <a:bodyPr/>
        <a:lstStyle/>
        <a:p>
          <a:endParaRPr lang="en-US"/>
        </a:p>
      </dgm:t>
    </dgm:pt>
    <dgm:pt modelId="{522818E9-DE4F-4414-86F5-9E26F51B9D69}">
      <dgm:prSet custT="1"/>
      <dgm:spPr/>
      <dgm:t>
        <a:bodyPr/>
        <a:lstStyle/>
        <a:p>
          <a:r>
            <a:rPr lang="en-GB" sz="1600">
              <a:latin typeface="Century" pitchFamily="18" charset="0"/>
            </a:rPr>
            <a:t>McClelland’s </a:t>
          </a:r>
          <a:r>
            <a:rPr lang="en-GB" sz="1600" b="0">
              <a:latin typeface="Century" pitchFamily="18" charset="0"/>
            </a:rPr>
            <a:t>theory of needs</a:t>
          </a:r>
        </a:p>
      </dgm:t>
    </dgm:pt>
    <dgm:pt modelId="{71C14ED3-673A-4185-B209-17FB8F7B96ED}" type="parTrans" cxnId="{0CB1AD60-00FC-4F52-8496-B54229A8D230}">
      <dgm:prSet/>
      <dgm:spPr/>
      <dgm:t>
        <a:bodyPr/>
        <a:lstStyle/>
        <a:p>
          <a:endParaRPr lang="en-US" sz="1600">
            <a:latin typeface="Century" pitchFamily="18" charset="0"/>
          </a:endParaRPr>
        </a:p>
      </dgm:t>
    </dgm:pt>
    <dgm:pt modelId="{1064E2F8-6EFC-4A3E-B9B3-7BFF560B9635}" type="sibTrans" cxnId="{0CB1AD60-00FC-4F52-8496-B54229A8D230}">
      <dgm:prSet/>
      <dgm:spPr/>
      <dgm:t>
        <a:bodyPr/>
        <a:lstStyle/>
        <a:p>
          <a:endParaRPr lang="en-US"/>
        </a:p>
      </dgm:t>
    </dgm:pt>
    <dgm:pt modelId="{ABFA8E5F-1AA9-4BBB-8349-DDDC525FE496}">
      <dgm:prSet custT="1"/>
      <dgm:spPr/>
      <dgm:t>
        <a:bodyPr/>
        <a:lstStyle/>
        <a:p>
          <a:r>
            <a:rPr lang="en-GB" sz="1600" b="0">
              <a:latin typeface="Century" pitchFamily="18" charset="0"/>
            </a:rPr>
            <a:t>Equity theory of motivation</a:t>
          </a:r>
        </a:p>
      </dgm:t>
    </dgm:pt>
    <dgm:pt modelId="{3360677B-D67C-439A-96BF-048D69035166}" type="parTrans" cxnId="{B9556663-F0A8-43FA-BD07-06B09435C3F6}">
      <dgm:prSet/>
      <dgm:spPr/>
      <dgm:t>
        <a:bodyPr/>
        <a:lstStyle/>
        <a:p>
          <a:endParaRPr lang="en-US" sz="1600">
            <a:latin typeface="Century" pitchFamily="18" charset="0"/>
          </a:endParaRPr>
        </a:p>
      </dgm:t>
    </dgm:pt>
    <dgm:pt modelId="{EE975FAC-8311-4060-AB2C-182CAE3976C6}" type="sibTrans" cxnId="{B9556663-F0A8-43FA-BD07-06B09435C3F6}">
      <dgm:prSet/>
      <dgm:spPr/>
      <dgm:t>
        <a:bodyPr/>
        <a:lstStyle/>
        <a:p>
          <a:endParaRPr lang="en-US"/>
        </a:p>
      </dgm:t>
    </dgm:pt>
    <dgm:pt modelId="{3F199265-43AC-47B1-972A-2659A31AC274}" type="pres">
      <dgm:prSet presAssocID="{02387F63-A8BA-447C-97EE-8B539569C0C2}" presName="diagram" presStyleCnt="0">
        <dgm:presLayoutVars>
          <dgm:chPref val="1"/>
          <dgm:dir/>
          <dgm:animOne val="branch"/>
          <dgm:animLvl val="lvl"/>
          <dgm:resizeHandles/>
        </dgm:presLayoutVars>
      </dgm:prSet>
      <dgm:spPr/>
      <dgm:t>
        <a:bodyPr/>
        <a:lstStyle/>
        <a:p>
          <a:endParaRPr lang="en-US"/>
        </a:p>
      </dgm:t>
    </dgm:pt>
    <dgm:pt modelId="{304476DE-2507-4754-B96F-A50AC7B740BF}" type="pres">
      <dgm:prSet presAssocID="{8573BD57-7C2C-4347-A557-E037A3DB712C}" presName="root" presStyleCnt="0"/>
      <dgm:spPr/>
      <dgm:t>
        <a:bodyPr/>
        <a:lstStyle/>
        <a:p>
          <a:endParaRPr lang="en-US"/>
        </a:p>
      </dgm:t>
    </dgm:pt>
    <dgm:pt modelId="{D5B8E864-1409-45F7-A04D-60A5B6377244}" type="pres">
      <dgm:prSet presAssocID="{8573BD57-7C2C-4347-A557-E037A3DB712C}" presName="rootComposite" presStyleCnt="0"/>
      <dgm:spPr/>
      <dgm:t>
        <a:bodyPr/>
        <a:lstStyle/>
        <a:p>
          <a:endParaRPr lang="en-US"/>
        </a:p>
      </dgm:t>
    </dgm:pt>
    <dgm:pt modelId="{581DD7EE-6129-4084-BF72-E0AB397DC023}" type="pres">
      <dgm:prSet presAssocID="{8573BD57-7C2C-4347-A557-E037A3DB712C}" presName="rootText" presStyleLbl="node1" presStyleIdx="0" presStyleCnt="2"/>
      <dgm:spPr/>
      <dgm:t>
        <a:bodyPr/>
        <a:lstStyle/>
        <a:p>
          <a:endParaRPr lang="en-US"/>
        </a:p>
      </dgm:t>
    </dgm:pt>
    <dgm:pt modelId="{D8DE33EC-DD4A-4B00-872D-248D4C958D37}" type="pres">
      <dgm:prSet presAssocID="{8573BD57-7C2C-4347-A557-E037A3DB712C}" presName="rootConnector" presStyleLbl="node1" presStyleIdx="0" presStyleCnt="2"/>
      <dgm:spPr/>
      <dgm:t>
        <a:bodyPr/>
        <a:lstStyle/>
        <a:p>
          <a:endParaRPr lang="en-US"/>
        </a:p>
      </dgm:t>
    </dgm:pt>
    <dgm:pt modelId="{965FF8FD-FA0F-4292-A982-B2A1C6AE018F}" type="pres">
      <dgm:prSet presAssocID="{8573BD57-7C2C-4347-A557-E037A3DB712C}" presName="childShape" presStyleCnt="0"/>
      <dgm:spPr/>
      <dgm:t>
        <a:bodyPr/>
        <a:lstStyle/>
        <a:p>
          <a:endParaRPr lang="en-US"/>
        </a:p>
      </dgm:t>
    </dgm:pt>
    <dgm:pt modelId="{B58D7582-DE5E-43CC-ACAD-F6A9449AFB27}" type="pres">
      <dgm:prSet presAssocID="{CCA8FA37-09E6-47B8-BA8B-3E8A11010785}" presName="Name13" presStyleLbl="parChTrans1D2" presStyleIdx="0" presStyleCnt="5"/>
      <dgm:spPr/>
      <dgm:t>
        <a:bodyPr/>
        <a:lstStyle/>
        <a:p>
          <a:endParaRPr lang="en-US"/>
        </a:p>
      </dgm:t>
    </dgm:pt>
    <dgm:pt modelId="{53EEBA54-6391-4098-AFD0-76D3CA0297A7}" type="pres">
      <dgm:prSet presAssocID="{8762703F-FDF5-45FC-A2DB-A3351AA211AB}" presName="childText" presStyleLbl="bgAcc1" presStyleIdx="0" presStyleCnt="5">
        <dgm:presLayoutVars>
          <dgm:bulletEnabled val="1"/>
        </dgm:presLayoutVars>
      </dgm:prSet>
      <dgm:spPr/>
      <dgm:t>
        <a:bodyPr/>
        <a:lstStyle/>
        <a:p>
          <a:endParaRPr lang="en-US"/>
        </a:p>
      </dgm:t>
    </dgm:pt>
    <dgm:pt modelId="{E9028B3C-1C3B-421D-A3B0-3C51F7652475}" type="pres">
      <dgm:prSet presAssocID="{F60AC924-DCFD-4216-9B8D-2DC3F229C11B}" presName="Name13" presStyleLbl="parChTrans1D2" presStyleIdx="1" presStyleCnt="5"/>
      <dgm:spPr/>
      <dgm:t>
        <a:bodyPr/>
        <a:lstStyle/>
        <a:p>
          <a:endParaRPr lang="en-US"/>
        </a:p>
      </dgm:t>
    </dgm:pt>
    <dgm:pt modelId="{415BCF5C-759D-4B73-81C1-C9150D90AD80}" type="pres">
      <dgm:prSet presAssocID="{4C2EA2EE-2808-488F-A9B6-E54062369CDD}" presName="childText" presStyleLbl="bgAcc1" presStyleIdx="1" presStyleCnt="5">
        <dgm:presLayoutVars>
          <dgm:bulletEnabled val="1"/>
        </dgm:presLayoutVars>
      </dgm:prSet>
      <dgm:spPr/>
      <dgm:t>
        <a:bodyPr/>
        <a:lstStyle/>
        <a:p>
          <a:endParaRPr lang="en-US"/>
        </a:p>
      </dgm:t>
    </dgm:pt>
    <dgm:pt modelId="{8062CFA9-FAED-44FE-A38B-C96496D24998}" type="pres">
      <dgm:prSet presAssocID="{BD85B925-E350-4167-9252-E119233FC7FE}" presName="root" presStyleCnt="0"/>
      <dgm:spPr/>
      <dgm:t>
        <a:bodyPr/>
        <a:lstStyle/>
        <a:p>
          <a:endParaRPr lang="en-US"/>
        </a:p>
      </dgm:t>
    </dgm:pt>
    <dgm:pt modelId="{732860A7-475E-4BAB-9B5C-C8BC9DE638F7}" type="pres">
      <dgm:prSet presAssocID="{BD85B925-E350-4167-9252-E119233FC7FE}" presName="rootComposite" presStyleCnt="0"/>
      <dgm:spPr/>
      <dgm:t>
        <a:bodyPr/>
        <a:lstStyle/>
        <a:p>
          <a:endParaRPr lang="en-US"/>
        </a:p>
      </dgm:t>
    </dgm:pt>
    <dgm:pt modelId="{CA54E9B1-923A-45C4-B4F6-741B27ED89C2}" type="pres">
      <dgm:prSet presAssocID="{BD85B925-E350-4167-9252-E119233FC7FE}" presName="rootText" presStyleLbl="node1" presStyleIdx="1" presStyleCnt="2"/>
      <dgm:spPr/>
      <dgm:t>
        <a:bodyPr/>
        <a:lstStyle/>
        <a:p>
          <a:endParaRPr lang="en-US"/>
        </a:p>
      </dgm:t>
    </dgm:pt>
    <dgm:pt modelId="{10F2EB42-A0C3-4760-A57D-E5C9394CF9B2}" type="pres">
      <dgm:prSet presAssocID="{BD85B925-E350-4167-9252-E119233FC7FE}" presName="rootConnector" presStyleLbl="node1" presStyleIdx="1" presStyleCnt="2"/>
      <dgm:spPr/>
      <dgm:t>
        <a:bodyPr/>
        <a:lstStyle/>
        <a:p>
          <a:endParaRPr lang="en-US"/>
        </a:p>
      </dgm:t>
    </dgm:pt>
    <dgm:pt modelId="{404E8657-E111-4AFC-8146-BCC27390F121}" type="pres">
      <dgm:prSet presAssocID="{BD85B925-E350-4167-9252-E119233FC7FE}" presName="childShape" presStyleCnt="0"/>
      <dgm:spPr/>
      <dgm:t>
        <a:bodyPr/>
        <a:lstStyle/>
        <a:p>
          <a:endParaRPr lang="en-US"/>
        </a:p>
      </dgm:t>
    </dgm:pt>
    <dgm:pt modelId="{34F6E4A4-6DBD-4013-8798-BD2009C72328}" type="pres">
      <dgm:prSet presAssocID="{D88CB505-4BEB-416A-B378-D41D4C7EFA69}" presName="Name13" presStyleLbl="parChTrans1D2" presStyleIdx="2" presStyleCnt="5"/>
      <dgm:spPr/>
      <dgm:t>
        <a:bodyPr/>
        <a:lstStyle/>
        <a:p>
          <a:endParaRPr lang="en-US"/>
        </a:p>
      </dgm:t>
    </dgm:pt>
    <dgm:pt modelId="{B2BF1DCD-8DDA-48D8-8EBE-304613A0ACA0}" type="pres">
      <dgm:prSet presAssocID="{FC1D3C40-3ED1-496D-A552-07F19C8BD688}" presName="childText" presStyleLbl="bgAcc1" presStyleIdx="2" presStyleCnt="5">
        <dgm:presLayoutVars>
          <dgm:bulletEnabled val="1"/>
        </dgm:presLayoutVars>
      </dgm:prSet>
      <dgm:spPr/>
      <dgm:t>
        <a:bodyPr/>
        <a:lstStyle/>
        <a:p>
          <a:endParaRPr lang="en-US"/>
        </a:p>
      </dgm:t>
    </dgm:pt>
    <dgm:pt modelId="{7B6EE08D-B35D-4E12-B70E-6DDF12C930F1}" type="pres">
      <dgm:prSet presAssocID="{71C14ED3-673A-4185-B209-17FB8F7B96ED}" presName="Name13" presStyleLbl="parChTrans1D2" presStyleIdx="3" presStyleCnt="5"/>
      <dgm:spPr/>
      <dgm:t>
        <a:bodyPr/>
        <a:lstStyle/>
        <a:p>
          <a:endParaRPr lang="en-US"/>
        </a:p>
      </dgm:t>
    </dgm:pt>
    <dgm:pt modelId="{E862CE14-9BA9-4E76-A6ED-F7892A9BE219}" type="pres">
      <dgm:prSet presAssocID="{522818E9-DE4F-4414-86F5-9E26F51B9D69}" presName="childText" presStyleLbl="bgAcc1" presStyleIdx="3" presStyleCnt="5">
        <dgm:presLayoutVars>
          <dgm:bulletEnabled val="1"/>
        </dgm:presLayoutVars>
      </dgm:prSet>
      <dgm:spPr/>
      <dgm:t>
        <a:bodyPr/>
        <a:lstStyle/>
        <a:p>
          <a:endParaRPr lang="en-US"/>
        </a:p>
      </dgm:t>
    </dgm:pt>
    <dgm:pt modelId="{9C8F6263-7C80-4AEF-9DF4-823EFF572105}" type="pres">
      <dgm:prSet presAssocID="{3360677B-D67C-439A-96BF-048D69035166}" presName="Name13" presStyleLbl="parChTrans1D2" presStyleIdx="4" presStyleCnt="5"/>
      <dgm:spPr/>
      <dgm:t>
        <a:bodyPr/>
        <a:lstStyle/>
        <a:p>
          <a:endParaRPr lang="en-US"/>
        </a:p>
      </dgm:t>
    </dgm:pt>
    <dgm:pt modelId="{ABC24108-CBC3-4CCF-B344-C18BA894557E}" type="pres">
      <dgm:prSet presAssocID="{ABFA8E5F-1AA9-4BBB-8349-DDDC525FE496}" presName="childText" presStyleLbl="bgAcc1" presStyleIdx="4" presStyleCnt="5">
        <dgm:presLayoutVars>
          <dgm:bulletEnabled val="1"/>
        </dgm:presLayoutVars>
      </dgm:prSet>
      <dgm:spPr/>
      <dgm:t>
        <a:bodyPr/>
        <a:lstStyle/>
        <a:p>
          <a:endParaRPr lang="en-US"/>
        </a:p>
      </dgm:t>
    </dgm:pt>
  </dgm:ptLst>
  <dgm:cxnLst>
    <dgm:cxn modelId="{01A34B42-8D7A-41FC-BD51-05900CFFF049}" type="presOf" srcId="{4C2EA2EE-2808-488F-A9B6-E54062369CDD}" destId="{415BCF5C-759D-4B73-81C1-C9150D90AD80}" srcOrd="0" destOrd="0" presId="urn:microsoft.com/office/officeart/2005/8/layout/hierarchy3"/>
    <dgm:cxn modelId="{A54B20C1-8D02-436B-85C4-65546FB1AF55}" srcId="{02387F63-A8BA-447C-97EE-8B539569C0C2}" destId="{8573BD57-7C2C-4347-A557-E037A3DB712C}" srcOrd="0" destOrd="0" parTransId="{7E7DE131-530B-4FE5-9F3B-915FA6B12D68}" sibTransId="{035F21E1-BCB7-45E5-AC57-E686F55F0332}"/>
    <dgm:cxn modelId="{3D9AE9BB-5036-42CE-B75D-9D1C2A4DEA95}" type="presOf" srcId="{522818E9-DE4F-4414-86F5-9E26F51B9D69}" destId="{E862CE14-9BA9-4E76-A6ED-F7892A9BE219}" srcOrd="0" destOrd="0" presId="urn:microsoft.com/office/officeart/2005/8/layout/hierarchy3"/>
    <dgm:cxn modelId="{1134E2E2-7B86-46DB-BB03-CAE8D37F5842}" type="presOf" srcId="{F60AC924-DCFD-4216-9B8D-2DC3F229C11B}" destId="{E9028B3C-1C3B-421D-A3B0-3C51F7652475}" srcOrd="0" destOrd="0" presId="urn:microsoft.com/office/officeart/2005/8/layout/hierarchy3"/>
    <dgm:cxn modelId="{8D7526D5-CB73-472E-9334-ECB7DE269623}" type="presOf" srcId="{D88CB505-4BEB-416A-B378-D41D4C7EFA69}" destId="{34F6E4A4-6DBD-4013-8798-BD2009C72328}" srcOrd="0" destOrd="0" presId="urn:microsoft.com/office/officeart/2005/8/layout/hierarchy3"/>
    <dgm:cxn modelId="{470B434E-B289-4603-9564-ABD293FBDC75}" type="presOf" srcId="{8573BD57-7C2C-4347-A557-E037A3DB712C}" destId="{D8DE33EC-DD4A-4B00-872D-248D4C958D37}" srcOrd="1" destOrd="0" presId="urn:microsoft.com/office/officeart/2005/8/layout/hierarchy3"/>
    <dgm:cxn modelId="{074CA404-642A-4BDC-BB13-2CFD87BE1D5B}" type="presOf" srcId="{BD85B925-E350-4167-9252-E119233FC7FE}" destId="{10F2EB42-A0C3-4760-A57D-E5C9394CF9B2}" srcOrd="1" destOrd="0" presId="urn:microsoft.com/office/officeart/2005/8/layout/hierarchy3"/>
    <dgm:cxn modelId="{29B69046-822D-4921-BFFD-CFBD9C7218FD}" type="presOf" srcId="{02387F63-A8BA-447C-97EE-8B539569C0C2}" destId="{3F199265-43AC-47B1-972A-2659A31AC274}" srcOrd="0" destOrd="0" presId="urn:microsoft.com/office/officeart/2005/8/layout/hierarchy3"/>
    <dgm:cxn modelId="{CC34DB87-339D-4EC4-999A-5F16D02B3288}" type="presOf" srcId="{3360677B-D67C-439A-96BF-048D69035166}" destId="{9C8F6263-7C80-4AEF-9DF4-823EFF572105}" srcOrd="0" destOrd="0" presId="urn:microsoft.com/office/officeart/2005/8/layout/hierarchy3"/>
    <dgm:cxn modelId="{8CC36D36-E318-4BC3-8B08-5D5D01382D68}" type="presOf" srcId="{8573BD57-7C2C-4347-A557-E037A3DB712C}" destId="{581DD7EE-6129-4084-BF72-E0AB397DC023}" srcOrd="0" destOrd="0" presId="urn:microsoft.com/office/officeart/2005/8/layout/hierarchy3"/>
    <dgm:cxn modelId="{EE5809C8-5E6C-4DCB-828B-40F6AFEF3129}" type="presOf" srcId="{8762703F-FDF5-45FC-A2DB-A3351AA211AB}" destId="{53EEBA54-6391-4098-AFD0-76D3CA0297A7}" srcOrd="0" destOrd="0" presId="urn:microsoft.com/office/officeart/2005/8/layout/hierarchy3"/>
    <dgm:cxn modelId="{0CB1AD60-00FC-4F52-8496-B54229A8D230}" srcId="{BD85B925-E350-4167-9252-E119233FC7FE}" destId="{522818E9-DE4F-4414-86F5-9E26F51B9D69}" srcOrd="1" destOrd="0" parTransId="{71C14ED3-673A-4185-B209-17FB8F7B96ED}" sibTransId="{1064E2F8-6EFC-4A3E-B9B3-7BFF560B9635}"/>
    <dgm:cxn modelId="{CC14BC06-BDC1-4996-AA7A-DD901CBA051B}" type="presOf" srcId="{ABFA8E5F-1AA9-4BBB-8349-DDDC525FE496}" destId="{ABC24108-CBC3-4CCF-B344-C18BA894557E}" srcOrd="0" destOrd="0" presId="urn:microsoft.com/office/officeart/2005/8/layout/hierarchy3"/>
    <dgm:cxn modelId="{9875199C-0FB8-4B58-9D2A-8361B555F79A}" srcId="{8573BD57-7C2C-4347-A557-E037A3DB712C}" destId="{4C2EA2EE-2808-488F-A9B6-E54062369CDD}" srcOrd="1" destOrd="0" parTransId="{F60AC924-DCFD-4216-9B8D-2DC3F229C11B}" sibTransId="{81846A08-99FF-49DC-841B-235F9B13C270}"/>
    <dgm:cxn modelId="{03B88F74-2A50-43EA-8C3D-81E64294A597}" type="presOf" srcId="{FC1D3C40-3ED1-496D-A552-07F19C8BD688}" destId="{B2BF1DCD-8DDA-48D8-8EBE-304613A0ACA0}" srcOrd="0" destOrd="0" presId="urn:microsoft.com/office/officeart/2005/8/layout/hierarchy3"/>
    <dgm:cxn modelId="{7E7612C2-9D97-4088-95F9-E194D54E8611}" srcId="{8573BD57-7C2C-4347-A557-E037A3DB712C}" destId="{8762703F-FDF5-45FC-A2DB-A3351AA211AB}" srcOrd="0" destOrd="0" parTransId="{CCA8FA37-09E6-47B8-BA8B-3E8A11010785}" sibTransId="{577B3FD9-F33F-4612-8AF5-23093328CB1A}"/>
    <dgm:cxn modelId="{5A589785-F9A0-4458-A37F-406D9F3A4709}" type="presOf" srcId="{71C14ED3-673A-4185-B209-17FB8F7B96ED}" destId="{7B6EE08D-B35D-4E12-B70E-6DDF12C930F1}" srcOrd="0" destOrd="0" presId="urn:microsoft.com/office/officeart/2005/8/layout/hierarchy3"/>
    <dgm:cxn modelId="{48D68628-6AF5-44A9-94E2-7F6092AC3CAE}" type="presOf" srcId="{BD85B925-E350-4167-9252-E119233FC7FE}" destId="{CA54E9B1-923A-45C4-B4F6-741B27ED89C2}" srcOrd="0" destOrd="0" presId="urn:microsoft.com/office/officeart/2005/8/layout/hierarchy3"/>
    <dgm:cxn modelId="{43CC9F45-8116-46E9-8C6A-513BF660ED22}" srcId="{02387F63-A8BA-447C-97EE-8B539569C0C2}" destId="{BD85B925-E350-4167-9252-E119233FC7FE}" srcOrd="1" destOrd="0" parTransId="{7FD6267E-6AE7-43F7-B3E2-24C05BE80544}" sibTransId="{1FB01E80-FBEC-4CE2-B5E5-F3BC996EB9F0}"/>
    <dgm:cxn modelId="{7AD6C4E9-15CD-4F16-B6FC-6BE113050E20}" type="presOf" srcId="{CCA8FA37-09E6-47B8-BA8B-3E8A11010785}" destId="{B58D7582-DE5E-43CC-ACAD-F6A9449AFB27}" srcOrd="0" destOrd="0" presId="urn:microsoft.com/office/officeart/2005/8/layout/hierarchy3"/>
    <dgm:cxn modelId="{B9556663-F0A8-43FA-BD07-06B09435C3F6}" srcId="{BD85B925-E350-4167-9252-E119233FC7FE}" destId="{ABFA8E5F-1AA9-4BBB-8349-DDDC525FE496}" srcOrd="2" destOrd="0" parTransId="{3360677B-D67C-439A-96BF-048D69035166}" sibTransId="{EE975FAC-8311-4060-AB2C-182CAE3976C6}"/>
    <dgm:cxn modelId="{003F2EF6-79EF-4D05-9712-57EB3121E325}" srcId="{BD85B925-E350-4167-9252-E119233FC7FE}" destId="{FC1D3C40-3ED1-496D-A552-07F19C8BD688}" srcOrd="0" destOrd="0" parTransId="{D88CB505-4BEB-416A-B378-D41D4C7EFA69}" sibTransId="{7FAC73D1-5212-480E-9DEB-8FAA48C189DE}"/>
    <dgm:cxn modelId="{D313B6BB-E327-434A-B967-C769B67FF86F}" type="presParOf" srcId="{3F199265-43AC-47B1-972A-2659A31AC274}" destId="{304476DE-2507-4754-B96F-A50AC7B740BF}" srcOrd="0" destOrd="0" presId="urn:microsoft.com/office/officeart/2005/8/layout/hierarchy3"/>
    <dgm:cxn modelId="{5EECDEE4-52E7-415E-9F03-8DBCB4CFE0E0}" type="presParOf" srcId="{304476DE-2507-4754-B96F-A50AC7B740BF}" destId="{D5B8E864-1409-45F7-A04D-60A5B6377244}" srcOrd="0" destOrd="0" presId="urn:microsoft.com/office/officeart/2005/8/layout/hierarchy3"/>
    <dgm:cxn modelId="{B767F7A6-BBEF-47FE-8180-8BCA4BC6DD08}" type="presParOf" srcId="{D5B8E864-1409-45F7-A04D-60A5B6377244}" destId="{581DD7EE-6129-4084-BF72-E0AB397DC023}" srcOrd="0" destOrd="0" presId="urn:microsoft.com/office/officeart/2005/8/layout/hierarchy3"/>
    <dgm:cxn modelId="{2EFBFA14-F354-49A9-AF6C-0CEA9A872D0F}" type="presParOf" srcId="{D5B8E864-1409-45F7-A04D-60A5B6377244}" destId="{D8DE33EC-DD4A-4B00-872D-248D4C958D37}" srcOrd="1" destOrd="0" presId="urn:microsoft.com/office/officeart/2005/8/layout/hierarchy3"/>
    <dgm:cxn modelId="{9ABB2D43-1DC3-4CA2-88C8-65D4C6D5286B}" type="presParOf" srcId="{304476DE-2507-4754-B96F-A50AC7B740BF}" destId="{965FF8FD-FA0F-4292-A982-B2A1C6AE018F}" srcOrd="1" destOrd="0" presId="urn:microsoft.com/office/officeart/2005/8/layout/hierarchy3"/>
    <dgm:cxn modelId="{0325FCD1-6CDF-40CD-A920-2A6CD242B40E}" type="presParOf" srcId="{965FF8FD-FA0F-4292-A982-B2A1C6AE018F}" destId="{B58D7582-DE5E-43CC-ACAD-F6A9449AFB27}" srcOrd="0" destOrd="0" presId="urn:microsoft.com/office/officeart/2005/8/layout/hierarchy3"/>
    <dgm:cxn modelId="{5BCAE1AE-A713-4937-AE94-3F7E82662DD3}" type="presParOf" srcId="{965FF8FD-FA0F-4292-A982-B2A1C6AE018F}" destId="{53EEBA54-6391-4098-AFD0-76D3CA0297A7}" srcOrd="1" destOrd="0" presId="urn:microsoft.com/office/officeart/2005/8/layout/hierarchy3"/>
    <dgm:cxn modelId="{18DF9886-2094-4C6E-983D-DDC8026CCF3D}" type="presParOf" srcId="{965FF8FD-FA0F-4292-A982-B2A1C6AE018F}" destId="{E9028B3C-1C3B-421D-A3B0-3C51F7652475}" srcOrd="2" destOrd="0" presId="urn:microsoft.com/office/officeart/2005/8/layout/hierarchy3"/>
    <dgm:cxn modelId="{F5A732E4-2F63-4D5A-96BB-CA40E239EA0F}" type="presParOf" srcId="{965FF8FD-FA0F-4292-A982-B2A1C6AE018F}" destId="{415BCF5C-759D-4B73-81C1-C9150D90AD80}" srcOrd="3" destOrd="0" presId="urn:microsoft.com/office/officeart/2005/8/layout/hierarchy3"/>
    <dgm:cxn modelId="{29733BEC-F2D6-48CA-9C16-28FBD3C30DA0}" type="presParOf" srcId="{3F199265-43AC-47B1-972A-2659A31AC274}" destId="{8062CFA9-FAED-44FE-A38B-C96496D24998}" srcOrd="1" destOrd="0" presId="urn:microsoft.com/office/officeart/2005/8/layout/hierarchy3"/>
    <dgm:cxn modelId="{B9156923-215D-462E-89DD-0D06142CF328}" type="presParOf" srcId="{8062CFA9-FAED-44FE-A38B-C96496D24998}" destId="{732860A7-475E-4BAB-9B5C-C8BC9DE638F7}" srcOrd="0" destOrd="0" presId="urn:microsoft.com/office/officeart/2005/8/layout/hierarchy3"/>
    <dgm:cxn modelId="{34232C4B-79DC-4655-BA94-8D097BE3389E}" type="presParOf" srcId="{732860A7-475E-4BAB-9B5C-C8BC9DE638F7}" destId="{CA54E9B1-923A-45C4-B4F6-741B27ED89C2}" srcOrd="0" destOrd="0" presId="urn:microsoft.com/office/officeart/2005/8/layout/hierarchy3"/>
    <dgm:cxn modelId="{BACDDBF3-ECC5-45D4-AAE0-319DB4B755E7}" type="presParOf" srcId="{732860A7-475E-4BAB-9B5C-C8BC9DE638F7}" destId="{10F2EB42-A0C3-4760-A57D-E5C9394CF9B2}" srcOrd="1" destOrd="0" presId="urn:microsoft.com/office/officeart/2005/8/layout/hierarchy3"/>
    <dgm:cxn modelId="{9D3627EF-22B3-41E6-B393-3CC9A0A2D1F4}" type="presParOf" srcId="{8062CFA9-FAED-44FE-A38B-C96496D24998}" destId="{404E8657-E111-4AFC-8146-BCC27390F121}" srcOrd="1" destOrd="0" presId="urn:microsoft.com/office/officeart/2005/8/layout/hierarchy3"/>
    <dgm:cxn modelId="{C648AF3F-6E7F-48BA-9EB2-80B604EF47CC}" type="presParOf" srcId="{404E8657-E111-4AFC-8146-BCC27390F121}" destId="{34F6E4A4-6DBD-4013-8798-BD2009C72328}" srcOrd="0" destOrd="0" presId="urn:microsoft.com/office/officeart/2005/8/layout/hierarchy3"/>
    <dgm:cxn modelId="{78549B5C-707D-4C68-85ED-FC4EC722D48A}" type="presParOf" srcId="{404E8657-E111-4AFC-8146-BCC27390F121}" destId="{B2BF1DCD-8DDA-48D8-8EBE-304613A0ACA0}" srcOrd="1" destOrd="0" presId="urn:microsoft.com/office/officeart/2005/8/layout/hierarchy3"/>
    <dgm:cxn modelId="{2149A53F-F38F-4796-9A92-E68C14AF099E}" type="presParOf" srcId="{404E8657-E111-4AFC-8146-BCC27390F121}" destId="{7B6EE08D-B35D-4E12-B70E-6DDF12C930F1}" srcOrd="2" destOrd="0" presId="urn:microsoft.com/office/officeart/2005/8/layout/hierarchy3"/>
    <dgm:cxn modelId="{59A89658-69BE-4A0D-8F7B-EB3C875AB616}" type="presParOf" srcId="{404E8657-E111-4AFC-8146-BCC27390F121}" destId="{E862CE14-9BA9-4E76-A6ED-F7892A9BE219}" srcOrd="3" destOrd="0" presId="urn:microsoft.com/office/officeart/2005/8/layout/hierarchy3"/>
    <dgm:cxn modelId="{F4D74293-1551-46C5-A77F-279B33D492BF}" type="presParOf" srcId="{404E8657-E111-4AFC-8146-BCC27390F121}" destId="{9C8F6263-7C80-4AEF-9DF4-823EFF572105}" srcOrd="4" destOrd="0" presId="urn:microsoft.com/office/officeart/2005/8/layout/hierarchy3"/>
    <dgm:cxn modelId="{75703B85-DB15-4A68-A8E7-2CEE7F627B15}" type="presParOf" srcId="{404E8657-E111-4AFC-8146-BCC27390F121}" destId="{ABC24108-CBC3-4CCF-B344-C18BA894557E}"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450E854-5306-4F13-A99A-452183747E2C}" type="doc">
      <dgm:prSet loTypeId="urn:microsoft.com/office/officeart/2005/8/layout/pyramid2" loCatId="pyramid" qsTypeId="urn:microsoft.com/office/officeart/2005/8/quickstyle/3d2" qsCatId="3D" csTypeId="urn:microsoft.com/office/officeart/2005/8/colors/accent2_5" csCatId="accent2" phldr="1"/>
      <dgm:spPr/>
    </dgm:pt>
    <dgm:pt modelId="{0ED7106B-7800-4D5C-A97A-4D6E201B77B3}">
      <dgm:prSet phldrT="[Text]" custT="1"/>
      <dgm:spPr/>
      <dgm:t>
        <a:bodyPr/>
        <a:lstStyle/>
        <a:p>
          <a:pPr algn="ctr"/>
          <a:r>
            <a:rPr lang="en-GB" sz="1600" b="0" dirty="0">
              <a:latin typeface="Century" pitchFamily="18" charset="0"/>
            </a:rPr>
            <a:t>Self-</a:t>
          </a:r>
          <a:r>
            <a:rPr lang="en-US" sz="1600" b="0" dirty="0">
              <a:latin typeface="Century" pitchFamily="18" charset="0"/>
            </a:rPr>
            <a:t>a</a:t>
          </a:r>
          <a:r>
            <a:rPr lang="en-GB" sz="1600" b="0" dirty="0" err="1">
              <a:latin typeface="Century" pitchFamily="18" charset="0"/>
            </a:rPr>
            <a:t>ctualisation</a:t>
          </a:r>
          <a:r>
            <a:rPr lang="en-GB" sz="1600" b="0" dirty="0">
              <a:latin typeface="Century" pitchFamily="18" charset="0"/>
            </a:rPr>
            <a:t> needs</a:t>
          </a:r>
        </a:p>
      </dgm:t>
    </dgm:pt>
    <dgm:pt modelId="{193E8C12-22CE-4C00-9A53-DA398063F068}" type="parTrans" cxnId="{ECD1461B-4545-45BE-8B4E-D0A7E0FB58A8}">
      <dgm:prSet/>
      <dgm:spPr/>
      <dgm:t>
        <a:bodyPr/>
        <a:lstStyle/>
        <a:p>
          <a:endParaRPr lang="en-GB"/>
        </a:p>
      </dgm:t>
    </dgm:pt>
    <dgm:pt modelId="{ECE26C27-9194-40E8-91AF-9CF6218D1FE7}" type="sibTrans" cxnId="{ECD1461B-4545-45BE-8B4E-D0A7E0FB58A8}">
      <dgm:prSet/>
      <dgm:spPr/>
      <dgm:t>
        <a:bodyPr/>
        <a:lstStyle/>
        <a:p>
          <a:endParaRPr lang="en-GB"/>
        </a:p>
      </dgm:t>
    </dgm:pt>
    <dgm:pt modelId="{6848F9AA-6837-41A9-96C0-01A309A86200}">
      <dgm:prSet phldrT="[Text]" custT="1"/>
      <dgm:spPr/>
      <dgm:t>
        <a:bodyPr/>
        <a:lstStyle/>
        <a:p>
          <a:pPr algn="ctr"/>
          <a:r>
            <a:rPr lang="en-GB" sz="1600" b="0">
              <a:latin typeface="Century" pitchFamily="18" charset="0"/>
            </a:rPr>
            <a:t>Safety needs</a:t>
          </a:r>
        </a:p>
      </dgm:t>
    </dgm:pt>
    <dgm:pt modelId="{D8D3953D-CF96-4EAB-87FF-038CC53598FC}" type="parTrans" cxnId="{12DC0819-F35D-4F2A-BBA0-11727E6052A2}">
      <dgm:prSet/>
      <dgm:spPr/>
      <dgm:t>
        <a:bodyPr/>
        <a:lstStyle/>
        <a:p>
          <a:endParaRPr lang="en-GB"/>
        </a:p>
      </dgm:t>
    </dgm:pt>
    <dgm:pt modelId="{0EC75B00-102E-4B9C-99EC-83D2858966CB}" type="sibTrans" cxnId="{12DC0819-F35D-4F2A-BBA0-11727E6052A2}">
      <dgm:prSet/>
      <dgm:spPr/>
      <dgm:t>
        <a:bodyPr/>
        <a:lstStyle/>
        <a:p>
          <a:endParaRPr lang="en-GB"/>
        </a:p>
      </dgm:t>
    </dgm:pt>
    <dgm:pt modelId="{0EA4D14D-16E6-4DE2-8BCF-E3EC59271018}">
      <dgm:prSet phldrT="[Text]" custT="1"/>
      <dgm:spPr/>
      <dgm:t>
        <a:bodyPr/>
        <a:lstStyle/>
        <a:p>
          <a:pPr algn="ctr"/>
          <a:r>
            <a:rPr lang="en-GB" sz="1600" b="0">
              <a:latin typeface="Century" pitchFamily="18" charset="0"/>
            </a:rPr>
            <a:t>Physiological needs</a:t>
          </a:r>
        </a:p>
      </dgm:t>
    </dgm:pt>
    <dgm:pt modelId="{E6A08C43-6FCE-4ACD-B7A8-A45CCC76B0E4}" type="parTrans" cxnId="{C71952AA-1C1D-4270-8D0F-29E1DB7D3446}">
      <dgm:prSet/>
      <dgm:spPr/>
      <dgm:t>
        <a:bodyPr/>
        <a:lstStyle/>
        <a:p>
          <a:endParaRPr lang="en-GB"/>
        </a:p>
      </dgm:t>
    </dgm:pt>
    <dgm:pt modelId="{470AE49C-B1A5-4D4E-9816-489EE07FEB85}" type="sibTrans" cxnId="{C71952AA-1C1D-4270-8D0F-29E1DB7D3446}">
      <dgm:prSet/>
      <dgm:spPr/>
      <dgm:t>
        <a:bodyPr/>
        <a:lstStyle/>
        <a:p>
          <a:endParaRPr lang="en-GB"/>
        </a:p>
      </dgm:t>
    </dgm:pt>
    <dgm:pt modelId="{A40EF587-A58E-4CA3-B664-FB0B4CBEA967}">
      <dgm:prSet custT="1"/>
      <dgm:spPr/>
      <dgm:t>
        <a:bodyPr/>
        <a:lstStyle/>
        <a:p>
          <a:pPr algn="ctr"/>
          <a:r>
            <a:rPr lang="en-GB" sz="1600" b="0">
              <a:latin typeface="Century" pitchFamily="18" charset="0"/>
            </a:rPr>
            <a:t>Esteem needs</a:t>
          </a:r>
        </a:p>
      </dgm:t>
    </dgm:pt>
    <dgm:pt modelId="{5BC6C1A3-0642-4F1B-A4D2-6730815DC4F9}" type="parTrans" cxnId="{0FDA9BF8-C7C4-445E-93D3-E5B9F788F7BC}">
      <dgm:prSet/>
      <dgm:spPr/>
      <dgm:t>
        <a:bodyPr/>
        <a:lstStyle/>
        <a:p>
          <a:endParaRPr lang="en-GB"/>
        </a:p>
      </dgm:t>
    </dgm:pt>
    <dgm:pt modelId="{629FCD16-DAA9-4D5B-AC7C-4A14EB03096A}" type="sibTrans" cxnId="{0FDA9BF8-C7C4-445E-93D3-E5B9F788F7BC}">
      <dgm:prSet/>
      <dgm:spPr/>
      <dgm:t>
        <a:bodyPr/>
        <a:lstStyle/>
        <a:p>
          <a:endParaRPr lang="en-GB"/>
        </a:p>
      </dgm:t>
    </dgm:pt>
    <dgm:pt modelId="{DAA876F3-A14B-4E48-BF30-3C0D2A28761C}">
      <dgm:prSet custT="1"/>
      <dgm:spPr/>
      <dgm:t>
        <a:bodyPr/>
        <a:lstStyle/>
        <a:p>
          <a:pPr algn="ctr"/>
          <a:r>
            <a:rPr lang="en-GB" sz="1600" b="0">
              <a:latin typeface="Century" pitchFamily="18" charset="0"/>
            </a:rPr>
            <a:t>Social needs</a:t>
          </a:r>
        </a:p>
      </dgm:t>
    </dgm:pt>
    <dgm:pt modelId="{C4B6E8AF-9B2D-493E-8F4A-53E45DC89947}" type="parTrans" cxnId="{2AA75D75-1424-40CE-A96F-76CC2E95C810}">
      <dgm:prSet/>
      <dgm:spPr/>
      <dgm:t>
        <a:bodyPr/>
        <a:lstStyle/>
        <a:p>
          <a:endParaRPr lang="en-GB"/>
        </a:p>
      </dgm:t>
    </dgm:pt>
    <dgm:pt modelId="{63BFB079-3D74-419E-B5C0-820CFD5173C6}" type="sibTrans" cxnId="{2AA75D75-1424-40CE-A96F-76CC2E95C810}">
      <dgm:prSet/>
      <dgm:spPr/>
      <dgm:t>
        <a:bodyPr/>
        <a:lstStyle/>
        <a:p>
          <a:endParaRPr lang="en-GB"/>
        </a:p>
      </dgm:t>
    </dgm:pt>
    <dgm:pt modelId="{ABE3CFAF-8A91-4D9C-B098-25D0A98AC03F}" type="pres">
      <dgm:prSet presAssocID="{D450E854-5306-4F13-A99A-452183747E2C}" presName="compositeShape" presStyleCnt="0">
        <dgm:presLayoutVars>
          <dgm:dir/>
          <dgm:resizeHandles/>
        </dgm:presLayoutVars>
      </dgm:prSet>
      <dgm:spPr/>
    </dgm:pt>
    <dgm:pt modelId="{02229C36-59F8-43CF-9F67-EB2F27A7D920}" type="pres">
      <dgm:prSet presAssocID="{D450E854-5306-4F13-A99A-452183747E2C}" presName="pyramid" presStyleLbl="node1" presStyleIdx="0" presStyleCnt="1"/>
      <dgm:spPr/>
    </dgm:pt>
    <dgm:pt modelId="{C3AFD65B-EE09-49DA-8A6B-9FE909DD867C}" type="pres">
      <dgm:prSet presAssocID="{D450E854-5306-4F13-A99A-452183747E2C}" presName="theList" presStyleCnt="0"/>
      <dgm:spPr/>
    </dgm:pt>
    <dgm:pt modelId="{9C5A11A6-7D99-42AE-8F5B-D1A161EEDFDE}" type="pres">
      <dgm:prSet presAssocID="{0ED7106B-7800-4D5C-A97A-4D6E201B77B3}" presName="aNode" presStyleLbl="fgAcc1" presStyleIdx="0" presStyleCnt="5">
        <dgm:presLayoutVars>
          <dgm:bulletEnabled val="1"/>
        </dgm:presLayoutVars>
      </dgm:prSet>
      <dgm:spPr/>
      <dgm:t>
        <a:bodyPr/>
        <a:lstStyle/>
        <a:p>
          <a:endParaRPr lang="en-GB"/>
        </a:p>
      </dgm:t>
    </dgm:pt>
    <dgm:pt modelId="{F6FF92F9-95E2-4F07-BB45-31AE27FF27CE}" type="pres">
      <dgm:prSet presAssocID="{0ED7106B-7800-4D5C-A97A-4D6E201B77B3}" presName="aSpace" presStyleCnt="0"/>
      <dgm:spPr/>
    </dgm:pt>
    <dgm:pt modelId="{FB10B852-49F6-4F17-94CB-F2541075176C}" type="pres">
      <dgm:prSet presAssocID="{A40EF587-A58E-4CA3-B664-FB0B4CBEA967}" presName="aNode" presStyleLbl="fgAcc1" presStyleIdx="1" presStyleCnt="5">
        <dgm:presLayoutVars>
          <dgm:bulletEnabled val="1"/>
        </dgm:presLayoutVars>
      </dgm:prSet>
      <dgm:spPr/>
      <dgm:t>
        <a:bodyPr/>
        <a:lstStyle/>
        <a:p>
          <a:endParaRPr lang="en-GB"/>
        </a:p>
      </dgm:t>
    </dgm:pt>
    <dgm:pt modelId="{2D8D5329-0A77-4E57-B483-20AC6229D037}" type="pres">
      <dgm:prSet presAssocID="{A40EF587-A58E-4CA3-B664-FB0B4CBEA967}" presName="aSpace" presStyleCnt="0"/>
      <dgm:spPr/>
    </dgm:pt>
    <dgm:pt modelId="{EB6E86CB-AFF3-4BE9-8DB9-E5FF0ED77124}" type="pres">
      <dgm:prSet presAssocID="{DAA876F3-A14B-4E48-BF30-3C0D2A28761C}" presName="aNode" presStyleLbl="fgAcc1" presStyleIdx="2" presStyleCnt="5">
        <dgm:presLayoutVars>
          <dgm:bulletEnabled val="1"/>
        </dgm:presLayoutVars>
      </dgm:prSet>
      <dgm:spPr/>
      <dgm:t>
        <a:bodyPr/>
        <a:lstStyle/>
        <a:p>
          <a:endParaRPr lang="en-GB"/>
        </a:p>
      </dgm:t>
    </dgm:pt>
    <dgm:pt modelId="{790D67F6-179E-4140-B7BE-1128FF9FD1DB}" type="pres">
      <dgm:prSet presAssocID="{DAA876F3-A14B-4E48-BF30-3C0D2A28761C}" presName="aSpace" presStyleCnt="0"/>
      <dgm:spPr/>
    </dgm:pt>
    <dgm:pt modelId="{37A31651-CD09-4777-A2CE-FC1CE8A8EF6D}" type="pres">
      <dgm:prSet presAssocID="{6848F9AA-6837-41A9-96C0-01A309A86200}" presName="aNode" presStyleLbl="fgAcc1" presStyleIdx="3" presStyleCnt="5">
        <dgm:presLayoutVars>
          <dgm:bulletEnabled val="1"/>
        </dgm:presLayoutVars>
      </dgm:prSet>
      <dgm:spPr/>
      <dgm:t>
        <a:bodyPr/>
        <a:lstStyle/>
        <a:p>
          <a:endParaRPr lang="en-GB"/>
        </a:p>
      </dgm:t>
    </dgm:pt>
    <dgm:pt modelId="{E34100E1-301E-4140-9164-07EB6DE6D3B8}" type="pres">
      <dgm:prSet presAssocID="{6848F9AA-6837-41A9-96C0-01A309A86200}" presName="aSpace" presStyleCnt="0"/>
      <dgm:spPr/>
    </dgm:pt>
    <dgm:pt modelId="{040B3155-8E51-48F9-8E11-D346C297AECB}" type="pres">
      <dgm:prSet presAssocID="{0EA4D14D-16E6-4DE2-8BCF-E3EC59271018}" presName="aNode" presStyleLbl="fgAcc1" presStyleIdx="4" presStyleCnt="5">
        <dgm:presLayoutVars>
          <dgm:bulletEnabled val="1"/>
        </dgm:presLayoutVars>
      </dgm:prSet>
      <dgm:spPr/>
      <dgm:t>
        <a:bodyPr/>
        <a:lstStyle/>
        <a:p>
          <a:endParaRPr lang="en-GB"/>
        </a:p>
      </dgm:t>
    </dgm:pt>
    <dgm:pt modelId="{4EAB0AFB-FDCF-4E02-991F-3C420624AC2C}" type="pres">
      <dgm:prSet presAssocID="{0EA4D14D-16E6-4DE2-8BCF-E3EC59271018}" presName="aSpace" presStyleCnt="0"/>
      <dgm:spPr/>
    </dgm:pt>
  </dgm:ptLst>
  <dgm:cxnLst>
    <dgm:cxn modelId="{E42A86C4-5B75-483A-8985-61C908EB6EB1}" type="presOf" srcId="{0EA4D14D-16E6-4DE2-8BCF-E3EC59271018}" destId="{040B3155-8E51-48F9-8E11-D346C297AECB}" srcOrd="0" destOrd="0" presId="urn:microsoft.com/office/officeart/2005/8/layout/pyramid2"/>
    <dgm:cxn modelId="{C26D582C-070A-4506-8773-6B817A26655F}" type="presOf" srcId="{0ED7106B-7800-4D5C-A97A-4D6E201B77B3}" destId="{9C5A11A6-7D99-42AE-8F5B-D1A161EEDFDE}" srcOrd="0" destOrd="0" presId="urn:microsoft.com/office/officeart/2005/8/layout/pyramid2"/>
    <dgm:cxn modelId="{B312AA89-0F8F-41A9-A802-0BD2CA89DEB8}" type="presOf" srcId="{D450E854-5306-4F13-A99A-452183747E2C}" destId="{ABE3CFAF-8A91-4D9C-B098-25D0A98AC03F}" srcOrd="0" destOrd="0" presId="urn:microsoft.com/office/officeart/2005/8/layout/pyramid2"/>
    <dgm:cxn modelId="{0FDA9BF8-C7C4-445E-93D3-E5B9F788F7BC}" srcId="{D450E854-5306-4F13-A99A-452183747E2C}" destId="{A40EF587-A58E-4CA3-B664-FB0B4CBEA967}" srcOrd="1" destOrd="0" parTransId="{5BC6C1A3-0642-4F1B-A4D2-6730815DC4F9}" sibTransId="{629FCD16-DAA9-4D5B-AC7C-4A14EB03096A}"/>
    <dgm:cxn modelId="{F82044DA-57A8-468E-AAF9-495D9D8FB0E8}" type="presOf" srcId="{6848F9AA-6837-41A9-96C0-01A309A86200}" destId="{37A31651-CD09-4777-A2CE-FC1CE8A8EF6D}" srcOrd="0" destOrd="0" presId="urn:microsoft.com/office/officeart/2005/8/layout/pyramid2"/>
    <dgm:cxn modelId="{C71952AA-1C1D-4270-8D0F-29E1DB7D3446}" srcId="{D450E854-5306-4F13-A99A-452183747E2C}" destId="{0EA4D14D-16E6-4DE2-8BCF-E3EC59271018}" srcOrd="4" destOrd="0" parTransId="{E6A08C43-6FCE-4ACD-B7A8-A45CCC76B0E4}" sibTransId="{470AE49C-B1A5-4D4E-9816-489EE07FEB85}"/>
    <dgm:cxn modelId="{12DC0819-F35D-4F2A-BBA0-11727E6052A2}" srcId="{D450E854-5306-4F13-A99A-452183747E2C}" destId="{6848F9AA-6837-41A9-96C0-01A309A86200}" srcOrd="3" destOrd="0" parTransId="{D8D3953D-CF96-4EAB-87FF-038CC53598FC}" sibTransId="{0EC75B00-102E-4B9C-99EC-83D2858966CB}"/>
    <dgm:cxn modelId="{5DB6CC84-1C77-464B-9B14-9A693763F9E1}" type="presOf" srcId="{A40EF587-A58E-4CA3-B664-FB0B4CBEA967}" destId="{FB10B852-49F6-4F17-94CB-F2541075176C}" srcOrd="0" destOrd="0" presId="urn:microsoft.com/office/officeart/2005/8/layout/pyramid2"/>
    <dgm:cxn modelId="{B1901FF7-0DE1-4E62-8836-3E7BB6DC2074}" type="presOf" srcId="{DAA876F3-A14B-4E48-BF30-3C0D2A28761C}" destId="{EB6E86CB-AFF3-4BE9-8DB9-E5FF0ED77124}" srcOrd="0" destOrd="0" presId="urn:microsoft.com/office/officeart/2005/8/layout/pyramid2"/>
    <dgm:cxn modelId="{ECD1461B-4545-45BE-8B4E-D0A7E0FB58A8}" srcId="{D450E854-5306-4F13-A99A-452183747E2C}" destId="{0ED7106B-7800-4D5C-A97A-4D6E201B77B3}" srcOrd="0" destOrd="0" parTransId="{193E8C12-22CE-4C00-9A53-DA398063F068}" sibTransId="{ECE26C27-9194-40E8-91AF-9CF6218D1FE7}"/>
    <dgm:cxn modelId="{2AA75D75-1424-40CE-A96F-76CC2E95C810}" srcId="{D450E854-5306-4F13-A99A-452183747E2C}" destId="{DAA876F3-A14B-4E48-BF30-3C0D2A28761C}" srcOrd="2" destOrd="0" parTransId="{C4B6E8AF-9B2D-493E-8F4A-53E45DC89947}" sibTransId="{63BFB079-3D74-419E-B5C0-820CFD5173C6}"/>
    <dgm:cxn modelId="{99EFD024-BB16-4C10-9776-285DA6AB85E5}" type="presParOf" srcId="{ABE3CFAF-8A91-4D9C-B098-25D0A98AC03F}" destId="{02229C36-59F8-43CF-9F67-EB2F27A7D920}" srcOrd="0" destOrd="0" presId="urn:microsoft.com/office/officeart/2005/8/layout/pyramid2"/>
    <dgm:cxn modelId="{111209A2-DD1A-478E-8106-F4ACFAC084FA}" type="presParOf" srcId="{ABE3CFAF-8A91-4D9C-B098-25D0A98AC03F}" destId="{C3AFD65B-EE09-49DA-8A6B-9FE909DD867C}" srcOrd="1" destOrd="0" presId="urn:microsoft.com/office/officeart/2005/8/layout/pyramid2"/>
    <dgm:cxn modelId="{C7F614B2-58DF-4524-A6A2-6841F26CE546}" type="presParOf" srcId="{C3AFD65B-EE09-49DA-8A6B-9FE909DD867C}" destId="{9C5A11A6-7D99-42AE-8F5B-D1A161EEDFDE}" srcOrd="0" destOrd="0" presId="urn:microsoft.com/office/officeart/2005/8/layout/pyramid2"/>
    <dgm:cxn modelId="{3AA0B2D6-29E3-4E5E-848C-10E34AE16C62}" type="presParOf" srcId="{C3AFD65B-EE09-49DA-8A6B-9FE909DD867C}" destId="{F6FF92F9-95E2-4F07-BB45-31AE27FF27CE}" srcOrd="1" destOrd="0" presId="urn:microsoft.com/office/officeart/2005/8/layout/pyramid2"/>
    <dgm:cxn modelId="{A6510DDF-CCD4-4997-B20E-86FAF1068FA7}" type="presParOf" srcId="{C3AFD65B-EE09-49DA-8A6B-9FE909DD867C}" destId="{FB10B852-49F6-4F17-94CB-F2541075176C}" srcOrd="2" destOrd="0" presId="urn:microsoft.com/office/officeart/2005/8/layout/pyramid2"/>
    <dgm:cxn modelId="{65FF148E-5FB7-4E18-9DC5-E3C69F6F17BF}" type="presParOf" srcId="{C3AFD65B-EE09-49DA-8A6B-9FE909DD867C}" destId="{2D8D5329-0A77-4E57-B483-20AC6229D037}" srcOrd="3" destOrd="0" presId="urn:microsoft.com/office/officeart/2005/8/layout/pyramid2"/>
    <dgm:cxn modelId="{E852D8AD-145D-4D4F-A79B-97F31FBBF48B}" type="presParOf" srcId="{C3AFD65B-EE09-49DA-8A6B-9FE909DD867C}" destId="{EB6E86CB-AFF3-4BE9-8DB9-E5FF0ED77124}" srcOrd="4" destOrd="0" presId="urn:microsoft.com/office/officeart/2005/8/layout/pyramid2"/>
    <dgm:cxn modelId="{9995AFB6-1260-46AC-939D-64AC597291E7}" type="presParOf" srcId="{C3AFD65B-EE09-49DA-8A6B-9FE909DD867C}" destId="{790D67F6-179E-4140-B7BE-1128FF9FD1DB}" srcOrd="5" destOrd="0" presId="urn:microsoft.com/office/officeart/2005/8/layout/pyramid2"/>
    <dgm:cxn modelId="{34502B0A-C299-489F-9C78-48F030410CDE}" type="presParOf" srcId="{C3AFD65B-EE09-49DA-8A6B-9FE909DD867C}" destId="{37A31651-CD09-4777-A2CE-FC1CE8A8EF6D}" srcOrd="6" destOrd="0" presId="urn:microsoft.com/office/officeart/2005/8/layout/pyramid2"/>
    <dgm:cxn modelId="{4986C270-11D9-408F-AC80-3483D7C077B1}" type="presParOf" srcId="{C3AFD65B-EE09-49DA-8A6B-9FE909DD867C}" destId="{E34100E1-301E-4140-9164-07EB6DE6D3B8}" srcOrd="7" destOrd="0" presId="urn:microsoft.com/office/officeart/2005/8/layout/pyramid2"/>
    <dgm:cxn modelId="{E06BDB1E-A694-4821-B458-2EDA3FAD4B37}" type="presParOf" srcId="{C3AFD65B-EE09-49DA-8A6B-9FE909DD867C}" destId="{040B3155-8E51-48F9-8E11-D346C297AECB}" srcOrd="8" destOrd="0" presId="urn:microsoft.com/office/officeart/2005/8/layout/pyramid2"/>
    <dgm:cxn modelId="{0B134D0C-AEA3-4D75-9F7E-6A680436F1A6}" type="presParOf" srcId="{C3AFD65B-EE09-49DA-8A6B-9FE909DD867C}" destId="{4EAB0AFB-FDCF-4E02-991F-3C420624AC2C}"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FF0D6A6-A575-4B92-B720-F37E9D76402A}" type="doc">
      <dgm:prSet loTypeId="urn:microsoft.com/office/officeart/2005/8/layout/pyramid2" loCatId="pyramid" qsTypeId="urn:microsoft.com/office/officeart/2005/8/quickstyle/3d2" qsCatId="3D" csTypeId="urn:microsoft.com/office/officeart/2005/8/colors/accent2_5" csCatId="accent2" phldr="1"/>
      <dgm:spPr/>
    </dgm:pt>
    <dgm:pt modelId="{2908A9B4-9C1B-4240-9BAA-6A5AF62E9979}">
      <dgm:prSet phldrT="[Text]" custT="1"/>
      <dgm:spPr/>
      <dgm:t>
        <a:bodyPr/>
        <a:lstStyle/>
        <a:p>
          <a:r>
            <a:rPr lang="en-US" sz="1600" b="0" dirty="0">
              <a:latin typeface="Century" pitchFamily="18" charset="0"/>
            </a:rPr>
            <a:t>Growth</a:t>
          </a:r>
          <a:endParaRPr lang="en-GB" sz="1600" b="0" dirty="0">
            <a:latin typeface="Century" pitchFamily="18" charset="0"/>
          </a:endParaRPr>
        </a:p>
      </dgm:t>
    </dgm:pt>
    <dgm:pt modelId="{DF4B2A3B-B53C-433A-BE9B-50EC35E54376}" type="parTrans" cxnId="{9DAF87A1-E044-4437-86FF-254240B4875B}">
      <dgm:prSet/>
      <dgm:spPr/>
      <dgm:t>
        <a:bodyPr/>
        <a:lstStyle/>
        <a:p>
          <a:endParaRPr lang="en-GB"/>
        </a:p>
      </dgm:t>
    </dgm:pt>
    <dgm:pt modelId="{22E5EECC-25E7-469D-8A7C-3A222775E509}" type="sibTrans" cxnId="{9DAF87A1-E044-4437-86FF-254240B4875B}">
      <dgm:prSet/>
      <dgm:spPr/>
      <dgm:t>
        <a:bodyPr/>
        <a:lstStyle/>
        <a:p>
          <a:endParaRPr lang="en-GB"/>
        </a:p>
      </dgm:t>
    </dgm:pt>
    <dgm:pt modelId="{DFE9FEC9-7E6C-48B4-9AFC-1202902FD92D}">
      <dgm:prSet phldrT="[Text]" custT="1"/>
      <dgm:spPr/>
      <dgm:t>
        <a:bodyPr/>
        <a:lstStyle/>
        <a:p>
          <a:r>
            <a:rPr lang="en-US" sz="1600" b="0" dirty="0">
              <a:latin typeface="Century" pitchFamily="18" charset="0"/>
            </a:rPr>
            <a:t>Relatedness</a:t>
          </a:r>
          <a:endParaRPr lang="en-GB" sz="1600" b="0" dirty="0">
            <a:latin typeface="Century" pitchFamily="18" charset="0"/>
          </a:endParaRPr>
        </a:p>
      </dgm:t>
    </dgm:pt>
    <dgm:pt modelId="{3CB1C4DA-3953-43BB-A171-4F9991294865}" type="parTrans" cxnId="{4B6E3C55-A987-4428-8AF5-A2EC7B2EAC8F}">
      <dgm:prSet/>
      <dgm:spPr/>
      <dgm:t>
        <a:bodyPr/>
        <a:lstStyle/>
        <a:p>
          <a:endParaRPr lang="en-GB"/>
        </a:p>
      </dgm:t>
    </dgm:pt>
    <dgm:pt modelId="{D9E7809C-AED8-4DDD-9C3B-DD8B8C5A4F5C}" type="sibTrans" cxnId="{4B6E3C55-A987-4428-8AF5-A2EC7B2EAC8F}">
      <dgm:prSet/>
      <dgm:spPr/>
      <dgm:t>
        <a:bodyPr/>
        <a:lstStyle/>
        <a:p>
          <a:endParaRPr lang="en-GB"/>
        </a:p>
      </dgm:t>
    </dgm:pt>
    <dgm:pt modelId="{2F566319-8AE9-4BBF-8236-22AF5A515BB5}">
      <dgm:prSet phldrT="[Text]" custT="1"/>
      <dgm:spPr/>
      <dgm:t>
        <a:bodyPr/>
        <a:lstStyle/>
        <a:p>
          <a:r>
            <a:rPr lang="en-US" sz="1600" b="0" dirty="0">
              <a:latin typeface="Century" pitchFamily="18" charset="0"/>
            </a:rPr>
            <a:t>Existence</a:t>
          </a:r>
          <a:endParaRPr lang="en-GB" sz="1600" b="0" dirty="0">
            <a:latin typeface="Century" pitchFamily="18" charset="0"/>
          </a:endParaRPr>
        </a:p>
      </dgm:t>
    </dgm:pt>
    <dgm:pt modelId="{FE453546-BAE2-4764-95E6-E4002D23A1B2}" type="parTrans" cxnId="{DB7EA9B9-B3F7-4A41-9206-37DD52EC5A5F}">
      <dgm:prSet/>
      <dgm:spPr/>
      <dgm:t>
        <a:bodyPr/>
        <a:lstStyle/>
        <a:p>
          <a:endParaRPr lang="en-GB"/>
        </a:p>
      </dgm:t>
    </dgm:pt>
    <dgm:pt modelId="{E2788021-4541-453D-8E08-0C5A5CC1F5FA}" type="sibTrans" cxnId="{DB7EA9B9-B3F7-4A41-9206-37DD52EC5A5F}">
      <dgm:prSet/>
      <dgm:spPr/>
      <dgm:t>
        <a:bodyPr/>
        <a:lstStyle/>
        <a:p>
          <a:endParaRPr lang="en-GB"/>
        </a:p>
      </dgm:t>
    </dgm:pt>
    <dgm:pt modelId="{29D307E2-8EA1-4E19-836A-BE98519AD20F}" type="pres">
      <dgm:prSet presAssocID="{3FF0D6A6-A575-4B92-B720-F37E9D76402A}" presName="compositeShape" presStyleCnt="0">
        <dgm:presLayoutVars>
          <dgm:dir/>
          <dgm:resizeHandles/>
        </dgm:presLayoutVars>
      </dgm:prSet>
      <dgm:spPr/>
    </dgm:pt>
    <dgm:pt modelId="{89E2A9EF-5055-4228-897D-E309DCA2F093}" type="pres">
      <dgm:prSet presAssocID="{3FF0D6A6-A575-4B92-B720-F37E9D76402A}" presName="pyramid" presStyleLbl="node1" presStyleIdx="0" presStyleCnt="1"/>
      <dgm:spPr/>
    </dgm:pt>
    <dgm:pt modelId="{614ABA89-64C3-4EAB-89C6-1600F9CD8CD2}" type="pres">
      <dgm:prSet presAssocID="{3FF0D6A6-A575-4B92-B720-F37E9D76402A}" presName="theList" presStyleCnt="0"/>
      <dgm:spPr/>
    </dgm:pt>
    <dgm:pt modelId="{8AB05D68-F316-440A-86DA-75070C5C2071}" type="pres">
      <dgm:prSet presAssocID="{2908A9B4-9C1B-4240-9BAA-6A5AF62E9979}" presName="aNode" presStyleLbl="fgAcc1" presStyleIdx="0" presStyleCnt="3">
        <dgm:presLayoutVars>
          <dgm:bulletEnabled val="1"/>
        </dgm:presLayoutVars>
      </dgm:prSet>
      <dgm:spPr/>
      <dgm:t>
        <a:bodyPr/>
        <a:lstStyle/>
        <a:p>
          <a:endParaRPr lang="en-GB"/>
        </a:p>
      </dgm:t>
    </dgm:pt>
    <dgm:pt modelId="{83422C4E-C2BF-449C-8D02-C8E2DD3A8CF2}" type="pres">
      <dgm:prSet presAssocID="{2908A9B4-9C1B-4240-9BAA-6A5AF62E9979}" presName="aSpace" presStyleCnt="0"/>
      <dgm:spPr/>
    </dgm:pt>
    <dgm:pt modelId="{76035FDE-90DF-4791-8099-0F927761B87E}" type="pres">
      <dgm:prSet presAssocID="{DFE9FEC9-7E6C-48B4-9AFC-1202902FD92D}" presName="aNode" presStyleLbl="fgAcc1" presStyleIdx="1" presStyleCnt="3">
        <dgm:presLayoutVars>
          <dgm:bulletEnabled val="1"/>
        </dgm:presLayoutVars>
      </dgm:prSet>
      <dgm:spPr/>
      <dgm:t>
        <a:bodyPr/>
        <a:lstStyle/>
        <a:p>
          <a:endParaRPr lang="en-GB"/>
        </a:p>
      </dgm:t>
    </dgm:pt>
    <dgm:pt modelId="{73007191-FC54-49E7-925F-59DBE2DC0920}" type="pres">
      <dgm:prSet presAssocID="{DFE9FEC9-7E6C-48B4-9AFC-1202902FD92D}" presName="aSpace" presStyleCnt="0"/>
      <dgm:spPr/>
    </dgm:pt>
    <dgm:pt modelId="{5690F143-2A34-4DC0-BB39-3C105EC87DF8}" type="pres">
      <dgm:prSet presAssocID="{2F566319-8AE9-4BBF-8236-22AF5A515BB5}" presName="aNode" presStyleLbl="fgAcc1" presStyleIdx="2" presStyleCnt="3">
        <dgm:presLayoutVars>
          <dgm:bulletEnabled val="1"/>
        </dgm:presLayoutVars>
      </dgm:prSet>
      <dgm:spPr/>
      <dgm:t>
        <a:bodyPr/>
        <a:lstStyle/>
        <a:p>
          <a:endParaRPr lang="en-GB"/>
        </a:p>
      </dgm:t>
    </dgm:pt>
    <dgm:pt modelId="{65EE376B-64A6-4C99-98E8-9D62CE3C6B3B}" type="pres">
      <dgm:prSet presAssocID="{2F566319-8AE9-4BBF-8236-22AF5A515BB5}" presName="aSpace" presStyleCnt="0"/>
      <dgm:spPr/>
    </dgm:pt>
  </dgm:ptLst>
  <dgm:cxnLst>
    <dgm:cxn modelId="{C8E0F972-195B-4B9D-B183-63FC0307D718}" type="presOf" srcId="{2908A9B4-9C1B-4240-9BAA-6A5AF62E9979}" destId="{8AB05D68-F316-440A-86DA-75070C5C2071}" srcOrd="0" destOrd="0" presId="urn:microsoft.com/office/officeart/2005/8/layout/pyramid2"/>
    <dgm:cxn modelId="{5970A6FF-D24B-4429-833F-343A92C76466}" type="presOf" srcId="{DFE9FEC9-7E6C-48B4-9AFC-1202902FD92D}" destId="{76035FDE-90DF-4791-8099-0F927761B87E}" srcOrd="0" destOrd="0" presId="urn:microsoft.com/office/officeart/2005/8/layout/pyramid2"/>
    <dgm:cxn modelId="{4B6E3C55-A987-4428-8AF5-A2EC7B2EAC8F}" srcId="{3FF0D6A6-A575-4B92-B720-F37E9D76402A}" destId="{DFE9FEC9-7E6C-48B4-9AFC-1202902FD92D}" srcOrd="1" destOrd="0" parTransId="{3CB1C4DA-3953-43BB-A171-4F9991294865}" sibTransId="{D9E7809C-AED8-4DDD-9C3B-DD8B8C5A4F5C}"/>
    <dgm:cxn modelId="{040C1D02-63FF-497D-BF4B-504A2EAD8F51}" type="presOf" srcId="{2F566319-8AE9-4BBF-8236-22AF5A515BB5}" destId="{5690F143-2A34-4DC0-BB39-3C105EC87DF8}" srcOrd="0" destOrd="0" presId="urn:microsoft.com/office/officeart/2005/8/layout/pyramid2"/>
    <dgm:cxn modelId="{9DAF87A1-E044-4437-86FF-254240B4875B}" srcId="{3FF0D6A6-A575-4B92-B720-F37E9D76402A}" destId="{2908A9B4-9C1B-4240-9BAA-6A5AF62E9979}" srcOrd="0" destOrd="0" parTransId="{DF4B2A3B-B53C-433A-BE9B-50EC35E54376}" sibTransId="{22E5EECC-25E7-469D-8A7C-3A222775E509}"/>
    <dgm:cxn modelId="{AA4AC6DF-B2E3-4E96-9F8D-4EED3F319917}" type="presOf" srcId="{3FF0D6A6-A575-4B92-B720-F37E9D76402A}" destId="{29D307E2-8EA1-4E19-836A-BE98519AD20F}" srcOrd="0" destOrd="0" presId="urn:microsoft.com/office/officeart/2005/8/layout/pyramid2"/>
    <dgm:cxn modelId="{DB7EA9B9-B3F7-4A41-9206-37DD52EC5A5F}" srcId="{3FF0D6A6-A575-4B92-B720-F37E9D76402A}" destId="{2F566319-8AE9-4BBF-8236-22AF5A515BB5}" srcOrd="2" destOrd="0" parTransId="{FE453546-BAE2-4764-95E6-E4002D23A1B2}" sibTransId="{E2788021-4541-453D-8E08-0C5A5CC1F5FA}"/>
    <dgm:cxn modelId="{D7441C32-8907-480F-B55C-CAD081030769}" type="presParOf" srcId="{29D307E2-8EA1-4E19-836A-BE98519AD20F}" destId="{89E2A9EF-5055-4228-897D-E309DCA2F093}" srcOrd="0" destOrd="0" presId="urn:microsoft.com/office/officeart/2005/8/layout/pyramid2"/>
    <dgm:cxn modelId="{72B3325F-B3E2-4D16-B5E1-7BF12E17FBD5}" type="presParOf" srcId="{29D307E2-8EA1-4E19-836A-BE98519AD20F}" destId="{614ABA89-64C3-4EAB-89C6-1600F9CD8CD2}" srcOrd="1" destOrd="0" presId="urn:microsoft.com/office/officeart/2005/8/layout/pyramid2"/>
    <dgm:cxn modelId="{8F470337-1A83-40E8-A9AF-2578B79F74A7}" type="presParOf" srcId="{614ABA89-64C3-4EAB-89C6-1600F9CD8CD2}" destId="{8AB05D68-F316-440A-86DA-75070C5C2071}" srcOrd="0" destOrd="0" presId="urn:microsoft.com/office/officeart/2005/8/layout/pyramid2"/>
    <dgm:cxn modelId="{67EA88F2-56EF-4B54-91D7-AD9288291202}" type="presParOf" srcId="{614ABA89-64C3-4EAB-89C6-1600F9CD8CD2}" destId="{83422C4E-C2BF-449C-8D02-C8E2DD3A8CF2}" srcOrd="1" destOrd="0" presId="urn:microsoft.com/office/officeart/2005/8/layout/pyramid2"/>
    <dgm:cxn modelId="{98EB7D5F-4651-41F2-BA68-3898D56BA94D}" type="presParOf" srcId="{614ABA89-64C3-4EAB-89C6-1600F9CD8CD2}" destId="{76035FDE-90DF-4791-8099-0F927761B87E}" srcOrd="2" destOrd="0" presId="urn:microsoft.com/office/officeart/2005/8/layout/pyramid2"/>
    <dgm:cxn modelId="{DA78E183-8442-4F08-8866-637BA79642E6}" type="presParOf" srcId="{614ABA89-64C3-4EAB-89C6-1600F9CD8CD2}" destId="{73007191-FC54-49E7-925F-59DBE2DC0920}" srcOrd="3" destOrd="0" presId="urn:microsoft.com/office/officeart/2005/8/layout/pyramid2"/>
    <dgm:cxn modelId="{FFCFBBC4-816A-4F3F-8CDF-7D70BE402F4E}" type="presParOf" srcId="{614ABA89-64C3-4EAB-89C6-1600F9CD8CD2}" destId="{5690F143-2A34-4DC0-BB39-3C105EC87DF8}" srcOrd="4" destOrd="0" presId="urn:microsoft.com/office/officeart/2005/8/layout/pyramid2"/>
    <dgm:cxn modelId="{38304F93-EAA9-492C-BB0F-B8A446D8CFFC}" type="presParOf" srcId="{614ABA89-64C3-4EAB-89C6-1600F9CD8CD2}" destId="{65EE376B-64A6-4C99-98E8-9D62CE3C6B3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DE7994C-5DD0-4A21-A4FC-2A1B477F07CD}" type="doc">
      <dgm:prSet loTypeId="urn:microsoft.com/office/officeart/2005/8/layout/hierarchy3" loCatId="hierarchy" qsTypeId="urn:microsoft.com/office/officeart/2005/8/quickstyle/3d1" qsCatId="3D" csTypeId="urn:microsoft.com/office/officeart/2005/8/colors/accent2_5" csCatId="accent2" phldr="1"/>
      <dgm:spPr/>
      <dgm:t>
        <a:bodyPr/>
        <a:lstStyle/>
        <a:p>
          <a:endParaRPr lang="en-GB"/>
        </a:p>
      </dgm:t>
    </dgm:pt>
    <dgm:pt modelId="{7D1777ED-7FB0-47C7-827D-217CD9004307}">
      <dgm:prSet phldrT="[Text]" custT="1"/>
      <dgm:spPr/>
      <dgm:t>
        <a:bodyPr/>
        <a:lstStyle/>
        <a:p>
          <a:r>
            <a:rPr lang="en-GB" sz="1600" b="0" dirty="0" smtClean="0">
              <a:latin typeface="Century" pitchFamily="18" charset="0"/>
            </a:rPr>
            <a:t>Need for Achievement (</a:t>
          </a:r>
          <a:r>
            <a:rPr lang="en-GB" sz="1600" b="0" dirty="0" err="1" smtClean="0">
              <a:latin typeface="Century" pitchFamily="18" charset="0"/>
            </a:rPr>
            <a:t>NAch</a:t>
          </a:r>
          <a:r>
            <a:rPr lang="en-GB" sz="1600" b="0" dirty="0" smtClean="0">
              <a:latin typeface="Century" pitchFamily="18" charset="0"/>
            </a:rPr>
            <a:t>)</a:t>
          </a:r>
          <a:endParaRPr lang="en-GB" sz="1600" b="0" dirty="0">
            <a:latin typeface="Century" pitchFamily="18" charset="0"/>
          </a:endParaRPr>
        </a:p>
      </dgm:t>
    </dgm:pt>
    <dgm:pt modelId="{18D1FA09-6C1C-4012-B3C6-071CD6E9CFD2}" type="parTrans" cxnId="{392009DC-D48A-463D-983A-907134FC3C5F}">
      <dgm:prSet/>
      <dgm:spPr/>
      <dgm:t>
        <a:bodyPr/>
        <a:lstStyle/>
        <a:p>
          <a:endParaRPr lang="en-GB"/>
        </a:p>
      </dgm:t>
    </dgm:pt>
    <dgm:pt modelId="{91DE7EC0-F1F4-4C83-818E-30BBB68DFFA5}" type="sibTrans" cxnId="{392009DC-D48A-463D-983A-907134FC3C5F}">
      <dgm:prSet/>
      <dgm:spPr/>
      <dgm:t>
        <a:bodyPr/>
        <a:lstStyle/>
        <a:p>
          <a:endParaRPr lang="en-GB"/>
        </a:p>
      </dgm:t>
    </dgm:pt>
    <dgm:pt modelId="{BFD0BB2F-AC1D-46F4-9F60-57E25007F656}">
      <dgm:prSet phldrT="[Text]" custT="1"/>
      <dgm:spPr/>
      <dgm:t>
        <a:bodyPr/>
        <a:lstStyle/>
        <a:p>
          <a:r>
            <a:rPr lang="en-GB" sz="1600" b="0" dirty="0" smtClean="0">
              <a:latin typeface="Century" pitchFamily="18" charset="0"/>
            </a:rPr>
            <a:t>Drive to excel</a:t>
          </a:r>
          <a:endParaRPr lang="en-GB" sz="1600" b="0" dirty="0">
            <a:latin typeface="Century" pitchFamily="18" charset="0"/>
          </a:endParaRPr>
        </a:p>
      </dgm:t>
    </dgm:pt>
    <dgm:pt modelId="{CBC09946-D60C-4066-BB28-4F7BC2C613CD}" type="parTrans" cxnId="{3CD6C367-7F0A-40C6-B20E-93D9EE3A5448}">
      <dgm:prSet/>
      <dgm:spPr/>
      <dgm:t>
        <a:bodyPr/>
        <a:lstStyle/>
        <a:p>
          <a:endParaRPr lang="en-GB" sz="1600" b="0">
            <a:latin typeface="Century" pitchFamily="18" charset="0"/>
          </a:endParaRPr>
        </a:p>
      </dgm:t>
    </dgm:pt>
    <dgm:pt modelId="{B1F49B43-BE70-42D6-AF40-C2BA13CDCD5F}" type="sibTrans" cxnId="{3CD6C367-7F0A-40C6-B20E-93D9EE3A5448}">
      <dgm:prSet/>
      <dgm:spPr/>
      <dgm:t>
        <a:bodyPr/>
        <a:lstStyle/>
        <a:p>
          <a:endParaRPr lang="en-GB"/>
        </a:p>
      </dgm:t>
    </dgm:pt>
    <dgm:pt modelId="{6BAD0C81-A841-4A00-960F-7E95DEBCB41C}">
      <dgm:prSet phldrT="[Text]" custT="1"/>
      <dgm:spPr/>
      <dgm:t>
        <a:bodyPr/>
        <a:lstStyle/>
        <a:p>
          <a:r>
            <a:rPr lang="en-GB" sz="1600" b="0" dirty="0" smtClean="0">
              <a:latin typeface="Century" pitchFamily="18" charset="0"/>
            </a:rPr>
            <a:t>Need for Affiliation (</a:t>
          </a:r>
          <a:r>
            <a:rPr lang="en-GB" sz="1600" b="0" dirty="0" err="1" smtClean="0">
              <a:latin typeface="Century" pitchFamily="18" charset="0"/>
            </a:rPr>
            <a:t>NAff</a:t>
          </a:r>
          <a:r>
            <a:rPr lang="en-GB" sz="1600" b="0" dirty="0" smtClean="0">
              <a:latin typeface="Century" pitchFamily="18" charset="0"/>
            </a:rPr>
            <a:t>)</a:t>
          </a:r>
          <a:endParaRPr lang="en-GB" sz="1600" b="0" dirty="0">
            <a:latin typeface="Century" pitchFamily="18" charset="0"/>
          </a:endParaRPr>
        </a:p>
      </dgm:t>
    </dgm:pt>
    <dgm:pt modelId="{E34C1407-B62E-4525-9F62-A0E98AD35466}" type="parTrans" cxnId="{082932E3-DDB0-46DE-9346-F88CC459B12D}">
      <dgm:prSet/>
      <dgm:spPr/>
      <dgm:t>
        <a:bodyPr/>
        <a:lstStyle/>
        <a:p>
          <a:endParaRPr lang="en-GB"/>
        </a:p>
      </dgm:t>
    </dgm:pt>
    <dgm:pt modelId="{B73001D6-396B-4619-AE97-745BC431C8C7}" type="sibTrans" cxnId="{082932E3-DDB0-46DE-9346-F88CC459B12D}">
      <dgm:prSet/>
      <dgm:spPr/>
      <dgm:t>
        <a:bodyPr/>
        <a:lstStyle/>
        <a:p>
          <a:endParaRPr lang="en-GB"/>
        </a:p>
      </dgm:t>
    </dgm:pt>
    <dgm:pt modelId="{716F3946-5ABF-40C3-9ABE-C6A3D4F2448E}">
      <dgm:prSet phldrT="[Text]" custT="1"/>
      <dgm:spPr/>
      <dgm:t>
        <a:bodyPr/>
        <a:lstStyle/>
        <a:p>
          <a:r>
            <a:rPr lang="en-GB" sz="1600" b="0" dirty="0" smtClean="0">
              <a:latin typeface="Century" pitchFamily="18" charset="0"/>
            </a:rPr>
            <a:t>Drive for close interpersonal relationship</a:t>
          </a:r>
          <a:endParaRPr lang="en-GB" sz="1600" b="0" dirty="0">
            <a:latin typeface="Century" pitchFamily="18" charset="0"/>
          </a:endParaRPr>
        </a:p>
      </dgm:t>
    </dgm:pt>
    <dgm:pt modelId="{C2E8A795-7A4A-4034-BA36-6BAE55C8301F}" type="parTrans" cxnId="{40C1C81B-EEB4-467B-8E2D-EA792B86EC4E}">
      <dgm:prSet/>
      <dgm:spPr/>
      <dgm:t>
        <a:bodyPr/>
        <a:lstStyle/>
        <a:p>
          <a:endParaRPr lang="en-GB" sz="1600" b="0">
            <a:latin typeface="Century" pitchFamily="18" charset="0"/>
          </a:endParaRPr>
        </a:p>
      </dgm:t>
    </dgm:pt>
    <dgm:pt modelId="{E55C7AD8-C945-4971-8092-91E4C6855B83}" type="sibTrans" cxnId="{40C1C81B-EEB4-467B-8E2D-EA792B86EC4E}">
      <dgm:prSet/>
      <dgm:spPr/>
      <dgm:t>
        <a:bodyPr/>
        <a:lstStyle/>
        <a:p>
          <a:endParaRPr lang="en-GB"/>
        </a:p>
      </dgm:t>
    </dgm:pt>
    <dgm:pt modelId="{167AE564-C935-46B3-A85C-3FB5C747C757}">
      <dgm:prSet custT="1"/>
      <dgm:spPr/>
      <dgm:t>
        <a:bodyPr/>
        <a:lstStyle/>
        <a:p>
          <a:r>
            <a:rPr lang="en-GB" sz="1600" b="0" dirty="0" smtClean="0">
              <a:latin typeface="Century" pitchFamily="18" charset="0"/>
            </a:rPr>
            <a:t>Need for Power (</a:t>
          </a:r>
          <a:r>
            <a:rPr lang="en-GB" sz="1600" b="0" dirty="0" err="1" smtClean="0">
              <a:latin typeface="Century" pitchFamily="18" charset="0"/>
            </a:rPr>
            <a:t>NPow</a:t>
          </a:r>
          <a:r>
            <a:rPr lang="en-GB" sz="1600" b="0" dirty="0" smtClean="0">
              <a:latin typeface="Century" pitchFamily="18" charset="0"/>
            </a:rPr>
            <a:t>)</a:t>
          </a:r>
          <a:endParaRPr lang="en-GB" sz="1600" b="0" dirty="0">
            <a:latin typeface="Century" pitchFamily="18" charset="0"/>
          </a:endParaRPr>
        </a:p>
      </dgm:t>
    </dgm:pt>
    <dgm:pt modelId="{0CF14C70-D9CF-4067-B725-91700D5E814D}" type="parTrans" cxnId="{DE5C3301-104E-43C4-BD5C-1FDDE41036BB}">
      <dgm:prSet/>
      <dgm:spPr/>
      <dgm:t>
        <a:bodyPr/>
        <a:lstStyle/>
        <a:p>
          <a:endParaRPr lang="en-GB"/>
        </a:p>
      </dgm:t>
    </dgm:pt>
    <dgm:pt modelId="{6D7464E1-CEF1-41A2-AC3C-C2AF783F5802}" type="sibTrans" cxnId="{DE5C3301-104E-43C4-BD5C-1FDDE41036BB}">
      <dgm:prSet/>
      <dgm:spPr/>
      <dgm:t>
        <a:bodyPr/>
        <a:lstStyle/>
        <a:p>
          <a:endParaRPr lang="en-GB"/>
        </a:p>
      </dgm:t>
    </dgm:pt>
    <dgm:pt modelId="{B64B221B-2E69-4EF0-8B98-6B59A46B886F}">
      <dgm:prSet custT="1"/>
      <dgm:spPr/>
      <dgm:t>
        <a:bodyPr/>
        <a:lstStyle/>
        <a:p>
          <a:r>
            <a:rPr lang="en-GB" sz="1600" b="0" dirty="0" smtClean="0">
              <a:latin typeface="Century" pitchFamily="18" charset="0"/>
            </a:rPr>
            <a:t>Drive to influence others</a:t>
          </a:r>
          <a:endParaRPr lang="en-GB" sz="1600" b="0" dirty="0">
            <a:latin typeface="Century" pitchFamily="18" charset="0"/>
          </a:endParaRPr>
        </a:p>
      </dgm:t>
    </dgm:pt>
    <dgm:pt modelId="{341F3D14-7F52-4B54-A54B-FA2798A37CB7}" type="parTrans" cxnId="{4405620A-D803-4687-BBEF-68377DE4AFEA}">
      <dgm:prSet/>
      <dgm:spPr/>
      <dgm:t>
        <a:bodyPr/>
        <a:lstStyle/>
        <a:p>
          <a:endParaRPr lang="en-GB" sz="1600" b="0">
            <a:latin typeface="Century" pitchFamily="18" charset="0"/>
          </a:endParaRPr>
        </a:p>
      </dgm:t>
    </dgm:pt>
    <dgm:pt modelId="{9EBE8BAB-FE2D-4480-97A2-BC103095B89C}" type="sibTrans" cxnId="{4405620A-D803-4687-BBEF-68377DE4AFEA}">
      <dgm:prSet/>
      <dgm:spPr/>
      <dgm:t>
        <a:bodyPr/>
        <a:lstStyle/>
        <a:p>
          <a:endParaRPr lang="en-GB"/>
        </a:p>
      </dgm:t>
    </dgm:pt>
    <dgm:pt modelId="{19C01BE5-5A09-4FF8-9E2A-BC56E4B711D6}" type="pres">
      <dgm:prSet presAssocID="{3DE7994C-5DD0-4A21-A4FC-2A1B477F07CD}" presName="diagram" presStyleCnt="0">
        <dgm:presLayoutVars>
          <dgm:chPref val="1"/>
          <dgm:dir/>
          <dgm:animOne val="branch"/>
          <dgm:animLvl val="lvl"/>
          <dgm:resizeHandles/>
        </dgm:presLayoutVars>
      </dgm:prSet>
      <dgm:spPr/>
      <dgm:t>
        <a:bodyPr/>
        <a:lstStyle/>
        <a:p>
          <a:endParaRPr lang="en-GB"/>
        </a:p>
      </dgm:t>
    </dgm:pt>
    <dgm:pt modelId="{14BD1978-91E7-4749-B36D-53C39A05C9DD}" type="pres">
      <dgm:prSet presAssocID="{7D1777ED-7FB0-47C7-827D-217CD9004307}" presName="root" presStyleCnt="0"/>
      <dgm:spPr/>
      <dgm:t>
        <a:bodyPr/>
        <a:lstStyle/>
        <a:p>
          <a:endParaRPr lang="en-GB"/>
        </a:p>
      </dgm:t>
    </dgm:pt>
    <dgm:pt modelId="{C4890C53-3218-4079-AF1F-81FFE5047F84}" type="pres">
      <dgm:prSet presAssocID="{7D1777ED-7FB0-47C7-827D-217CD9004307}" presName="rootComposite" presStyleCnt="0"/>
      <dgm:spPr/>
      <dgm:t>
        <a:bodyPr/>
        <a:lstStyle/>
        <a:p>
          <a:endParaRPr lang="en-GB"/>
        </a:p>
      </dgm:t>
    </dgm:pt>
    <dgm:pt modelId="{6E055393-0F84-4E25-89BA-EE63821CF7F8}" type="pres">
      <dgm:prSet presAssocID="{7D1777ED-7FB0-47C7-827D-217CD9004307}" presName="rootText" presStyleLbl="node1" presStyleIdx="0" presStyleCnt="3"/>
      <dgm:spPr/>
      <dgm:t>
        <a:bodyPr/>
        <a:lstStyle/>
        <a:p>
          <a:endParaRPr lang="en-GB"/>
        </a:p>
      </dgm:t>
    </dgm:pt>
    <dgm:pt modelId="{947FBDC6-2677-4E06-B0D9-EB51D0E0C489}" type="pres">
      <dgm:prSet presAssocID="{7D1777ED-7FB0-47C7-827D-217CD9004307}" presName="rootConnector" presStyleLbl="node1" presStyleIdx="0" presStyleCnt="3"/>
      <dgm:spPr/>
      <dgm:t>
        <a:bodyPr/>
        <a:lstStyle/>
        <a:p>
          <a:endParaRPr lang="en-GB"/>
        </a:p>
      </dgm:t>
    </dgm:pt>
    <dgm:pt modelId="{6177F750-D211-499E-91EB-CEC2631040CF}" type="pres">
      <dgm:prSet presAssocID="{7D1777ED-7FB0-47C7-827D-217CD9004307}" presName="childShape" presStyleCnt="0"/>
      <dgm:spPr/>
      <dgm:t>
        <a:bodyPr/>
        <a:lstStyle/>
        <a:p>
          <a:endParaRPr lang="en-GB"/>
        </a:p>
      </dgm:t>
    </dgm:pt>
    <dgm:pt modelId="{02952972-7E9E-427F-B99D-7974568A1F09}" type="pres">
      <dgm:prSet presAssocID="{CBC09946-D60C-4066-BB28-4F7BC2C613CD}" presName="Name13" presStyleLbl="parChTrans1D2" presStyleIdx="0" presStyleCnt="3"/>
      <dgm:spPr/>
      <dgm:t>
        <a:bodyPr/>
        <a:lstStyle/>
        <a:p>
          <a:endParaRPr lang="en-GB"/>
        </a:p>
      </dgm:t>
    </dgm:pt>
    <dgm:pt modelId="{E4C372A4-68C9-4F41-A563-335A4A29B185}" type="pres">
      <dgm:prSet presAssocID="{BFD0BB2F-AC1D-46F4-9F60-57E25007F656}" presName="childText" presStyleLbl="bgAcc1" presStyleIdx="0" presStyleCnt="3">
        <dgm:presLayoutVars>
          <dgm:bulletEnabled val="1"/>
        </dgm:presLayoutVars>
      </dgm:prSet>
      <dgm:spPr/>
      <dgm:t>
        <a:bodyPr/>
        <a:lstStyle/>
        <a:p>
          <a:endParaRPr lang="en-GB"/>
        </a:p>
      </dgm:t>
    </dgm:pt>
    <dgm:pt modelId="{92A4AE0B-5FBB-4147-B0BB-4629E03802B2}" type="pres">
      <dgm:prSet presAssocID="{167AE564-C935-46B3-A85C-3FB5C747C757}" presName="root" presStyleCnt="0"/>
      <dgm:spPr/>
      <dgm:t>
        <a:bodyPr/>
        <a:lstStyle/>
        <a:p>
          <a:endParaRPr lang="en-GB"/>
        </a:p>
      </dgm:t>
    </dgm:pt>
    <dgm:pt modelId="{0AA1B5D3-2353-4482-B3A2-DD91D3175A0E}" type="pres">
      <dgm:prSet presAssocID="{167AE564-C935-46B3-A85C-3FB5C747C757}" presName="rootComposite" presStyleCnt="0"/>
      <dgm:spPr/>
      <dgm:t>
        <a:bodyPr/>
        <a:lstStyle/>
        <a:p>
          <a:endParaRPr lang="en-GB"/>
        </a:p>
      </dgm:t>
    </dgm:pt>
    <dgm:pt modelId="{665096C9-BDD0-439D-9054-2E093801ABD6}" type="pres">
      <dgm:prSet presAssocID="{167AE564-C935-46B3-A85C-3FB5C747C757}" presName="rootText" presStyleLbl="node1" presStyleIdx="1" presStyleCnt="3"/>
      <dgm:spPr/>
      <dgm:t>
        <a:bodyPr/>
        <a:lstStyle/>
        <a:p>
          <a:endParaRPr lang="en-GB"/>
        </a:p>
      </dgm:t>
    </dgm:pt>
    <dgm:pt modelId="{532C27A2-C2BC-4126-80E5-C6B3B1DB179A}" type="pres">
      <dgm:prSet presAssocID="{167AE564-C935-46B3-A85C-3FB5C747C757}" presName="rootConnector" presStyleLbl="node1" presStyleIdx="1" presStyleCnt="3"/>
      <dgm:spPr/>
      <dgm:t>
        <a:bodyPr/>
        <a:lstStyle/>
        <a:p>
          <a:endParaRPr lang="en-GB"/>
        </a:p>
      </dgm:t>
    </dgm:pt>
    <dgm:pt modelId="{A9C8E15A-C143-477F-852A-69C7EFF8CAA5}" type="pres">
      <dgm:prSet presAssocID="{167AE564-C935-46B3-A85C-3FB5C747C757}" presName="childShape" presStyleCnt="0"/>
      <dgm:spPr/>
      <dgm:t>
        <a:bodyPr/>
        <a:lstStyle/>
        <a:p>
          <a:endParaRPr lang="en-GB"/>
        </a:p>
      </dgm:t>
    </dgm:pt>
    <dgm:pt modelId="{07262312-798F-45CA-BE38-1408155C4C78}" type="pres">
      <dgm:prSet presAssocID="{341F3D14-7F52-4B54-A54B-FA2798A37CB7}" presName="Name13" presStyleLbl="parChTrans1D2" presStyleIdx="1" presStyleCnt="3"/>
      <dgm:spPr/>
      <dgm:t>
        <a:bodyPr/>
        <a:lstStyle/>
        <a:p>
          <a:endParaRPr lang="en-GB"/>
        </a:p>
      </dgm:t>
    </dgm:pt>
    <dgm:pt modelId="{FD7A0BF0-7324-4A70-8324-D41390FC2250}" type="pres">
      <dgm:prSet presAssocID="{B64B221B-2E69-4EF0-8B98-6B59A46B886F}" presName="childText" presStyleLbl="bgAcc1" presStyleIdx="1" presStyleCnt="3">
        <dgm:presLayoutVars>
          <dgm:bulletEnabled val="1"/>
        </dgm:presLayoutVars>
      </dgm:prSet>
      <dgm:spPr/>
      <dgm:t>
        <a:bodyPr/>
        <a:lstStyle/>
        <a:p>
          <a:endParaRPr lang="en-GB"/>
        </a:p>
      </dgm:t>
    </dgm:pt>
    <dgm:pt modelId="{1C1B73B2-FE8B-4BC2-A80C-F6AD98D8DCDF}" type="pres">
      <dgm:prSet presAssocID="{6BAD0C81-A841-4A00-960F-7E95DEBCB41C}" presName="root" presStyleCnt="0"/>
      <dgm:spPr/>
      <dgm:t>
        <a:bodyPr/>
        <a:lstStyle/>
        <a:p>
          <a:endParaRPr lang="en-GB"/>
        </a:p>
      </dgm:t>
    </dgm:pt>
    <dgm:pt modelId="{2416633F-E9B3-48B4-9406-00600C8811A1}" type="pres">
      <dgm:prSet presAssocID="{6BAD0C81-A841-4A00-960F-7E95DEBCB41C}" presName="rootComposite" presStyleCnt="0"/>
      <dgm:spPr/>
      <dgm:t>
        <a:bodyPr/>
        <a:lstStyle/>
        <a:p>
          <a:endParaRPr lang="en-GB"/>
        </a:p>
      </dgm:t>
    </dgm:pt>
    <dgm:pt modelId="{42F66806-1732-451C-AC33-8C96E80D9CCC}" type="pres">
      <dgm:prSet presAssocID="{6BAD0C81-A841-4A00-960F-7E95DEBCB41C}" presName="rootText" presStyleLbl="node1" presStyleIdx="2" presStyleCnt="3"/>
      <dgm:spPr/>
      <dgm:t>
        <a:bodyPr/>
        <a:lstStyle/>
        <a:p>
          <a:endParaRPr lang="en-GB"/>
        </a:p>
      </dgm:t>
    </dgm:pt>
    <dgm:pt modelId="{24C9BA28-B017-4908-BD68-CC9BC7FF5DAA}" type="pres">
      <dgm:prSet presAssocID="{6BAD0C81-A841-4A00-960F-7E95DEBCB41C}" presName="rootConnector" presStyleLbl="node1" presStyleIdx="2" presStyleCnt="3"/>
      <dgm:spPr/>
      <dgm:t>
        <a:bodyPr/>
        <a:lstStyle/>
        <a:p>
          <a:endParaRPr lang="en-GB"/>
        </a:p>
      </dgm:t>
    </dgm:pt>
    <dgm:pt modelId="{C858093F-3ACF-4E03-9D45-632CCEE9C107}" type="pres">
      <dgm:prSet presAssocID="{6BAD0C81-A841-4A00-960F-7E95DEBCB41C}" presName="childShape" presStyleCnt="0"/>
      <dgm:spPr/>
      <dgm:t>
        <a:bodyPr/>
        <a:lstStyle/>
        <a:p>
          <a:endParaRPr lang="en-GB"/>
        </a:p>
      </dgm:t>
    </dgm:pt>
    <dgm:pt modelId="{643917C1-D989-423A-8A73-D1447A72CD6C}" type="pres">
      <dgm:prSet presAssocID="{C2E8A795-7A4A-4034-BA36-6BAE55C8301F}" presName="Name13" presStyleLbl="parChTrans1D2" presStyleIdx="2" presStyleCnt="3"/>
      <dgm:spPr/>
      <dgm:t>
        <a:bodyPr/>
        <a:lstStyle/>
        <a:p>
          <a:endParaRPr lang="en-GB"/>
        </a:p>
      </dgm:t>
    </dgm:pt>
    <dgm:pt modelId="{3D945DB9-4A36-4C7C-8135-20D0FAD2FDD8}" type="pres">
      <dgm:prSet presAssocID="{716F3946-5ABF-40C3-9ABE-C6A3D4F2448E}" presName="childText" presStyleLbl="bgAcc1" presStyleIdx="2" presStyleCnt="3">
        <dgm:presLayoutVars>
          <dgm:bulletEnabled val="1"/>
        </dgm:presLayoutVars>
      </dgm:prSet>
      <dgm:spPr/>
      <dgm:t>
        <a:bodyPr/>
        <a:lstStyle/>
        <a:p>
          <a:endParaRPr lang="en-GB"/>
        </a:p>
      </dgm:t>
    </dgm:pt>
  </dgm:ptLst>
  <dgm:cxnLst>
    <dgm:cxn modelId="{3CD6C367-7F0A-40C6-B20E-93D9EE3A5448}" srcId="{7D1777ED-7FB0-47C7-827D-217CD9004307}" destId="{BFD0BB2F-AC1D-46F4-9F60-57E25007F656}" srcOrd="0" destOrd="0" parTransId="{CBC09946-D60C-4066-BB28-4F7BC2C613CD}" sibTransId="{B1F49B43-BE70-42D6-AF40-C2BA13CDCD5F}"/>
    <dgm:cxn modelId="{392009DC-D48A-463D-983A-907134FC3C5F}" srcId="{3DE7994C-5DD0-4A21-A4FC-2A1B477F07CD}" destId="{7D1777ED-7FB0-47C7-827D-217CD9004307}" srcOrd="0" destOrd="0" parTransId="{18D1FA09-6C1C-4012-B3C6-071CD6E9CFD2}" sibTransId="{91DE7EC0-F1F4-4C83-818E-30BBB68DFFA5}"/>
    <dgm:cxn modelId="{732CF247-2E8F-4E3E-A062-02A535C44F4D}" type="presOf" srcId="{167AE564-C935-46B3-A85C-3FB5C747C757}" destId="{532C27A2-C2BC-4126-80E5-C6B3B1DB179A}" srcOrd="1" destOrd="0" presId="urn:microsoft.com/office/officeart/2005/8/layout/hierarchy3"/>
    <dgm:cxn modelId="{6A22E9C4-A9E7-4CDA-8088-AA8F9681424A}" type="presOf" srcId="{B64B221B-2E69-4EF0-8B98-6B59A46B886F}" destId="{FD7A0BF0-7324-4A70-8324-D41390FC2250}" srcOrd="0" destOrd="0" presId="urn:microsoft.com/office/officeart/2005/8/layout/hierarchy3"/>
    <dgm:cxn modelId="{B4536F5B-F3E2-4AE9-831E-C96D127C521A}" type="presOf" srcId="{7D1777ED-7FB0-47C7-827D-217CD9004307}" destId="{6E055393-0F84-4E25-89BA-EE63821CF7F8}" srcOrd="0" destOrd="0" presId="urn:microsoft.com/office/officeart/2005/8/layout/hierarchy3"/>
    <dgm:cxn modelId="{DE04438C-8770-4996-800D-20FFE04CC442}" type="presOf" srcId="{6BAD0C81-A841-4A00-960F-7E95DEBCB41C}" destId="{24C9BA28-B017-4908-BD68-CC9BC7FF5DAA}" srcOrd="1" destOrd="0" presId="urn:microsoft.com/office/officeart/2005/8/layout/hierarchy3"/>
    <dgm:cxn modelId="{082932E3-DDB0-46DE-9346-F88CC459B12D}" srcId="{3DE7994C-5DD0-4A21-A4FC-2A1B477F07CD}" destId="{6BAD0C81-A841-4A00-960F-7E95DEBCB41C}" srcOrd="2" destOrd="0" parTransId="{E34C1407-B62E-4525-9F62-A0E98AD35466}" sibTransId="{B73001D6-396B-4619-AE97-745BC431C8C7}"/>
    <dgm:cxn modelId="{8CA0690E-692D-4840-B3A8-9E0E2CEE9E81}" type="presOf" srcId="{CBC09946-D60C-4066-BB28-4F7BC2C613CD}" destId="{02952972-7E9E-427F-B99D-7974568A1F09}" srcOrd="0" destOrd="0" presId="urn:microsoft.com/office/officeart/2005/8/layout/hierarchy3"/>
    <dgm:cxn modelId="{7A14784B-7EE4-4521-932F-38587778FCB1}" type="presOf" srcId="{716F3946-5ABF-40C3-9ABE-C6A3D4F2448E}" destId="{3D945DB9-4A36-4C7C-8135-20D0FAD2FDD8}" srcOrd="0" destOrd="0" presId="urn:microsoft.com/office/officeart/2005/8/layout/hierarchy3"/>
    <dgm:cxn modelId="{40C1C81B-EEB4-467B-8E2D-EA792B86EC4E}" srcId="{6BAD0C81-A841-4A00-960F-7E95DEBCB41C}" destId="{716F3946-5ABF-40C3-9ABE-C6A3D4F2448E}" srcOrd="0" destOrd="0" parTransId="{C2E8A795-7A4A-4034-BA36-6BAE55C8301F}" sibTransId="{E55C7AD8-C945-4971-8092-91E4C6855B83}"/>
    <dgm:cxn modelId="{F642F798-369A-42DD-A3F0-0470C7ED771C}" type="presOf" srcId="{7D1777ED-7FB0-47C7-827D-217CD9004307}" destId="{947FBDC6-2677-4E06-B0D9-EB51D0E0C489}" srcOrd="1" destOrd="0" presId="urn:microsoft.com/office/officeart/2005/8/layout/hierarchy3"/>
    <dgm:cxn modelId="{F41562EA-9319-497B-86DD-71A6FD72C211}" type="presOf" srcId="{6BAD0C81-A841-4A00-960F-7E95DEBCB41C}" destId="{42F66806-1732-451C-AC33-8C96E80D9CCC}" srcOrd="0" destOrd="0" presId="urn:microsoft.com/office/officeart/2005/8/layout/hierarchy3"/>
    <dgm:cxn modelId="{4405620A-D803-4687-BBEF-68377DE4AFEA}" srcId="{167AE564-C935-46B3-A85C-3FB5C747C757}" destId="{B64B221B-2E69-4EF0-8B98-6B59A46B886F}" srcOrd="0" destOrd="0" parTransId="{341F3D14-7F52-4B54-A54B-FA2798A37CB7}" sibTransId="{9EBE8BAB-FE2D-4480-97A2-BC103095B89C}"/>
    <dgm:cxn modelId="{72095480-2EC3-4D0C-B4F3-5CDF250D060B}" type="presOf" srcId="{BFD0BB2F-AC1D-46F4-9F60-57E25007F656}" destId="{E4C372A4-68C9-4F41-A563-335A4A29B185}" srcOrd="0" destOrd="0" presId="urn:microsoft.com/office/officeart/2005/8/layout/hierarchy3"/>
    <dgm:cxn modelId="{865821AE-563C-450A-9D93-8C808F83DBB6}" type="presOf" srcId="{3DE7994C-5DD0-4A21-A4FC-2A1B477F07CD}" destId="{19C01BE5-5A09-4FF8-9E2A-BC56E4B711D6}" srcOrd="0" destOrd="0" presId="urn:microsoft.com/office/officeart/2005/8/layout/hierarchy3"/>
    <dgm:cxn modelId="{5239FCBF-1503-4510-89E5-211A1748C196}" type="presOf" srcId="{167AE564-C935-46B3-A85C-3FB5C747C757}" destId="{665096C9-BDD0-439D-9054-2E093801ABD6}" srcOrd="0" destOrd="0" presId="urn:microsoft.com/office/officeart/2005/8/layout/hierarchy3"/>
    <dgm:cxn modelId="{9B2B3F18-97D2-4EF5-B15E-F4397452BC39}" type="presOf" srcId="{341F3D14-7F52-4B54-A54B-FA2798A37CB7}" destId="{07262312-798F-45CA-BE38-1408155C4C78}" srcOrd="0" destOrd="0" presId="urn:microsoft.com/office/officeart/2005/8/layout/hierarchy3"/>
    <dgm:cxn modelId="{56C7F77B-DB13-4662-891D-8DCDC70FD6DE}" type="presOf" srcId="{C2E8A795-7A4A-4034-BA36-6BAE55C8301F}" destId="{643917C1-D989-423A-8A73-D1447A72CD6C}" srcOrd="0" destOrd="0" presId="urn:microsoft.com/office/officeart/2005/8/layout/hierarchy3"/>
    <dgm:cxn modelId="{DE5C3301-104E-43C4-BD5C-1FDDE41036BB}" srcId="{3DE7994C-5DD0-4A21-A4FC-2A1B477F07CD}" destId="{167AE564-C935-46B3-A85C-3FB5C747C757}" srcOrd="1" destOrd="0" parTransId="{0CF14C70-D9CF-4067-B725-91700D5E814D}" sibTransId="{6D7464E1-CEF1-41A2-AC3C-C2AF783F5802}"/>
    <dgm:cxn modelId="{BCECA2E8-409B-4D27-B405-C90A30C7C168}" type="presParOf" srcId="{19C01BE5-5A09-4FF8-9E2A-BC56E4B711D6}" destId="{14BD1978-91E7-4749-B36D-53C39A05C9DD}" srcOrd="0" destOrd="0" presId="urn:microsoft.com/office/officeart/2005/8/layout/hierarchy3"/>
    <dgm:cxn modelId="{4F390EC7-1B08-4799-A4D1-9F3C9D683CF8}" type="presParOf" srcId="{14BD1978-91E7-4749-B36D-53C39A05C9DD}" destId="{C4890C53-3218-4079-AF1F-81FFE5047F84}" srcOrd="0" destOrd="0" presId="urn:microsoft.com/office/officeart/2005/8/layout/hierarchy3"/>
    <dgm:cxn modelId="{3911232D-84E9-44E8-BFB6-997442106347}" type="presParOf" srcId="{C4890C53-3218-4079-AF1F-81FFE5047F84}" destId="{6E055393-0F84-4E25-89BA-EE63821CF7F8}" srcOrd="0" destOrd="0" presId="urn:microsoft.com/office/officeart/2005/8/layout/hierarchy3"/>
    <dgm:cxn modelId="{163B6E3A-BBAF-45E4-AE88-A415C7735810}" type="presParOf" srcId="{C4890C53-3218-4079-AF1F-81FFE5047F84}" destId="{947FBDC6-2677-4E06-B0D9-EB51D0E0C489}" srcOrd="1" destOrd="0" presId="urn:microsoft.com/office/officeart/2005/8/layout/hierarchy3"/>
    <dgm:cxn modelId="{084C4136-D0E5-4EDF-AA9E-5691D2E31F5D}" type="presParOf" srcId="{14BD1978-91E7-4749-B36D-53C39A05C9DD}" destId="{6177F750-D211-499E-91EB-CEC2631040CF}" srcOrd="1" destOrd="0" presId="urn:microsoft.com/office/officeart/2005/8/layout/hierarchy3"/>
    <dgm:cxn modelId="{97FB0046-50F8-4336-AB63-5720C6F20481}" type="presParOf" srcId="{6177F750-D211-499E-91EB-CEC2631040CF}" destId="{02952972-7E9E-427F-B99D-7974568A1F09}" srcOrd="0" destOrd="0" presId="urn:microsoft.com/office/officeart/2005/8/layout/hierarchy3"/>
    <dgm:cxn modelId="{EF1B49CE-ACE2-4A96-B170-FE273B0C3667}" type="presParOf" srcId="{6177F750-D211-499E-91EB-CEC2631040CF}" destId="{E4C372A4-68C9-4F41-A563-335A4A29B185}" srcOrd="1" destOrd="0" presId="urn:microsoft.com/office/officeart/2005/8/layout/hierarchy3"/>
    <dgm:cxn modelId="{363CEA19-F914-453A-B1F1-F0675EE1168A}" type="presParOf" srcId="{19C01BE5-5A09-4FF8-9E2A-BC56E4B711D6}" destId="{92A4AE0B-5FBB-4147-B0BB-4629E03802B2}" srcOrd="1" destOrd="0" presId="urn:microsoft.com/office/officeart/2005/8/layout/hierarchy3"/>
    <dgm:cxn modelId="{8298BA16-02DE-4B2C-B731-7E00751E8143}" type="presParOf" srcId="{92A4AE0B-5FBB-4147-B0BB-4629E03802B2}" destId="{0AA1B5D3-2353-4482-B3A2-DD91D3175A0E}" srcOrd="0" destOrd="0" presId="urn:microsoft.com/office/officeart/2005/8/layout/hierarchy3"/>
    <dgm:cxn modelId="{4789B9F7-899C-43E2-8BFC-8C0CBEEA0925}" type="presParOf" srcId="{0AA1B5D3-2353-4482-B3A2-DD91D3175A0E}" destId="{665096C9-BDD0-439D-9054-2E093801ABD6}" srcOrd="0" destOrd="0" presId="urn:microsoft.com/office/officeart/2005/8/layout/hierarchy3"/>
    <dgm:cxn modelId="{F0584F51-9E38-48AC-B736-734872ABC763}" type="presParOf" srcId="{0AA1B5D3-2353-4482-B3A2-DD91D3175A0E}" destId="{532C27A2-C2BC-4126-80E5-C6B3B1DB179A}" srcOrd="1" destOrd="0" presId="urn:microsoft.com/office/officeart/2005/8/layout/hierarchy3"/>
    <dgm:cxn modelId="{1B623026-171B-4226-B645-A749C43F8797}" type="presParOf" srcId="{92A4AE0B-5FBB-4147-B0BB-4629E03802B2}" destId="{A9C8E15A-C143-477F-852A-69C7EFF8CAA5}" srcOrd="1" destOrd="0" presId="urn:microsoft.com/office/officeart/2005/8/layout/hierarchy3"/>
    <dgm:cxn modelId="{CD43A2C9-450C-483E-98DE-099457176B84}" type="presParOf" srcId="{A9C8E15A-C143-477F-852A-69C7EFF8CAA5}" destId="{07262312-798F-45CA-BE38-1408155C4C78}" srcOrd="0" destOrd="0" presId="urn:microsoft.com/office/officeart/2005/8/layout/hierarchy3"/>
    <dgm:cxn modelId="{01367175-A381-474B-A34D-994E9495318F}" type="presParOf" srcId="{A9C8E15A-C143-477F-852A-69C7EFF8CAA5}" destId="{FD7A0BF0-7324-4A70-8324-D41390FC2250}" srcOrd="1" destOrd="0" presId="urn:microsoft.com/office/officeart/2005/8/layout/hierarchy3"/>
    <dgm:cxn modelId="{D3D418AE-1446-442E-A48F-863521E714AD}" type="presParOf" srcId="{19C01BE5-5A09-4FF8-9E2A-BC56E4B711D6}" destId="{1C1B73B2-FE8B-4BC2-A80C-F6AD98D8DCDF}" srcOrd="2" destOrd="0" presId="urn:microsoft.com/office/officeart/2005/8/layout/hierarchy3"/>
    <dgm:cxn modelId="{28426215-DCE6-4819-AF71-632FB7479E52}" type="presParOf" srcId="{1C1B73B2-FE8B-4BC2-A80C-F6AD98D8DCDF}" destId="{2416633F-E9B3-48B4-9406-00600C8811A1}" srcOrd="0" destOrd="0" presId="urn:microsoft.com/office/officeart/2005/8/layout/hierarchy3"/>
    <dgm:cxn modelId="{AAF0A2E6-0A22-47C2-9D82-87F0B149A2B3}" type="presParOf" srcId="{2416633F-E9B3-48B4-9406-00600C8811A1}" destId="{42F66806-1732-451C-AC33-8C96E80D9CCC}" srcOrd="0" destOrd="0" presId="urn:microsoft.com/office/officeart/2005/8/layout/hierarchy3"/>
    <dgm:cxn modelId="{F3127D9A-B7D8-4030-B384-4991ECC4B294}" type="presParOf" srcId="{2416633F-E9B3-48B4-9406-00600C8811A1}" destId="{24C9BA28-B017-4908-BD68-CC9BC7FF5DAA}" srcOrd="1" destOrd="0" presId="urn:microsoft.com/office/officeart/2005/8/layout/hierarchy3"/>
    <dgm:cxn modelId="{6DE9D8C3-0A68-4956-AAF8-5B160148EEC4}" type="presParOf" srcId="{1C1B73B2-FE8B-4BC2-A80C-F6AD98D8DCDF}" destId="{C858093F-3ACF-4E03-9D45-632CCEE9C107}" srcOrd="1" destOrd="0" presId="urn:microsoft.com/office/officeart/2005/8/layout/hierarchy3"/>
    <dgm:cxn modelId="{E6E1DEB9-2D7F-45A4-A279-0EFD6C21BDAD}" type="presParOf" srcId="{C858093F-3ACF-4E03-9D45-632CCEE9C107}" destId="{643917C1-D989-423A-8A73-D1447A72CD6C}" srcOrd="0" destOrd="0" presId="urn:microsoft.com/office/officeart/2005/8/layout/hierarchy3"/>
    <dgm:cxn modelId="{E2224737-1FB4-4903-B851-50C80D66703F}" type="presParOf" srcId="{C858093F-3ACF-4E03-9D45-632CCEE9C107}" destId="{3D945DB9-4A36-4C7C-8135-20D0FAD2FDD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A2477DF-3766-48AD-9FA1-D65ADD0ADBB1}" type="doc">
      <dgm:prSet loTypeId="urn:microsoft.com/office/officeart/2005/8/layout/default" loCatId="list" qsTypeId="urn:microsoft.com/office/officeart/2005/8/quickstyle/3d1" qsCatId="3D" csTypeId="urn:microsoft.com/office/officeart/2005/8/colors/accent2_5" csCatId="accent2" phldr="1"/>
      <dgm:spPr/>
      <dgm:t>
        <a:bodyPr/>
        <a:lstStyle/>
        <a:p>
          <a:endParaRPr lang="en-GB"/>
        </a:p>
      </dgm:t>
    </dgm:pt>
    <dgm:pt modelId="{63A6005C-62F6-41AF-B204-213669337B6C}">
      <dgm:prSet phldrT="[Text]" custT="1"/>
      <dgm:spPr/>
      <dgm:t>
        <a:bodyPr/>
        <a:lstStyle/>
        <a:p>
          <a:r>
            <a:rPr lang="en-GB" sz="1600" b="0" dirty="0">
              <a:latin typeface="Century" pitchFamily="18" charset="0"/>
              <a:cs typeface="Arial" pitchFamily="34" charset="0"/>
            </a:rPr>
            <a:t>Other-outside</a:t>
          </a:r>
        </a:p>
      </dgm:t>
    </dgm:pt>
    <dgm:pt modelId="{B34E1EE6-EFBF-4F77-9BBC-2037655E6AA1}" type="parTrans" cxnId="{DB3335BC-5816-4B0C-B3AD-C33158F3980C}">
      <dgm:prSet/>
      <dgm:spPr/>
      <dgm:t>
        <a:bodyPr/>
        <a:lstStyle/>
        <a:p>
          <a:endParaRPr lang="en-GB"/>
        </a:p>
      </dgm:t>
    </dgm:pt>
    <dgm:pt modelId="{C4DBAC7D-7A06-4265-BB94-3B11B9E9C88C}" type="sibTrans" cxnId="{DB3335BC-5816-4B0C-B3AD-C33158F3980C}">
      <dgm:prSet/>
      <dgm:spPr/>
      <dgm:t>
        <a:bodyPr/>
        <a:lstStyle/>
        <a:p>
          <a:endParaRPr lang="en-GB" sz="1000" b="0">
            <a:latin typeface="Arial" pitchFamily="34" charset="0"/>
            <a:cs typeface="Arial" pitchFamily="34" charset="0"/>
          </a:endParaRPr>
        </a:p>
      </dgm:t>
    </dgm:pt>
    <dgm:pt modelId="{0996C667-A668-4CB1-AE8F-D753C62F2306}">
      <dgm:prSet phldrT="[Text]" custT="1"/>
      <dgm:spPr/>
      <dgm:t>
        <a:bodyPr/>
        <a:lstStyle/>
        <a:p>
          <a:r>
            <a:rPr lang="en-GB" sz="1600" b="0">
              <a:latin typeface="Century" pitchFamily="18" charset="0"/>
              <a:cs typeface="Arial" pitchFamily="34" charset="0"/>
            </a:rPr>
            <a:t>Other-inside</a:t>
          </a:r>
        </a:p>
      </dgm:t>
    </dgm:pt>
    <dgm:pt modelId="{B6D96354-408B-4386-A1CA-0A5A2067B0E7}" type="parTrans" cxnId="{C2F2BC51-8EA4-44F3-89B9-F754E57E2750}">
      <dgm:prSet/>
      <dgm:spPr/>
      <dgm:t>
        <a:bodyPr/>
        <a:lstStyle/>
        <a:p>
          <a:endParaRPr lang="en-GB"/>
        </a:p>
      </dgm:t>
    </dgm:pt>
    <dgm:pt modelId="{4A82D97A-4D1B-464B-9614-DF611269DF24}" type="sibTrans" cxnId="{C2F2BC51-8EA4-44F3-89B9-F754E57E2750}">
      <dgm:prSet/>
      <dgm:spPr/>
      <dgm:t>
        <a:bodyPr/>
        <a:lstStyle/>
        <a:p>
          <a:endParaRPr lang="en-GB"/>
        </a:p>
      </dgm:t>
    </dgm:pt>
    <dgm:pt modelId="{6A9FF93A-E8A8-4F44-B425-3217392FB820}">
      <dgm:prSet phldrT="[Text]" custT="1"/>
      <dgm:spPr/>
      <dgm:t>
        <a:bodyPr/>
        <a:lstStyle/>
        <a:p>
          <a:r>
            <a:rPr lang="en-GB" sz="1600" b="0">
              <a:latin typeface="Century" pitchFamily="18" charset="0"/>
              <a:cs typeface="Arial" pitchFamily="34" charset="0"/>
            </a:rPr>
            <a:t>Self-outside</a:t>
          </a:r>
        </a:p>
      </dgm:t>
    </dgm:pt>
    <dgm:pt modelId="{951ACAFD-FDA3-44C1-B113-5DC1AEC2EC7B}" type="parTrans" cxnId="{4F232C38-231A-415D-A950-590916E4CB8E}">
      <dgm:prSet/>
      <dgm:spPr/>
      <dgm:t>
        <a:bodyPr/>
        <a:lstStyle/>
        <a:p>
          <a:endParaRPr lang="en-GB"/>
        </a:p>
      </dgm:t>
    </dgm:pt>
    <dgm:pt modelId="{0974789B-F07F-4255-8E9C-3039937B9717}" type="sibTrans" cxnId="{4F232C38-231A-415D-A950-590916E4CB8E}">
      <dgm:prSet/>
      <dgm:spPr/>
      <dgm:t>
        <a:bodyPr/>
        <a:lstStyle/>
        <a:p>
          <a:endParaRPr lang="en-GB"/>
        </a:p>
      </dgm:t>
    </dgm:pt>
    <dgm:pt modelId="{DE590220-A363-4A5B-8850-DC179F66EB7F}">
      <dgm:prSet custT="1"/>
      <dgm:spPr/>
      <dgm:t>
        <a:bodyPr/>
        <a:lstStyle/>
        <a:p>
          <a:r>
            <a:rPr lang="en-GB" sz="1600" b="0">
              <a:latin typeface="Century" pitchFamily="18" charset="0"/>
              <a:cs typeface="Arial" pitchFamily="34" charset="0"/>
            </a:rPr>
            <a:t>Self-inside</a:t>
          </a:r>
        </a:p>
      </dgm:t>
    </dgm:pt>
    <dgm:pt modelId="{AF0F0CBB-C448-49DD-AA98-6D71A87CDE31}" type="parTrans" cxnId="{301C7352-B37D-4505-96C6-6FC7AEAF0069}">
      <dgm:prSet/>
      <dgm:spPr/>
      <dgm:t>
        <a:bodyPr/>
        <a:lstStyle/>
        <a:p>
          <a:endParaRPr lang="en-GB"/>
        </a:p>
      </dgm:t>
    </dgm:pt>
    <dgm:pt modelId="{BD1C521C-E9BB-4B5D-B9FE-848341C017A9}" type="sibTrans" cxnId="{301C7352-B37D-4505-96C6-6FC7AEAF0069}">
      <dgm:prSet/>
      <dgm:spPr/>
      <dgm:t>
        <a:bodyPr/>
        <a:lstStyle/>
        <a:p>
          <a:endParaRPr lang="en-GB"/>
        </a:p>
      </dgm:t>
    </dgm:pt>
    <dgm:pt modelId="{693CD5B9-A1D8-42B9-900F-D54EBFAEDBC5}" type="pres">
      <dgm:prSet presAssocID="{8A2477DF-3766-48AD-9FA1-D65ADD0ADBB1}" presName="diagram" presStyleCnt="0">
        <dgm:presLayoutVars>
          <dgm:dir/>
          <dgm:resizeHandles val="exact"/>
        </dgm:presLayoutVars>
      </dgm:prSet>
      <dgm:spPr/>
      <dgm:t>
        <a:bodyPr/>
        <a:lstStyle/>
        <a:p>
          <a:endParaRPr lang="en-GB"/>
        </a:p>
      </dgm:t>
    </dgm:pt>
    <dgm:pt modelId="{64F8A878-6766-497C-B626-DDBAF58DF3A6}" type="pres">
      <dgm:prSet presAssocID="{63A6005C-62F6-41AF-B204-213669337B6C}" presName="node" presStyleLbl="node1" presStyleIdx="0" presStyleCnt="4">
        <dgm:presLayoutVars>
          <dgm:bulletEnabled val="1"/>
        </dgm:presLayoutVars>
      </dgm:prSet>
      <dgm:spPr/>
      <dgm:t>
        <a:bodyPr/>
        <a:lstStyle/>
        <a:p>
          <a:endParaRPr lang="en-GB"/>
        </a:p>
      </dgm:t>
    </dgm:pt>
    <dgm:pt modelId="{732A6F68-DDE3-48F9-94AF-5C537AC2FC04}" type="pres">
      <dgm:prSet presAssocID="{C4DBAC7D-7A06-4265-BB94-3B11B9E9C88C}" presName="sibTrans" presStyleCnt="0"/>
      <dgm:spPr/>
      <dgm:t>
        <a:bodyPr/>
        <a:lstStyle/>
        <a:p>
          <a:endParaRPr lang="en-US"/>
        </a:p>
      </dgm:t>
    </dgm:pt>
    <dgm:pt modelId="{7B066057-F204-4B9C-8FF5-0392DEC1FC20}" type="pres">
      <dgm:prSet presAssocID="{DE590220-A363-4A5B-8850-DC179F66EB7F}" presName="node" presStyleLbl="node1" presStyleIdx="1" presStyleCnt="4">
        <dgm:presLayoutVars>
          <dgm:bulletEnabled val="1"/>
        </dgm:presLayoutVars>
      </dgm:prSet>
      <dgm:spPr/>
      <dgm:t>
        <a:bodyPr/>
        <a:lstStyle/>
        <a:p>
          <a:endParaRPr lang="en-GB"/>
        </a:p>
      </dgm:t>
    </dgm:pt>
    <dgm:pt modelId="{CCEAB24D-E99D-41E5-B29E-C57B59BBC70A}" type="pres">
      <dgm:prSet presAssocID="{BD1C521C-E9BB-4B5D-B9FE-848341C017A9}" presName="sibTrans" presStyleCnt="0"/>
      <dgm:spPr/>
      <dgm:t>
        <a:bodyPr/>
        <a:lstStyle/>
        <a:p>
          <a:endParaRPr lang="en-US"/>
        </a:p>
      </dgm:t>
    </dgm:pt>
    <dgm:pt modelId="{0B7E8C5B-012B-4F8A-920A-E22260918EF5}" type="pres">
      <dgm:prSet presAssocID="{0996C667-A668-4CB1-AE8F-D753C62F2306}" presName="node" presStyleLbl="node1" presStyleIdx="2" presStyleCnt="4">
        <dgm:presLayoutVars>
          <dgm:bulletEnabled val="1"/>
        </dgm:presLayoutVars>
      </dgm:prSet>
      <dgm:spPr/>
      <dgm:t>
        <a:bodyPr/>
        <a:lstStyle/>
        <a:p>
          <a:endParaRPr lang="en-GB"/>
        </a:p>
      </dgm:t>
    </dgm:pt>
    <dgm:pt modelId="{9091D341-16D9-4E11-A7E3-D43E055DE1A1}" type="pres">
      <dgm:prSet presAssocID="{4A82D97A-4D1B-464B-9614-DF611269DF24}" presName="sibTrans" presStyleCnt="0"/>
      <dgm:spPr/>
      <dgm:t>
        <a:bodyPr/>
        <a:lstStyle/>
        <a:p>
          <a:endParaRPr lang="en-US"/>
        </a:p>
      </dgm:t>
    </dgm:pt>
    <dgm:pt modelId="{6D91CA3B-9274-4065-AE13-B6E72EC6948A}" type="pres">
      <dgm:prSet presAssocID="{6A9FF93A-E8A8-4F44-B425-3217392FB820}" presName="node" presStyleLbl="node1" presStyleIdx="3" presStyleCnt="4">
        <dgm:presLayoutVars>
          <dgm:bulletEnabled val="1"/>
        </dgm:presLayoutVars>
      </dgm:prSet>
      <dgm:spPr/>
      <dgm:t>
        <a:bodyPr/>
        <a:lstStyle/>
        <a:p>
          <a:endParaRPr lang="en-GB"/>
        </a:p>
      </dgm:t>
    </dgm:pt>
  </dgm:ptLst>
  <dgm:cxnLst>
    <dgm:cxn modelId="{03E84D73-787B-44F4-86B2-666E890A5AE1}" type="presOf" srcId="{8A2477DF-3766-48AD-9FA1-D65ADD0ADBB1}" destId="{693CD5B9-A1D8-42B9-900F-D54EBFAEDBC5}" srcOrd="0" destOrd="0" presId="urn:microsoft.com/office/officeart/2005/8/layout/default"/>
    <dgm:cxn modelId="{301C7352-B37D-4505-96C6-6FC7AEAF0069}" srcId="{8A2477DF-3766-48AD-9FA1-D65ADD0ADBB1}" destId="{DE590220-A363-4A5B-8850-DC179F66EB7F}" srcOrd="1" destOrd="0" parTransId="{AF0F0CBB-C448-49DD-AA98-6D71A87CDE31}" sibTransId="{BD1C521C-E9BB-4B5D-B9FE-848341C017A9}"/>
    <dgm:cxn modelId="{9F67576C-1C83-489B-A2D7-D987082E718F}" type="presOf" srcId="{DE590220-A363-4A5B-8850-DC179F66EB7F}" destId="{7B066057-F204-4B9C-8FF5-0392DEC1FC20}" srcOrd="0" destOrd="0" presId="urn:microsoft.com/office/officeart/2005/8/layout/default"/>
    <dgm:cxn modelId="{A6B387AC-9284-4868-B72D-5B4F032F6F54}" type="presOf" srcId="{0996C667-A668-4CB1-AE8F-D753C62F2306}" destId="{0B7E8C5B-012B-4F8A-920A-E22260918EF5}" srcOrd="0" destOrd="0" presId="urn:microsoft.com/office/officeart/2005/8/layout/default"/>
    <dgm:cxn modelId="{C2F2BC51-8EA4-44F3-89B9-F754E57E2750}" srcId="{8A2477DF-3766-48AD-9FA1-D65ADD0ADBB1}" destId="{0996C667-A668-4CB1-AE8F-D753C62F2306}" srcOrd="2" destOrd="0" parTransId="{B6D96354-408B-4386-A1CA-0A5A2067B0E7}" sibTransId="{4A82D97A-4D1B-464B-9614-DF611269DF24}"/>
    <dgm:cxn modelId="{0E2EE49F-0CF2-4A5D-86DF-D745EC55F9E5}" type="presOf" srcId="{6A9FF93A-E8A8-4F44-B425-3217392FB820}" destId="{6D91CA3B-9274-4065-AE13-B6E72EC6948A}" srcOrd="0" destOrd="0" presId="urn:microsoft.com/office/officeart/2005/8/layout/default"/>
    <dgm:cxn modelId="{4F232C38-231A-415D-A950-590916E4CB8E}" srcId="{8A2477DF-3766-48AD-9FA1-D65ADD0ADBB1}" destId="{6A9FF93A-E8A8-4F44-B425-3217392FB820}" srcOrd="3" destOrd="0" parTransId="{951ACAFD-FDA3-44C1-B113-5DC1AEC2EC7B}" sibTransId="{0974789B-F07F-4255-8E9C-3039937B9717}"/>
    <dgm:cxn modelId="{59EA0149-BACB-4073-A39A-5D73E4DA8598}" type="presOf" srcId="{63A6005C-62F6-41AF-B204-213669337B6C}" destId="{64F8A878-6766-497C-B626-DDBAF58DF3A6}" srcOrd="0" destOrd="0" presId="urn:microsoft.com/office/officeart/2005/8/layout/default"/>
    <dgm:cxn modelId="{DB3335BC-5816-4B0C-B3AD-C33158F3980C}" srcId="{8A2477DF-3766-48AD-9FA1-D65ADD0ADBB1}" destId="{63A6005C-62F6-41AF-B204-213669337B6C}" srcOrd="0" destOrd="0" parTransId="{B34E1EE6-EFBF-4F77-9BBC-2037655E6AA1}" sibTransId="{C4DBAC7D-7A06-4265-BB94-3B11B9E9C88C}"/>
    <dgm:cxn modelId="{3F5EBA68-9C51-4FA8-8B78-3BAE0D17534A}" type="presParOf" srcId="{693CD5B9-A1D8-42B9-900F-D54EBFAEDBC5}" destId="{64F8A878-6766-497C-B626-DDBAF58DF3A6}" srcOrd="0" destOrd="0" presId="urn:microsoft.com/office/officeart/2005/8/layout/default"/>
    <dgm:cxn modelId="{C575D728-7AC1-4AA4-8A56-E753F24857FE}" type="presParOf" srcId="{693CD5B9-A1D8-42B9-900F-D54EBFAEDBC5}" destId="{732A6F68-DDE3-48F9-94AF-5C537AC2FC04}" srcOrd="1" destOrd="0" presId="urn:microsoft.com/office/officeart/2005/8/layout/default"/>
    <dgm:cxn modelId="{03DD0A0E-847D-42E1-A470-A079E8CCFC8C}" type="presParOf" srcId="{693CD5B9-A1D8-42B9-900F-D54EBFAEDBC5}" destId="{7B066057-F204-4B9C-8FF5-0392DEC1FC20}" srcOrd="2" destOrd="0" presId="urn:microsoft.com/office/officeart/2005/8/layout/default"/>
    <dgm:cxn modelId="{34285195-0A28-4AEF-B4D3-D69C753D258A}" type="presParOf" srcId="{693CD5B9-A1D8-42B9-900F-D54EBFAEDBC5}" destId="{CCEAB24D-E99D-41E5-B29E-C57B59BBC70A}" srcOrd="3" destOrd="0" presId="urn:microsoft.com/office/officeart/2005/8/layout/default"/>
    <dgm:cxn modelId="{792A250E-5E5B-4962-8D11-295D81CB1632}" type="presParOf" srcId="{693CD5B9-A1D8-42B9-900F-D54EBFAEDBC5}" destId="{0B7E8C5B-012B-4F8A-920A-E22260918EF5}" srcOrd="4" destOrd="0" presId="urn:microsoft.com/office/officeart/2005/8/layout/default"/>
    <dgm:cxn modelId="{EF0AAC0C-F718-45BD-9EBF-12E3695C92DD}" type="presParOf" srcId="{693CD5B9-A1D8-42B9-900F-D54EBFAEDBC5}" destId="{9091D341-16D9-4E11-A7E3-D43E055DE1A1}" srcOrd="5" destOrd="0" presId="urn:microsoft.com/office/officeart/2005/8/layout/default"/>
    <dgm:cxn modelId="{6E828CA3-1B02-4E3E-A2CE-F0C19543505B}" type="presParOf" srcId="{693CD5B9-A1D8-42B9-900F-D54EBFAEDBC5}" destId="{6D91CA3B-9274-4065-AE13-B6E72EC6948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DD7277C-238F-4BE1-9AAB-9DAB068D20BA}"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BA6A3205-29A4-4E03-968C-CDD361E7A813}">
      <dgm:prSet phldrT="[Text]" custT="1"/>
      <dgm:spPr/>
      <dgm:t>
        <a:bodyPr/>
        <a:lstStyle/>
        <a:p>
          <a:r>
            <a:rPr lang="en-GB" sz="1600" b="0" u="none">
              <a:latin typeface="Century" pitchFamily="18" charset="0"/>
            </a:rPr>
            <a:t>Monetary and non-monetary benefits</a:t>
          </a:r>
        </a:p>
      </dgm:t>
    </dgm:pt>
    <dgm:pt modelId="{13FCADB3-6D06-49BB-A954-2752244DF962}" type="parTrans" cxnId="{7AFA8761-7F36-4BA3-B961-DE21F6530CE1}">
      <dgm:prSet/>
      <dgm:spPr/>
      <dgm:t>
        <a:bodyPr/>
        <a:lstStyle/>
        <a:p>
          <a:endParaRPr lang="en-GB"/>
        </a:p>
      </dgm:t>
    </dgm:pt>
    <dgm:pt modelId="{C88DA912-DB88-4346-8935-1DE58A088FEA}" type="sibTrans" cxnId="{7AFA8761-7F36-4BA3-B961-DE21F6530CE1}">
      <dgm:prSet/>
      <dgm:spPr/>
      <dgm:t>
        <a:bodyPr/>
        <a:lstStyle/>
        <a:p>
          <a:endParaRPr lang="en-GB"/>
        </a:p>
      </dgm:t>
    </dgm:pt>
    <dgm:pt modelId="{5F48C7BA-3639-4569-A57E-BCA8DA4205C0}">
      <dgm:prSet custT="1"/>
      <dgm:spPr/>
      <dgm:t>
        <a:bodyPr/>
        <a:lstStyle/>
        <a:p>
          <a:r>
            <a:rPr lang="en-GB" sz="1600" b="0" u="none" dirty="0">
              <a:latin typeface="Century" pitchFamily="18" charset="0"/>
            </a:rPr>
            <a:t>Job enrichment</a:t>
          </a:r>
          <a:endParaRPr lang="en-US" sz="1600" b="0" u="none" dirty="0">
            <a:latin typeface="Century" pitchFamily="18" charset="0"/>
          </a:endParaRPr>
        </a:p>
      </dgm:t>
    </dgm:pt>
    <dgm:pt modelId="{5D7A9A25-A021-4011-8789-37D54FF43A40}" type="parTrans" cxnId="{8662AFB4-C0B6-470C-9B29-9C962E97D639}">
      <dgm:prSet/>
      <dgm:spPr/>
      <dgm:t>
        <a:bodyPr/>
        <a:lstStyle/>
        <a:p>
          <a:endParaRPr lang="en-US"/>
        </a:p>
      </dgm:t>
    </dgm:pt>
    <dgm:pt modelId="{0CA70391-B107-4043-B2E2-F3DA90C35BCC}" type="sibTrans" cxnId="{8662AFB4-C0B6-470C-9B29-9C962E97D639}">
      <dgm:prSet/>
      <dgm:spPr/>
      <dgm:t>
        <a:bodyPr/>
        <a:lstStyle/>
        <a:p>
          <a:endParaRPr lang="en-US"/>
        </a:p>
      </dgm:t>
    </dgm:pt>
    <dgm:pt modelId="{EFBBFB24-C4A0-4BCA-B02F-C1169119A285}">
      <dgm:prSet custT="1"/>
      <dgm:spPr/>
      <dgm:t>
        <a:bodyPr/>
        <a:lstStyle/>
        <a:p>
          <a:r>
            <a:rPr lang="en-GB" sz="1600" b="0" u="none">
              <a:latin typeface="Century" pitchFamily="18" charset="0"/>
            </a:rPr>
            <a:t>Job rotation</a:t>
          </a:r>
          <a:endParaRPr lang="en-US" sz="1600" b="0" u="none">
            <a:latin typeface="Century" pitchFamily="18" charset="0"/>
          </a:endParaRPr>
        </a:p>
      </dgm:t>
    </dgm:pt>
    <dgm:pt modelId="{0AD9A82E-D49F-4EC4-A4F3-891282CE0CC7}" type="parTrans" cxnId="{25ABAA36-6B53-4595-9248-03F4D3D00B50}">
      <dgm:prSet/>
      <dgm:spPr/>
      <dgm:t>
        <a:bodyPr/>
        <a:lstStyle/>
        <a:p>
          <a:endParaRPr lang="en-US"/>
        </a:p>
      </dgm:t>
    </dgm:pt>
    <dgm:pt modelId="{8DCCBAFB-0F34-44A1-9BE5-D1396747F6E0}" type="sibTrans" cxnId="{25ABAA36-6B53-4595-9248-03F4D3D00B50}">
      <dgm:prSet/>
      <dgm:spPr/>
      <dgm:t>
        <a:bodyPr/>
        <a:lstStyle/>
        <a:p>
          <a:endParaRPr lang="en-US"/>
        </a:p>
      </dgm:t>
    </dgm:pt>
    <dgm:pt modelId="{2DBEAC1B-100A-4B34-B109-5B09AB3F67A0}">
      <dgm:prSet custT="1"/>
      <dgm:spPr/>
      <dgm:t>
        <a:bodyPr/>
        <a:lstStyle/>
        <a:p>
          <a:r>
            <a:rPr lang="en-GB" sz="1600" b="0" u="none">
              <a:latin typeface="Century" pitchFamily="18" charset="0"/>
            </a:rPr>
            <a:t>Goal setting</a:t>
          </a:r>
          <a:endParaRPr lang="en-US" sz="1600" b="0" u="none">
            <a:latin typeface="Century" pitchFamily="18" charset="0"/>
          </a:endParaRPr>
        </a:p>
      </dgm:t>
    </dgm:pt>
    <dgm:pt modelId="{5431EB6A-F8EF-4721-AF54-BB5688D0CF20}" type="parTrans" cxnId="{E3F45EB4-BE28-46DD-B5DA-43308C1BB31B}">
      <dgm:prSet/>
      <dgm:spPr/>
      <dgm:t>
        <a:bodyPr/>
        <a:lstStyle/>
        <a:p>
          <a:endParaRPr lang="en-US"/>
        </a:p>
      </dgm:t>
    </dgm:pt>
    <dgm:pt modelId="{EB61069F-8162-4219-BBCE-B9222288A226}" type="sibTrans" cxnId="{E3F45EB4-BE28-46DD-B5DA-43308C1BB31B}">
      <dgm:prSet/>
      <dgm:spPr/>
      <dgm:t>
        <a:bodyPr/>
        <a:lstStyle/>
        <a:p>
          <a:endParaRPr lang="en-US"/>
        </a:p>
      </dgm:t>
    </dgm:pt>
    <dgm:pt modelId="{8C8F4E26-3216-49F5-ACB9-2EE13D0E483C}">
      <dgm:prSet custT="1"/>
      <dgm:spPr/>
      <dgm:t>
        <a:bodyPr/>
        <a:lstStyle/>
        <a:p>
          <a:r>
            <a:rPr lang="en-GB" sz="1600" b="0" u="none">
              <a:latin typeface="Century" pitchFamily="18" charset="0"/>
            </a:rPr>
            <a:t>Flexible shifts and skills development</a:t>
          </a:r>
          <a:endParaRPr lang="en-US" sz="1600" b="0" u="none">
            <a:latin typeface="Century" pitchFamily="18" charset="0"/>
          </a:endParaRPr>
        </a:p>
      </dgm:t>
    </dgm:pt>
    <dgm:pt modelId="{9F2F5546-9B6E-4691-B8BE-5B7860E95CFC}" type="parTrans" cxnId="{2580AB54-0566-4B4B-ACD4-940949FB39BC}">
      <dgm:prSet/>
      <dgm:spPr/>
      <dgm:t>
        <a:bodyPr/>
        <a:lstStyle/>
        <a:p>
          <a:endParaRPr lang="en-US"/>
        </a:p>
      </dgm:t>
    </dgm:pt>
    <dgm:pt modelId="{A3B0EDCE-986B-4946-8FB3-E99FCF211B19}" type="sibTrans" cxnId="{2580AB54-0566-4B4B-ACD4-940949FB39BC}">
      <dgm:prSet/>
      <dgm:spPr/>
      <dgm:t>
        <a:bodyPr/>
        <a:lstStyle/>
        <a:p>
          <a:endParaRPr lang="en-US"/>
        </a:p>
      </dgm:t>
    </dgm:pt>
    <dgm:pt modelId="{8D6D139C-EE13-4A4F-8B78-67A9BADFBE32}" type="pres">
      <dgm:prSet presAssocID="{BDD7277C-238F-4BE1-9AAB-9DAB068D20BA}" presName="linear" presStyleCnt="0">
        <dgm:presLayoutVars>
          <dgm:dir/>
          <dgm:animLvl val="lvl"/>
          <dgm:resizeHandles val="exact"/>
        </dgm:presLayoutVars>
      </dgm:prSet>
      <dgm:spPr/>
      <dgm:t>
        <a:bodyPr/>
        <a:lstStyle/>
        <a:p>
          <a:endParaRPr lang="en-GB"/>
        </a:p>
      </dgm:t>
    </dgm:pt>
    <dgm:pt modelId="{E91AE2F5-3D00-4946-A91B-CFEC87F39225}" type="pres">
      <dgm:prSet presAssocID="{BA6A3205-29A4-4E03-968C-CDD361E7A813}" presName="parentLin" presStyleCnt="0"/>
      <dgm:spPr/>
      <dgm:t>
        <a:bodyPr/>
        <a:lstStyle/>
        <a:p>
          <a:endParaRPr lang="en-US"/>
        </a:p>
      </dgm:t>
    </dgm:pt>
    <dgm:pt modelId="{1B8ACD75-9D8A-4DE9-A30A-76DEC3CA754F}" type="pres">
      <dgm:prSet presAssocID="{BA6A3205-29A4-4E03-968C-CDD361E7A813}" presName="parentLeftMargin" presStyleLbl="node1" presStyleIdx="0" presStyleCnt="5"/>
      <dgm:spPr/>
      <dgm:t>
        <a:bodyPr/>
        <a:lstStyle/>
        <a:p>
          <a:endParaRPr lang="en-GB"/>
        </a:p>
      </dgm:t>
    </dgm:pt>
    <dgm:pt modelId="{5C92EA64-642F-45A5-9F28-F9E4398D9A18}" type="pres">
      <dgm:prSet presAssocID="{BA6A3205-29A4-4E03-968C-CDD361E7A813}" presName="parentText" presStyleLbl="node1" presStyleIdx="0" presStyleCnt="5">
        <dgm:presLayoutVars>
          <dgm:chMax val="0"/>
          <dgm:bulletEnabled val="1"/>
        </dgm:presLayoutVars>
      </dgm:prSet>
      <dgm:spPr/>
      <dgm:t>
        <a:bodyPr/>
        <a:lstStyle/>
        <a:p>
          <a:endParaRPr lang="en-GB"/>
        </a:p>
      </dgm:t>
    </dgm:pt>
    <dgm:pt modelId="{F542DA6B-0FFE-40BF-BFCA-D9A2C7F19ED4}" type="pres">
      <dgm:prSet presAssocID="{BA6A3205-29A4-4E03-968C-CDD361E7A813}" presName="negativeSpace" presStyleCnt="0"/>
      <dgm:spPr/>
      <dgm:t>
        <a:bodyPr/>
        <a:lstStyle/>
        <a:p>
          <a:endParaRPr lang="en-US"/>
        </a:p>
      </dgm:t>
    </dgm:pt>
    <dgm:pt modelId="{54B6DDC1-21E3-4FC4-BEA1-D71F224D96B8}" type="pres">
      <dgm:prSet presAssocID="{BA6A3205-29A4-4E03-968C-CDD361E7A813}" presName="childText" presStyleLbl="conFgAcc1" presStyleIdx="0" presStyleCnt="5">
        <dgm:presLayoutVars>
          <dgm:bulletEnabled val="1"/>
        </dgm:presLayoutVars>
      </dgm:prSet>
      <dgm:spPr/>
      <dgm:t>
        <a:bodyPr/>
        <a:lstStyle/>
        <a:p>
          <a:endParaRPr lang="en-US"/>
        </a:p>
      </dgm:t>
    </dgm:pt>
    <dgm:pt modelId="{37F41A5D-9DCD-4D48-A634-FC26E5B1E934}" type="pres">
      <dgm:prSet presAssocID="{C88DA912-DB88-4346-8935-1DE58A088FEA}" presName="spaceBetweenRectangles" presStyleCnt="0"/>
      <dgm:spPr/>
      <dgm:t>
        <a:bodyPr/>
        <a:lstStyle/>
        <a:p>
          <a:endParaRPr lang="en-US"/>
        </a:p>
      </dgm:t>
    </dgm:pt>
    <dgm:pt modelId="{6EC17E02-3CD6-48A8-942E-5DE78B76332B}" type="pres">
      <dgm:prSet presAssocID="{5F48C7BA-3639-4569-A57E-BCA8DA4205C0}" presName="parentLin" presStyleCnt="0"/>
      <dgm:spPr/>
      <dgm:t>
        <a:bodyPr/>
        <a:lstStyle/>
        <a:p>
          <a:endParaRPr lang="en-US"/>
        </a:p>
      </dgm:t>
    </dgm:pt>
    <dgm:pt modelId="{5B4ADC0A-E406-4DBB-918E-1640C6AA35C9}" type="pres">
      <dgm:prSet presAssocID="{5F48C7BA-3639-4569-A57E-BCA8DA4205C0}" presName="parentLeftMargin" presStyleLbl="node1" presStyleIdx="0" presStyleCnt="5"/>
      <dgm:spPr/>
      <dgm:t>
        <a:bodyPr/>
        <a:lstStyle/>
        <a:p>
          <a:endParaRPr lang="en-GB"/>
        </a:p>
      </dgm:t>
    </dgm:pt>
    <dgm:pt modelId="{F64815ED-0FD1-46B5-9B69-3D4F78BBF4F1}" type="pres">
      <dgm:prSet presAssocID="{5F48C7BA-3639-4569-A57E-BCA8DA4205C0}" presName="parentText" presStyleLbl="node1" presStyleIdx="1" presStyleCnt="5">
        <dgm:presLayoutVars>
          <dgm:chMax val="0"/>
          <dgm:bulletEnabled val="1"/>
        </dgm:presLayoutVars>
      </dgm:prSet>
      <dgm:spPr/>
      <dgm:t>
        <a:bodyPr/>
        <a:lstStyle/>
        <a:p>
          <a:endParaRPr lang="en-GB"/>
        </a:p>
      </dgm:t>
    </dgm:pt>
    <dgm:pt modelId="{2CDEDA39-A12E-4AC1-BBD3-283213FF07A0}" type="pres">
      <dgm:prSet presAssocID="{5F48C7BA-3639-4569-A57E-BCA8DA4205C0}" presName="negativeSpace" presStyleCnt="0"/>
      <dgm:spPr/>
      <dgm:t>
        <a:bodyPr/>
        <a:lstStyle/>
        <a:p>
          <a:endParaRPr lang="en-US"/>
        </a:p>
      </dgm:t>
    </dgm:pt>
    <dgm:pt modelId="{0035A2C8-9FBE-49C7-BDA6-A310FDD5B271}" type="pres">
      <dgm:prSet presAssocID="{5F48C7BA-3639-4569-A57E-BCA8DA4205C0}" presName="childText" presStyleLbl="conFgAcc1" presStyleIdx="1" presStyleCnt="5">
        <dgm:presLayoutVars>
          <dgm:bulletEnabled val="1"/>
        </dgm:presLayoutVars>
      </dgm:prSet>
      <dgm:spPr/>
      <dgm:t>
        <a:bodyPr/>
        <a:lstStyle/>
        <a:p>
          <a:endParaRPr lang="en-US"/>
        </a:p>
      </dgm:t>
    </dgm:pt>
    <dgm:pt modelId="{CBAD39DB-852E-4653-AE6E-781E16019578}" type="pres">
      <dgm:prSet presAssocID="{0CA70391-B107-4043-B2E2-F3DA90C35BCC}" presName="spaceBetweenRectangles" presStyleCnt="0"/>
      <dgm:spPr/>
      <dgm:t>
        <a:bodyPr/>
        <a:lstStyle/>
        <a:p>
          <a:endParaRPr lang="en-US"/>
        </a:p>
      </dgm:t>
    </dgm:pt>
    <dgm:pt modelId="{DEEA24C5-4C8E-45EC-8BE1-73CC5B553CB1}" type="pres">
      <dgm:prSet presAssocID="{EFBBFB24-C4A0-4BCA-B02F-C1169119A285}" presName="parentLin" presStyleCnt="0"/>
      <dgm:spPr/>
      <dgm:t>
        <a:bodyPr/>
        <a:lstStyle/>
        <a:p>
          <a:endParaRPr lang="en-US"/>
        </a:p>
      </dgm:t>
    </dgm:pt>
    <dgm:pt modelId="{1F0ACE44-A5A0-4FAA-A75C-EEA951ABC0C7}" type="pres">
      <dgm:prSet presAssocID="{EFBBFB24-C4A0-4BCA-B02F-C1169119A285}" presName="parentLeftMargin" presStyleLbl="node1" presStyleIdx="1" presStyleCnt="5"/>
      <dgm:spPr/>
      <dgm:t>
        <a:bodyPr/>
        <a:lstStyle/>
        <a:p>
          <a:endParaRPr lang="en-GB"/>
        </a:p>
      </dgm:t>
    </dgm:pt>
    <dgm:pt modelId="{42543102-DECD-44C5-A7E3-DE111BBD5B16}" type="pres">
      <dgm:prSet presAssocID="{EFBBFB24-C4A0-4BCA-B02F-C1169119A285}" presName="parentText" presStyleLbl="node1" presStyleIdx="2" presStyleCnt="5">
        <dgm:presLayoutVars>
          <dgm:chMax val="0"/>
          <dgm:bulletEnabled val="1"/>
        </dgm:presLayoutVars>
      </dgm:prSet>
      <dgm:spPr/>
      <dgm:t>
        <a:bodyPr/>
        <a:lstStyle/>
        <a:p>
          <a:endParaRPr lang="en-GB"/>
        </a:p>
      </dgm:t>
    </dgm:pt>
    <dgm:pt modelId="{80002B40-9CA7-4D85-BCFC-2FE2AF0EF1C3}" type="pres">
      <dgm:prSet presAssocID="{EFBBFB24-C4A0-4BCA-B02F-C1169119A285}" presName="negativeSpace" presStyleCnt="0"/>
      <dgm:spPr/>
      <dgm:t>
        <a:bodyPr/>
        <a:lstStyle/>
        <a:p>
          <a:endParaRPr lang="en-US"/>
        </a:p>
      </dgm:t>
    </dgm:pt>
    <dgm:pt modelId="{F4432C94-BD9B-4EA7-AA71-EFD285A1E77A}" type="pres">
      <dgm:prSet presAssocID="{EFBBFB24-C4A0-4BCA-B02F-C1169119A285}" presName="childText" presStyleLbl="conFgAcc1" presStyleIdx="2" presStyleCnt="5">
        <dgm:presLayoutVars>
          <dgm:bulletEnabled val="1"/>
        </dgm:presLayoutVars>
      </dgm:prSet>
      <dgm:spPr/>
      <dgm:t>
        <a:bodyPr/>
        <a:lstStyle/>
        <a:p>
          <a:endParaRPr lang="en-US"/>
        </a:p>
      </dgm:t>
    </dgm:pt>
    <dgm:pt modelId="{555B60C6-273D-4E03-A317-81D8F52110E7}" type="pres">
      <dgm:prSet presAssocID="{8DCCBAFB-0F34-44A1-9BE5-D1396747F6E0}" presName="spaceBetweenRectangles" presStyleCnt="0"/>
      <dgm:spPr/>
      <dgm:t>
        <a:bodyPr/>
        <a:lstStyle/>
        <a:p>
          <a:endParaRPr lang="en-US"/>
        </a:p>
      </dgm:t>
    </dgm:pt>
    <dgm:pt modelId="{CFC91189-4538-4FC4-A3A3-09C986E580BD}" type="pres">
      <dgm:prSet presAssocID="{2DBEAC1B-100A-4B34-B109-5B09AB3F67A0}" presName="parentLin" presStyleCnt="0"/>
      <dgm:spPr/>
      <dgm:t>
        <a:bodyPr/>
        <a:lstStyle/>
        <a:p>
          <a:endParaRPr lang="en-US"/>
        </a:p>
      </dgm:t>
    </dgm:pt>
    <dgm:pt modelId="{D586CBC2-1931-4D0F-82D1-E7699C84B099}" type="pres">
      <dgm:prSet presAssocID="{2DBEAC1B-100A-4B34-B109-5B09AB3F67A0}" presName="parentLeftMargin" presStyleLbl="node1" presStyleIdx="2" presStyleCnt="5"/>
      <dgm:spPr/>
      <dgm:t>
        <a:bodyPr/>
        <a:lstStyle/>
        <a:p>
          <a:endParaRPr lang="en-GB"/>
        </a:p>
      </dgm:t>
    </dgm:pt>
    <dgm:pt modelId="{11CFC8DC-D852-4941-8948-A84E286756BA}" type="pres">
      <dgm:prSet presAssocID="{2DBEAC1B-100A-4B34-B109-5B09AB3F67A0}" presName="parentText" presStyleLbl="node1" presStyleIdx="3" presStyleCnt="5">
        <dgm:presLayoutVars>
          <dgm:chMax val="0"/>
          <dgm:bulletEnabled val="1"/>
        </dgm:presLayoutVars>
      </dgm:prSet>
      <dgm:spPr/>
      <dgm:t>
        <a:bodyPr/>
        <a:lstStyle/>
        <a:p>
          <a:endParaRPr lang="en-GB"/>
        </a:p>
      </dgm:t>
    </dgm:pt>
    <dgm:pt modelId="{AE11AA9A-7675-43FE-9A39-0997603D1897}" type="pres">
      <dgm:prSet presAssocID="{2DBEAC1B-100A-4B34-B109-5B09AB3F67A0}" presName="negativeSpace" presStyleCnt="0"/>
      <dgm:spPr/>
      <dgm:t>
        <a:bodyPr/>
        <a:lstStyle/>
        <a:p>
          <a:endParaRPr lang="en-US"/>
        </a:p>
      </dgm:t>
    </dgm:pt>
    <dgm:pt modelId="{AF140ECF-A13D-4FE7-AC32-23CFF2E27B3D}" type="pres">
      <dgm:prSet presAssocID="{2DBEAC1B-100A-4B34-B109-5B09AB3F67A0}" presName="childText" presStyleLbl="conFgAcc1" presStyleIdx="3" presStyleCnt="5">
        <dgm:presLayoutVars>
          <dgm:bulletEnabled val="1"/>
        </dgm:presLayoutVars>
      </dgm:prSet>
      <dgm:spPr/>
      <dgm:t>
        <a:bodyPr/>
        <a:lstStyle/>
        <a:p>
          <a:endParaRPr lang="en-US"/>
        </a:p>
      </dgm:t>
    </dgm:pt>
    <dgm:pt modelId="{6128ADCD-1259-440E-B5F7-5EFBEEA11E08}" type="pres">
      <dgm:prSet presAssocID="{EB61069F-8162-4219-BBCE-B9222288A226}" presName="spaceBetweenRectangles" presStyleCnt="0"/>
      <dgm:spPr/>
      <dgm:t>
        <a:bodyPr/>
        <a:lstStyle/>
        <a:p>
          <a:endParaRPr lang="en-US"/>
        </a:p>
      </dgm:t>
    </dgm:pt>
    <dgm:pt modelId="{5395BFED-4B2D-4E35-9988-6C478601AEA7}" type="pres">
      <dgm:prSet presAssocID="{8C8F4E26-3216-49F5-ACB9-2EE13D0E483C}" presName="parentLin" presStyleCnt="0"/>
      <dgm:spPr/>
      <dgm:t>
        <a:bodyPr/>
        <a:lstStyle/>
        <a:p>
          <a:endParaRPr lang="en-US"/>
        </a:p>
      </dgm:t>
    </dgm:pt>
    <dgm:pt modelId="{C309CEE8-2BFE-4D09-A0D6-6C644AC37425}" type="pres">
      <dgm:prSet presAssocID="{8C8F4E26-3216-49F5-ACB9-2EE13D0E483C}" presName="parentLeftMargin" presStyleLbl="node1" presStyleIdx="3" presStyleCnt="5"/>
      <dgm:spPr/>
      <dgm:t>
        <a:bodyPr/>
        <a:lstStyle/>
        <a:p>
          <a:endParaRPr lang="en-GB"/>
        </a:p>
      </dgm:t>
    </dgm:pt>
    <dgm:pt modelId="{8D3FDF1C-3720-4A08-B87C-68413F21D3F2}" type="pres">
      <dgm:prSet presAssocID="{8C8F4E26-3216-49F5-ACB9-2EE13D0E483C}" presName="parentText" presStyleLbl="node1" presStyleIdx="4" presStyleCnt="5">
        <dgm:presLayoutVars>
          <dgm:chMax val="0"/>
          <dgm:bulletEnabled val="1"/>
        </dgm:presLayoutVars>
      </dgm:prSet>
      <dgm:spPr/>
      <dgm:t>
        <a:bodyPr/>
        <a:lstStyle/>
        <a:p>
          <a:endParaRPr lang="en-GB"/>
        </a:p>
      </dgm:t>
    </dgm:pt>
    <dgm:pt modelId="{9FCBA4EE-9549-4670-AE22-CF9E9A06EAD5}" type="pres">
      <dgm:prSet presAssocID="{8C8F4E26-3216-49F5-ACB9-2EE13D0E483C}" presName="negativeSpace" presStyleCnt="0"/>
      <dgm:spPr/>
      <dgm:t>
        <a:bodyPr/>
        <a:lstStyle/>
        <a:p>
          <a:endParaRPr lang="en-US"/>
        </a:p>
      </dgm:t>
    </dgm:pt>
    <dgm:pt modelId="{17CA18B6-C883-442E-81CD-94A568506D6B}" type="pres">
      <dgm:prSet presAssocID="{8C8F4E26-3216-49F5-ACB9-2EE13D0E483C}" presName="childText" presStyleLbl="conFgAcc1" presStyleIdx="4" presStyleCnt="5">
        <dgm:presLayoutVars>
          <dgm:bulletEnabled val="1"/>
        </dgm:presLayoutVars>
      </dgm:prSet>
      <dgm:spPr/>
      <dgm:t>
        <a:bodyPr/>
        <a:lstStyle/>
        <a:p>
          <a:endParaRPr lang="en-US"/>
        </a:p>
      </dgm:t>
    </dgm:pt>
  </dgm:ptLst>
  <dgm:cxnLst>
    <dgm:cxn modelId="{2F26F4A3-9773-4190-A491-C25238EE0328}" type="presOf" srcId="{BA6A3205-29A4-4E03-968C-CDD361E7A813}" destId="{5C92EA64-642F-45A5-9F28-F9E4398D9A18}" srcOrd="1" destOrd="0" presId="urn:microsoft.com/office/officeart/2005/8/layout/list1"/>
    <dgm:cxn modelId="{8662AFB4-C0B6-470C-9B29-9C962E97D639}" srcId="{BDD7277C-238F-4BE1-9AAB-9DAB068D20BA}" destId="{5F48C7BA-3639-4569-A57E-BCA8DA4205C0}" srcOrd="1" destOrd="0" parTransId="{5D7A9A25-A021-4011-8789-37D54FF43A40}" sibTransId="{0CA70391-B107-4043-B2E2-F3DA90C35BCC}"/>
    <dgm:cxn modelId="{25ABAA36-6B53-4595-9248-03F4D3D00B50}" srcId="{BDD7277C-238F-4BE1-9AAB-9DAB068D20BA}" destId="{EFBBFB24-C4A0-4BCA-B02F-C1169119A285}" srcOrd="2" destOrd="0" parTransId="{0AD9A82E-D49F-4EC4-A4F3-891282CE0CC7}" sibTransId="{8DCCBAFB-0F34-44A1-9BE5-D1396747F6E0}"/>
    <dgm:cxn modelId="{E3F45EB4-BE28-46DD-B5DA-43308C1BB31B}" srcId="{BDD7277C-238F-4BE1-9AAB-9DAB068D20BA}" destId="{2DBEAC1B-100A-4B34-B109-5B09AB3F67A0}" srcOrd="3" destOrd="0" parTransId="{5431EB6A-F8EF-4721-AF54-BB5688D0CF20}" sibTransId="{EB61069F-8162-4219-BBCE-B9222288A226}"/>
    <dgm:cxn modelId="{F908A5FB-BC93-4117-95BD-D488D7AB99FE}" type="presOf" srcId="{BA6A3205-29A4-4E03-968C-CDD361E7A813}" destId="{1B8ACD75-9D8A-4DE9-A30A-76DEC3CA754F}" srcOrd="0" destOrd="0" presId="urn:microsoft.com/office/officeart/2005/8/layout/list1"/>
    <dgm:cxn modelId="{7AFA8761-7F36-4BA3-B961-DE21F6530CE1}" srcId="{BDD7277C-238F-4BE1-9AAB-9DAB068D20BA}" destId="{BA6A3205-29A4-4E03-968C-CDD361E7A813}" srcOrd="0" destOrd="0" parTransId="{13FCADB3-6D06-49BB-A954-2752244DF962}" sibTransId="{C88DA912-DB88-4346-8935-1DE58A088FEA}"/>
    <dgm:cxn modelId="{2580AB54-0566-4B4B-ACD4-940949FB39BC}" srcId="{BDD7277C-238F-4BE1-9AAB-9DAB068D20BA}" destId="{8C8F4E26-3216-49F5-ACB9-2EE13D0E483C}" srcOrd="4" destOrd="0" parTransId="{9F2F5546-9B6E-4691-B8BE-5B7860E95CFC}" sibTransId="{A3B0EDCE-986B-4946-8FB3-E99FCF211B19}"/>
    <dgm:cxn modelId="{B91B0BB7-5F63-4BD6-B6CA-4A8219F92962}" type="presOf" srcId="{8C8F4E26-3216-49F5-ACB9-2EE13D0E483C}" destId="{8D3FDF1C-3720-4A08-B87C-68413F21D3F2}" srcOrd="1" destOrd="0" presId="urn:microsoft.com/office/officeart/2005/8/layout/list1"/>
    <dgm:cxn modelId="{2EBB252D-40A7-4620-ABA5-6EE6FC6C951B}" type="presOf" srcId="{2DBEAC1B-100A-4B34-B109-5B09AB3F67A0}" destId="{11CFC8DC-D852-4941-8948-A84E286756BA}" srcOrd="1" destOrd="0" presId="urn:microsoft.com/office/officeart/2005/8/layout/list1"/>
    <dgm:cxn modelId="{6E7D3ECE-C4E9-4A42-8466-C2602B0210CB}" type="presOf" srcId="{2DBEAC1B-100A-4B34-B109-5B09AB3F67A0}" destId="{D586CBC2-1931-4D0F-82D1-E7699C84B099}" srcOrd="0" destOrd="0" presId="urn:microsoft.com/office/officeart/2005/8/layout/list1"/>
    <dgm:cxn modelId="{D26F8230-235E-4B4C-BD35-60C0FF59D5EB}" type="presOf" srcId="{8C8F4E26-3216-49F5-ACB9-2EE13D0E483C}" destId="{C309CEE8-2BFE-4D09-A0D6-6C644AC37425}" srcOrd="0" destOrd="0" presId="urn:microsoft.com/office/officeart/2005/8/layout/list1"/>
    <dgm:cxn modelId="{086789CB-AD9F-4213-B958-318109A286C6}" type="presOf" srcId="{5F48C7BA-3639-4569-A57E-BCA8DA4205C0}" destId="{5B4ADC0A-E406-4DBB-918E-1640C6AA35C9}" srcOrd="0" destOrd="0" presId="urn:microsoft.com/office/officeart/2005/8/layout/list1"/>
    <dgm:cxn modelId="{5A6036F8-7AEE-4163-93CC-C545CB780F1A}" type="presOf" srcId="{5F48C7BA-3639-4569-A57E-BCA8DA4205C0}" destId="{F64815ED-0FD1-46B5-9B69-3D4F78BBF4F1}" srcOrd="1" destOrd="0" presId="urn:microsoft.com/office/officeart/2005/8/layout/list1"/>
    <dgm:cxn modelId="{62DF265C-DE12-4E40-995F-A6F385C1D94F}" type="presOf" srcId="{EFBBFB24-C4A0-4BCA-B02F-C1169119A285}" destId="{42543102-DECD-44C5-A7E3-DE111BBD5B16}" srcOrd="1" destOrd="0" presId="urn:microsoft.com/office/officeart/2005/8/layout/list1"/>
    <dgm:cxn modelId="{B53E2850-2D15-4544-ADAD-995747BC653B}" type="presOf" srcId="{EFBBFB24-C4A0-4BCA-B02F-C1169119A285}" destId="{1F0ACE44-A5A0-4FAA-A75C-EEA951ABC0C7}" srcOrd="0" destOrd="0" presId="urn:microsoft.com/office/officeart/2005/8/layout/list1"/>
    <dgm:cxn modelId="{FC3C5619-CBA8-429B-900F-5DCEA7C056FF}" type="presOf" srcId="{BDD7277C-238F-4BE1-9AAB-9DAB068D20BA}" destId="{8D6D139C-EE13-4A4F-8B78-67A9BADFBE32}" srcOrd="0" destOrd="0" presId="urn:microsoft.com/office/officeart/2005/8/layout/list1"/>
    <dgm:cxn modelId="{8DAA4970-D8C6-4948-A68A-A2915CA5F7B3}" type="presParOf" srcId="{8D6D139C-EE13-4A4F-8B78-67A9BADFBE32}" destId="{E91AE2F5-3D00-4946-A91B-CFEC87F39225}" srcOrd="0" destOrd="0" presId="urn:microsoft.com/office/officeart/2005/8/layout/list1"/>
    <dgm:cxn modelId="{9EABAD4B-93D9-46E6-A993-9BCDEF69CD50}" type="presParOf" srcId="{E91AE2F5-3D00-4946-A91B-CFEC87F39225}" destId="{1B8ACD75-9D8A-4DE9-A30A-76DEC3CA754F}" srcOrd="0" destOrd="0" presId="urn:microsoft.com/office/officeart/2005/8/layout/list1"/>
    <dgm:cxn modelId="{A3A179F0-8FE3-4B72-8ACE-59C5419A5F71}" type="presParOf" srcId="{E91AE2F5-3D00-4946-A91B-CFEC87F39225}" destId="{5C92EA64-642F-45A5-9F28-F9E4398D9A18}" srcOrd="1" destOrd="0" presId="urn:microsoft.com/office/officeart/2005/8/layout/list1"/>
    <dgm:cxn modelId="{044548EB-92D7-4C16-B595-D5A4FABCFB8C}" type="presParOf" srcId="{8D6D139C-EE13-4A4F-8B78-67A9BADFBE32}" destId="{F542DA6B-0FFE-40BF-BFCA-D9A2C7F19ED4}" srcOrd="1" destOrd="0" presId="urn:microsoft.com/office/officeart/2005/8/layout/list1"/>
    <dgm:cxn modelId="{4D53C07F-98EC-4E96-B45E-55A1E82F9E70}" type="presParOf" srcId="{8D6D139C-EE13-4A4F-8B78-67A9BADFBE32}" destId="{54B6DDC1-21E3-4FC4-BEA1-D71F224D96B8}" srcOrd="2" destOrd="0" presId="urn:microsoft.com/office/officeart/2005/8/layout/list1"/>
    <dgm:cxn modelId="{168D72EA-5EE9-4BC6-B0D0-ED6321978CD7}" type="presParOf" srcId="{8D6D139C-EE13-4A4F-8B78-67A9BADFBE32}" destId="{37F41A5D-9DCD-4D48-A634-FC26E5B1E934}" srcOrd="3" destOrd="0" presId="urn:microsoft.com/office/officeart/2005/8/layout/list1"/>
    <dgm:cxn modelId="{6A81120A-FB2B-498E-AC4B-D4C6BBE403DC}" type="presParOf" srcId="{8D6D139C-EE13-4A4F-8B78-67A9BADFBE32}" destId="{6EC17E02-3CD6-48A8-942E-5DE78B76332B}" srcOrd="4" destOrd="0" presId="urn:microsoft.com/office/officeart/2005/8/layout/list1"/>
    <dgm:cxn modelId="{00A5FCC2-CC82-46A9-A2EA-4ECDEF52FE8E}" type="presParOf" srcId="{6EC17E02-3CD6-48A8-942E-5DE78B76332B}" destId="{5B4ADC0A-E406-4DBB-918E-1640C6AA35C9}" srcOrd="0" destOrd="0" presId="urn:microsoft.com/office/officeart/2005/8/layout/list1"/>
    <dgm:cxn modelId="{CF7DD888-EF3F-4672-9B47-6CEA977B7114}" type="presParOf" srcId="{6EC17E02-3CD6-48A8-942E-5DE78B76332B}" destId="{F64815ED-0FD1-46B5-9B69-3D4F78BBF4F1}" srcOrd="1" destOrd="0" presId="urn:microsoft.com/office/officeart/2005/8/layout/list1"/>
    <dgm:cxn modelId="{68962979-60ED-4738-AB63-EFD51AD2B7F7}" type="presParOf" srcId="{8D6D139C-EE13-4A4F-8B78-67A9BADFBE32}" destId="{2CDEDA39-A12E-4AC1-BBD3-283213FF07A0}" srcOrd="5" destOrd="0" presId="urn:microsoft.com/office/officeart/2005/8/layout/list1"/>
    <dgm:cxn modelId="{0F4219E5-872A-4079-8C21-E14D2F80C5D3}" type="presParOf" srcId="{8D6D139C-EE13-4A4F-8B78-67A9BADFBE32}" destId="{0035A2C8-9FBE-49C7-BDA6-A310FDD5B271}" srcOrd="6" destOrd="0" presId="urn:microsoft.com/office/officeart/2005/8/layout/list1"/>
    <dgm:cxn modelId="{D8E3E7B7-7DB0-4E62-BD07-66E4F6930BED}" type="presParOf" srcId="{8D6D139C-EE13-4A4F-8B78-67A9BADFBE32}" destId="{CBAD39DB-852E-4653-AE6E-781E16019578}" srcOrd="7" destOrd="0" presId="urn:microsoft.com/office/officeart/2005/8/layout/list1"/>
    <dgm:cxn modelId="{277CC1F3-EA38-4AC2-8CAB-8402D12E0CA2}" type="presParOf" srcId="{8D6D139C-EE13-4A4F-8B78-67A9BADFBE32}" destId="{DEEA24C5-4C8E-45EC-8BE1-73CC5B553CB1}" srcOrd="8" destOrd="0" presId="urn:microsoft.com/office/officeart/2005/8/layout/list1"/>
    <dgm:cxn modelId="{585B10E0-9197-4020-8993-1A38033B96DE}" type="presParOf" srcId="{DEEA24C5-4C8E-45EC-8BE1-73CC5B553CB1}" destId="{1F0ACE44-A5A0-4FAA-A75C-EEA951ABC0C7}" srcOrd="0" destOrd="0" presId="urn:microsoft.com/office/officeart/2005/8/layout/list1"/>
    <dgm:cxn modelId="{92E88B9C-3E29-4A82-A430-D99D2649273D}" type="presParOf" srcId="{DEEA24C5-4C8E-45EC-8BE1-73CC5B553CB1}" destId="{42543102-DECD-44C5-A7E3-DE111BBD5B16}" srcOrd="1" destOrd="0" presId="urn:microsoft.com/office/officeart/2005/8/layout/list1"/>
    <dgm:cxn modelId="{935F3609-C66F-4070-99DD-FF541385EADE}" type="presParOf" srcId="{8D6D139C-EE13-4A4F-8B78-67A9BADFBE32}" destId="{80002B40-9CA7-4D85-BCFC-2FE2AF0EF1C3}" srcOrd="9" destOrd="0" presId="urn:microsoft.com/office/officeart/2005/8/layout/list1"/>
    <dgm:cxn modelId="{3FD45FF5-E88D-46F0-B149-1C252996AB6A}" type="presParOf" srcId="{8D6D139C-EE13-4A4F-8B78-67A9BADFBE32}" destId="{F4432C94-BD9B-4EA7-AA71-EFD285A1E77A}" srcOrd="10" destOrd="0" presId="urn:microsoft.com/office/officeart/2005/8/layout/list1"/>
    <dgm:cxn modelId="{D068B9FC-7912-4B29-9A78-488ACA686B4A}" type="presParOf" srcId="{8D6D139C-EE13-4A4F-8B78-67A9BADFBE32}" destId="{555B60C6-273D-4E03-A317-81D8F52110E7}" srcOrd="11" destOrd="0" presId="urn:microsoft.com/office/officeart/2005/8/layout/list1"/>
    <dgm:cxn modelId="{40A31679-DBF3-4D70-9924-2EA66CEB29E7}" type="presParOf" srcId="{8D6D139C-EE13-4A4F-8B78-67A9BADFBE32}" destId="{CFC91189-4538-4FC4-A3A3-09C986E580BD}" srcOrd="12" destOrd="0" presId="urn:microsoft.com/office/officeart/2005/8/layout/list1"/>
    <dgm:cxn modelId="{687E9F0E-982C-45E0-BC5B-03C00287F03C}" type="presParOf" srcId="{CFC91189-4538-4FC4-A3A3-09C986E580BD}" destId="{D586CBC2-1931-4D0F-82D1-E7699C84B099}" srcOrd="0" destOrd="0" presId="urn:microsoft.com/office/officeart/2005/8/layout/list1"/>
    <dgm:cxn modelId="{77E684BD-9264-4F80-8B02-348F9E3A729D}" type="presParOf" srcId="{CFC91189-4538-4FC4-A3A3-09C986E580BD}" destId="{11CFC8DC-D852-4941-8948-A84E286756BA}" srcOrd="1" destOrd="0" presId="urn:microsoft.com/office/officeart/2005/8/layout/list1"/>
    <dgm:cxn modelId="{8A43A5FA-825B-4742-BE68-CDE6F6EED9E3}" type="presParOf" srcId="{8D6D139C-EE13-4A4F-8B78-67A9BADFBE32}" destId="{AE11AA9A-7675-43FE-9A39-0997603D1897}" srcOrd="13" destOrd="0" presId="urn:microsoft.com/office/officeart/2005/8/layout/list1"/>
    <dgm:cxn modelId="{CFF406DA-3701-448A-A608-28E3ABCE0C72}" type="presParOf" srcId="{8D6D139C-EE13-4A4F-8B78-67A9BADFBE32}" destId="{AF140ECF-A13D-4FE7-AC32-23CFF2E27B3D}" srcOrd="14" destOrd="0" presId="urn:microsoft.com/office/officeart/2005/8/layout/list1"/>
    <dgm:cxn modelId="{05118752-7BB7-48D6-80D1-DCAC6CF9240C}" type="presParOf" srcId="{8D6D139C-EE13-4A4F-8B78-67A9BADFBE32}" destId="{6128ADCD-1259-440E-B5F7-5EFBEEA11E08}" srcOrd="15" destOrd="0" presId="urn:microsoft.com/office/officeart/2005/8/layout/list1"/>
    <dgm:cxn modelId="{436A5E40-C6E6-441D-B0EE-746305164254}" type="presParOf" srcId="{8D6D139C-EE13-4A4F-8B78-67A9BADFBE32}" destId="{5395BFED-4B2D-4E35-9988-6C478601AEA7}" srcOrd="16" destOrd="0" presId="urn:microsoft.com/office/officeart/2005/8/layout/list1"/>
    <dgm:cxn modelId="{40780411-FF31-4AF4-ACC2-921D9EAA0749}" type="presParOf" srcId="{5395BFED-4B2D-4E35-9988-6C478601AEA7}" destId="{C309CEE8-2BFE-4D09-A0D6-6C644AC37425}" srcOrd="0" destOrd="0" presId="urn:microsoft.com/office/officeart/2005/8/layout/list1"/>
    <dgm:cxn modelId="{DA561854-0E06-48F9-8CA3-ACDD9E26C5D2}" type="presParOf" srcId="{5395BFED-4B2D-4E35-9988-6C478601AEA7}" destId="{8D3FDF1C-3720-4A08-B87C-68413F21D3F2}" srcOrd="1" destOrd="0" presId="urn:microsoft.com/office/officeart/2005/8/layout/list1"/>
    <dgm:cxn modelId="{0029E376-A843-4F3D-A32E-19F4F32F0B27}" type="presParOf" srcId="{8D6D139C-EE13-4A4F-8B78-67A9BADFBE32}" destId="{9FCBA4EE-9549-4670-AE22-CF9E9A06EAD5}" srcOrd="17" destOrd="0" presId="urn:microsoft.com/office/officeart/2005/8/layout/list1"/>
    <dgm:cxn modelId="{04AF407D-D97E-4BE5-B90F-903A466403D4}" type="presParOf" srcId="{8D6D139C-EE13-4A4F-8B78-67A9BADFBE32}" destId="{17CA18B6-C883-442E-81CD-94A568506D6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ADF9906-5A26-44B1-8534-E66D82D6F406}"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GB"/>
        </a:p>
      </dgm:t>
    </dgm:pt>
    <dgm:pt modelId="{0A2ABDEA-A6C0-4A03-B66A-3839A28590C7}">
      <dgm:prSet phldrT="[Text]" custT="1"/>
      <dgm:spPr/>
      <dgm:t>
        <a:bodyPr/>
        <a:lstStyle/>
        <a:p>
          <a:pPr algn="just"/>
          <a:r>
            <a:rPr lang="en-GB" sz="1600" b="0" u="none" dirty="0">
              <a:latin typeface="Century" pitchFamily="18" charset="0"/>
            </a:rPr>
            <a:t>Accomplishment/achievement</a:t>
          </a:r>
        </a:p>
      </dgm:t>
    </dgm:pt>
    <dgm:pt modelId="{927CF995-594E-440D-966F-CB22075DC2A3}" type="parTrans" cxnId="{88D48608-718E-4436-9590-282C425ACF4D}">
      <dgm:prSet/>
      <dgm:spPr/>
      <dgm:t>
        <a:bodyPr/>
        <a:lstStyle/>
        <a:p>
          <a:endParaRPr lang="en-GB"/>
        </a:p>
      </dgm:t>
    </dgm:pt>
    <dgm:pt modelId="{4425D761-FD4B-45E4-BE48-6447781D4E18}" type="sibTrans" cxnId="{88D48608-718E-4436-9590-282C425ACF4D}">
      <dgm:prSet/>
      <dgm:spPr/>
      <dgm:t>
        <a:bodyPr/>
        <a:lstStyle/>
        <a:p>
          <a:endParaRPr lang="en-GB"/>
        </a:p>
      </dgm:t>
    </dgm:pt>
    <dgm:pt modelId="{54C5C5BA-4051-4F48-9B97-E9A89D449A09}">
      <dgm:prSet custT="1"/>
      <dgm:spPr/>
      <dgm:t>
        <a:bodyPr/>
        <a:lstStyle/>
        <a:p>
          <a:pPr algn="just"/>
          <a:r>
            <a:rPr lang="en-GB" sz="1600" b="0" u="none">
              <a:latin typeface="Century" pitchFamily="18" charset="0"/>
            </a:rPr>
            <a:t>Reward and recognition</a:t>
          </a:r>
          <a:endParaRPr lang="en-US" sz="1600" b="0" u="none">
            <a:latin typeface="Century" pitchFamily="18" charset="0"/>
          </a:endParaRPr>
        </a:p>
      </dgm:t>
    </dgm:pt>
    <dgm:pt modelId="{F5A73D4A-ACE0-4FAB-A604-161871B4E7AA}" type="parTrans" cxnId="{287E466C-C880-4A43-BE07-21AEAB10CB09}">
      <dgm:prSet/>
      <dgm:spPr/>
      <dgm:t>
        <a:bodyPr/>
        <a:lstStyle/>
        <a:p>
          <a:endParaRPr lang="en-US"/>
        </a:p>
      </dgm:t>
    </dgm:pt>
    <dgm:pt modelId="{A84AA807-00D5-4688-85D1-6564EE9653B2}" type="sibTrans" cxnId="{287E466C-C880-4A43-BE07-21AEAB10CB09}">
      <dgm:prSet/>
      <dgm:spPr/>
      <dgm:t>
        <a:bodyPr/>
        <a:lstStyle/>
        <a:p>
          <a:endParaRPr lang="en-US"/>
        </a:p>
      </dgm:t>
    </dgm:pt>
    <dgm:pt modelId="{95EA8411-DD35-482D-A37E-E707CB7C13E7}">
      <dgm:prSet custT="1"/>
      <dgm:spPr/>
      <dgm:t>
        <a:bodyPr/>
        <a:lstStyle/>
        <a:p>
          <a:pPr algn="just"/>
          <a:r>
            <a:rPr lang="en-GB" sz="1600" b="0" u="none">
              <a:latin typeface="Century" pitchFamily="18" charset="0"/>
            </a:rPr>
            <a:t>Affiliation</a:t>
          </a:r>
          <a:endParaRPr lang="en-US" sz="1600" b="0" u="none">
            <a:latin typeface="Century" pitchFamily="18" charset="0"/>
          </a:endParaRPr>
        </a:p>
      </dgm:t>
    </dgm:pt>
    <dgm:pt modelId="{0FD72FFF-B71C-4973-AF93-73037C7D5CFF}" type="parTrans" cxnId="{894E7BD7-CDD0-4254-80D8-BF3D6513F690}">
      <dgm:prSet/>
      <dgm:spPr/>
      <dgm:t>
        <a:bodyPr/>
        <a:lstStyle/>
        <a:p>
          <a:endParaRPr lang="en-US"/>
        </a:p>
      </dgm:t>
    </dgm:pt>
    <dgm:pt modelId="{CEB2AEAB-5886-4ECB-B378-043160AA03CD}" type="sibTrans" cxnId="{894E7BD7-CDD0-4254-80D8-BF3D6513F690}">
      <dgm:prSet/>
      <dgm:spPr/>
      <dgm:t>
        <a:bodyPr/>
        <a:lstStyle/>
        <a:p>
          <a:endParaRPr lang="en-US"/>
        </a:p>
      </dgm:t>
    </dgm:pt>
    <dgm:pt modelId="{ACF5BB8F-453D-4BEF-AE70-05481BA943AB}">
      <dgm:prSet custT="1"/>
      <dgm:spPr/>
      <dgm:t>
        <a:bodyPr/>
        <a:lstStyle/>
        <a:p>
          <a:pPr algn="just"/>
          <a:r>
            <a:rPr lang="en-GB" sz="1600" b="0" u="none">
              <a:latin typeface="Century" pitchFamily="18" charset="0"/>
            </a:rPr>
            <a:t>Positive work environment</a:t>
          </a:r>
          <a:endParaRPr lang="en-US" sz="1600" b="0" u="none">
            <a:latin typeface="Century" pitchFamily="18" charset="0"/>
          </a:endParaRPr>
        </a:p>
      </dgm:t>
    </dgm:pt>
    <dgm:pt modelId="{C4B4F194-36FF-4D35-BAB2-A7C45939AFFD}" type="parTrans" cxnId="{07B899A3-83DE-4D3B-8A4A-B53CC4309BBB}">
      <dgm:prSet/>
      <dgm:spPr/>
      <dgm:t>
        <a:bodyPr/>
        <a:lstStyle/>
        <a:p>
          <a:endParaRPr lang="en-US"/>
        </a:p>
      </dgm:t>
    </dgm:pt>
    <dgm:pt modelId="{8A3AD5A3-AA62-46B8-A92E-37417BC57612}" type="sibTrans" cxnId="{07B899A3-83DE-4D3B-8A4A-B53CC4309BBB}">
      <dgm:prSet/>
      <dgm:spPr/>
      <dgm:t>
        <a:bodyPr/>
        <a:lstStyle/>
        <a:p>
          <a:endParaRPr lang="en-US"/>
        </a:p>
      </dgm:t>
    </dgm:pt>
    <dgm:pt modelId="{563E56A6-F0F0-4569-9A78-7BA58923451C}">
      <dgm:prSet custT="1"/>
      <dgm:spPr/>
      <dgm:t>
        <a:bodyPr/>
        <a:lstStyle/>
        <a:p>
          <a:pPr algn="just"/>
          <a:r>
            <a:rPr lang="en-GB" sz="1600" b="0">
              <a:latin typeface="Century" pitchFamily="18" charset="0"/>
            </a:rPr>
            <a:t>Fair compensation</a:t>
          </a:r>
          <a:endParaRPr lang="en-US" sz="1600" b="0" u="none">
            <a:latin typeface="Century" pitchFamily="18" charset="0"/>
          </a:endParaRPr>
        </a:p>
      </dgm:t>
    </dgm:pt>
    <dgm:pt modelId="{7913EFEF-1392-4CAC-B005-FC8957E32A68}" type="parTrans" cxnId="{FD827DFF-26D4-4D31-801E-95555A76E8B9}">
      <dgm:prSet/>
      <dgm:spPr/>
      <dgm:t>
        <a:bodyPr/>
        <a:lstStyle/>
        <a:p>
          <a:endParaRPr lang="en-US"/>
        </a:p>
      </dgm:t>
    </dgm:pt>
    <dgm:pt modelId="{335D0AE9-5532-426C-86D8-7FE9BF0F65D0}" type="sibTrans" cxnId="{FD827DFF-26D4-4D31-801E-95555A76E8B9}">
      <dgm:prSet/>
      <dgm:spPr/>
      <dgm:t>
        <a:bodyPr/>
        <a:lstStyle/>
        <a:p>
          <a:endParaRPr lang="en-US"/>
        </a:p>
      </dgm:t>
    </dgm:pt>
    <dgm:pt modelId="{76F6D389-0125-4D17-A843-3D1DE0327B72}">
      <dgm:prSet custT="1"/>
      <dgm:spPr/>
      <dgm:t>
        <a:bodyPr/>
        <a:lstStyle/>
        <a:p>
          <a:pPr algn="just"/>
          <a:r>
            <a:rPr lang="en-GB" sz="1600" b="0">
              <a:latin typeface="Century" pitchFamily="18" charset="0"/>
            </a:rPr>
            <a:t>Skills improvement</a:t>
          </a:r>
          <a:endParaRPr lang="en-US" sz="1600" b="0" u="none">
            <a:latin typeface="Century" pitchFamily="18" charset="0"/>
          </a:endParaRPr>
        </a:p>
      </dgm:t>
    </dgm:pt>
    <dgm:pt modelId="{E5D96D19-26B9-4FE0-A1AD-FB5E0163CD3C}" type="parTrans" cxnId="{63F5EF06-0BB1-4B5B-BD81-0352BFDB6F15}">
      <dgm:prSet/>
      <dgm:spPr/>
      <dgm:t>
        <a:bodyPr/>
        <a:lstStyle/>
        <a:p>
          <a:endParaRPr lang="en-US"/>
        </a:p>
      </dgm:t>
    </dgm:pt>
    <dgm:pt modelId="{AF4D3671-84C3-4874-8D06-1F5AC2CF8BEB}" type="sibTrans" cxnId="{63F5EF06-0BB1-4B5B-BD81-0352BFDB6F15}">
      <dgm:prSet/>
      <dgm:spPr/>
      <dgm:t>
        <a:bodyPr/>
        <a:lstStyle/>
        <a:p>
          <a:endParaRPr lang="en-US"/>
        </a:p>
      </dgm:t>
    </dgm:pt>
    <dgm:pt modelId="{F979DA7E-D1E7-4F66-9F6D-B486B06B8825}" type="pres">
      <dgm:prSet presAssocID="{AADF9906-5A26-44B1-8534-E66D82D6F406}" presName="linear" presStyleCnt="0">
        <dgm:presLayoutVars>
          <dgm:dir/>
          <dgm:animLvl val="lvl"/>
          <dgm:resizeHandles val="exact"/>
        </dgm:presLayoutVars>
      </dgm:prSet>
      <dgm:spPr/>
      <dgm:t>
        <a:bodyPr/>
        <a:lstStyle/>
        <a:p>
          <a:endParaRPr lang="en-US"/>
        </a:p>
      </dgm:t>
    </dgm:pt>
    <dgm:pt modelId="{F3354475-9DD4-4374-87E4-0538797DBBEA}" type="pres">
      <dgm:prSet presAssocID="{0A2ABDEA-A6C0-4A03-B66A-3839A28590C7}" presName="parentLin" presStyleCnt="0"/>
      <dgm:spPr/>
      <dgm:t>
        <a:bodyPr/>
        <a:lstStyle/>
        <a:p>
          <a:endParaRPr lang="en-US"/>
        </a:p>
      </dgm:t>
    </dgm:pt>
    <dgm:pt modelId="{B5D1E4A8-4FEB-47F9-9BE7-AED86A6DCFED}" type="pres">
      <dgm:prSet presAssocID="{0A2ABDEA-A6C0-4A03-B66A-3839A28590C7}" presName="parentLeftMargin" presStyleLbl="node1" presStyleIdx="0" presStyleCnt="6"/>
      <dgm:spPr/>
      <dgm:t>
        <a:bodyPr/>
        <a:lstStyle/>
        <a:p>
          <a:endParaRPr lang="en-US"/>
        </a:p>
      </dgm:t>
    </dgm:pt>
    <dgm:pt modelId="{4C08E169-6123-413D-8B5D-EBD0EFB1A3CC}" type="pres">
      <dgm:prSet presAssocID="{0A2ABDEA-A6C0-4A03-B66A-3839A28590C7}" presName="parentText" presStyleLbl="node1" presStyleIdx="0" presStyleCnt="6">
        <dgm:presLayoutVars>
          <dgm:chMax val="0"/>
          <dgm:bulletEnabled val="1"/>
        </dgm:presLayoutVars>
      </dgm:prSet>
      <dgm:spPr/>
      <dgm:t>
        <a:bodyPr/>
        <a:lstStyle/>
        <a:p>
          <a:endParaRPr lang="en-GB"/>
        </a:p>
      </dgm:t>
    </dgm:pt>
    <dgm:pt modelId="{C4918855-B116-4A35-BF5F-3B5FDB57F1A7}" type="pres">
      <dgm:prSet presAssocID="{0A2ABDEA-A6C0-4A03-B66A-3839A28590C7}" presName="negativeSpace" presStyleCnt="0"/>
      <dgm:spPr/>
      <dgm:t>
        <a:bodyPr/>
        <a:lstStyle/>
        <a:p>
          <a:endParaRPr lang="en-US"/>
        </a:p>
      </dgm:t>
    </dgm:pt>
    <dgm:pt modelId="{FC3537D3-8BF2-4BCC-94FC-8620A6A1036A}" type="pres">
      <dgm:prSet presAssocID="{0A2ABDEA-A6C0-4A03-B66A-3839A28590C7}" presName="childText" presStyleLbl="conFgAcc1" presStyleIdx="0" presStyleCnt="6">
        <dgm:presLayoutVars>
          <dgm:bulletEnabled val="1"/>
        </dgm:presLayoutVars>
      </dgm:prSet>
      <dgm:spPr/>
      <dgm:t>
        <a:bodyPr/>
        <a:lstStyle/>
        <a:p>
          <a:endParaRPr lang="en-US"/>
        </a:p>
      </dgm:t>
    </dgm:pt>
    <dgm:pt modelId="{7E7C815A-008C-4EE6-A2DC-722D59131F96}" type="pres">
      <dgm:prSet presAssocID="{4425D761-FD4B-45E4-BE48-6447781D4E18}" presName="spaceBetweenRectangles" presStyleCnt="0"/>
      <dgm:spPr/>
      <dgm:t>
        <a:bodyPr/>
        <a:lstStyle/>
        <a:p>
          <a:endParaRPr lang="en-US"/>
        </a:p>
      </dgm:t>
    </dgm:pt>
    <dgm:pt modelId="{E6E9C4DD-8B7A-4785-A5DC-E91A5AD5EB30}" type="pres">
      <dgm:prSet presAssocID="{54C5C5BA-4051-4F48-9B97-E9A89D449A09}" presName="parentLin" presStyleCnt="0"/>
      <dgm:spPr/>
      <dgm:t>
        <a:bodyPr/>
        <a:lstStyle/>
        <a:p>
          <a:endParaRPr lang="en-US"/>
        </a:p>
      </dgm:t>
    </dgm:pt>
    <dgm:pt modelId="{D2598C93-3DA9-4BA8-98DB-DFE64323D15E}" type="pres">
      <dgm:prSet presAssocID="{54C5C5BA-4051-4F48-9B97-E9A89D449A09}" presName="parentLeftMargin" presStyleLbl="node1" presStyleIdx="0" presStyleCnt="6"/>
      <dgm:spPr/>
      <dgm:t>
        <a:bodyPr/>
        <a:lstStyle/>
        <a:p>
          <a:endParaRPr lang="en-GB"/>
        </a:p>
      </dgm:t>
    </dgm:pt>
    <dgm:pt modelId="{3C3A8AFD-B713-4B9B-B1ED-1C360C00A369}" type="pres">
      <dgm:prSet presAssocID="{54C5C5BA-4051-4F48-9B97-E9A89D449A09}" presName="parentText" presStyleLbl="node1" presStyleIdx="1" presStyleCnt="6">
        <dgm:presLayoutVars>
          <dgm:chMax val="0"/>
          <dgm:bulletEnabled val="1"/>
        </dgm:presLayoutVars>
      </dgm:prSet>
      <dgm:spPr/>
      <dgm:t>
        <a:bodyPr/>
        <a:lstStyle/>
        <a:p>
          <a:endParaRPr lang="en-GB"/>
        </a:p>
      </dgm:t>
    </dgm:pt>
    <dgm:pt modelId="{11BDA07D-4602-4B2F-8999-310FB185BD5D}" type="pres">
      <dgm:prSet presAssocID="{54C5C5BA-4051-4F48-9B97-E9A89D449A09}" presName="negativeSpace" presStyleCnt="0"/>
      <dgm:spPr/>
      <dgm:t>
        <a:bodyPr/>
        <a:lstStyle/>
        <a:p>
          <a:endParaRPr lang="en-US"/>
        </a:p>
      </dgm:t>
    </dgm:pt>
    <dgm:pt modelId="{5816928D-36F7-4C88-B6CB-08320FA41D33}" type="pres">
      <dgm:prSet presAssocID="{54C5C5BA-4051-4F48-9B97-E9A89D449A09}" presName="childText" presStyleLbl="conFgAcc1" presStyleIdx="1" presStyleCnt="6">
        <dgm:presLayoutVars>
          <dgm:bulletEnabled val="1"/>
        </dgm:presLayoutVars>
      </dgm:prSet>
      <dgm:spPr/>
      <dgm:t>
        <a:bodyPr/>
        <a:lstStyle/>
        <a:p>
          <a:endParaRPr lang="en-US"/>
        </a:p>
      </dgm:t>
    </dgm:pt>
    <dgm:pt modelId="{284D11E5-A84B-4AFD-B127-A950BC392BFE}" type="pres">
      <dgm:prSet presAssocID="{A84AA807-00D5-4688-85D1-6564EE9653B2}" presName="spaceBetweenRectangles" presStyleCnt="0"/>
      <dgm:spPr/>
      <dgm:t>
        <a:bodyPr/>
        <a:lstStyle/>
        <a:p>
          <a:endParaRPr lang="en-US"/>
        </a:p>
      </dgm:t>
    </dgm:pt>
    <dgm:pt modelId="{142AD0D5-3D48-429F-8AB4-1C888D3FE6C0}" type="pres">
      <dgm:prSet presAssocID="{95EA8411-DD35-482D-A37E-E707CB7C13E7}" presName="parentLin" presStyleCnt="0"/>
      <dgm:spPr/>
      <dgm:t>
        <a:bodyPr/>
        <a:lstStyle/>
        <a:p>
          <a:endParaRPr lang="en-US"/>
        </a:p>
      </dgm:t>
    </dgm:pt>
    <dgm:pt modelId="{45F611BE-C3FF-43DB-BDF8-E4CA5726DA89}" type="pres">
      <dgm:prSet presAssocID="{95EA8411-DD35-482D-A37E-E707CB7C13E7}" presName="parentLeftMargin" presStyleLbl="node1" presStyleIdx="1" presStyleCnt="6"/>
      <dgm:spPr/>
      <dgm:t>
        <a:bodyPr/>
        <a:lstStyle/>
        <a:p>
          <a:endParaRPr lang="en-GB"/>
        </a:p>
      </dgm:t>
    </dgm:pt>
    <dgm:pt modelId="{7A7188AB-8BD9-4DA0-9857-0DB911AD5DF4}" type="pres">
      <dgm:prSet presAssocID="{95EA8411-DD35-482D-A37E-E707CB7C13E7}" presName="parentText" presStyleLbl="node1" presStyleIdx="2" presStyleCnt="6">
        <dgm:presLayoutVars>
          <dgm:chMax val="0"/>
          <dgm:bulletEnabled val="1"/>
        </dgm:presLayoutVars>
      </dgm:prSet>
      <dgm:spPr/>
      <dgm:t>
        <a:bodyPr/>
        <a:lstStyle/>
        <a:p>
          <a:endParaRPr lang="en-GB"/>
        </a:p>
      </dgm:t>
    </dgm:pt>
    <dgm:pt modelId="{19EA20EF-07F3-46F8-BD57-2F1D09F9C555}" type="pres">
      <dgm:prSet presAssocID="{95EA8411-DD35-482D-A37E-E707CB7C13E7}" presName="negativeSpace" presStyleCnt="0"/>
      <dgm:spPr/>
      <dgm:t>
        <a:bodyPr/>
        <a:lstStyle/>
        <a:p>
          <a:endParaRPr lang="en-US"/>
        </a:p>
      </dgm:t>
    </dgm:pt>
    <dgm:pt modelId="{5298856C-DD00-476D-AF67-C15929638BF8}" type="pres">
      <dgm:prSet presAssocID="{95EA8411-DD35-482D-A37E-E707CB7C13E7}" presName="childText" presStyleLbl="conFgAcc1" presStyleIdx="2" presStyleCnt="6">
        <dgm:presLayoutVars>
          <dgm:bulletEnabled val="1"/>
        </dgm:presLayoutVars>
      </dgm:prSet>
      <dgm:spPr/>
      <dgm:t>
        <a:bodyPr/>
        <a:lstStyle/>
        <a:p>
          <a:endParaRPr lang="en-US"/>
        </a:p>
      </dgm:t>
    </dgm:pt>
    <dgm:pt modelId="{54E1C6AD-F4E7-40E9-AE4F-7B2CA6E24998}" type="pres">
      <dgm:prSet presAssocID="{CEB2AEAB-5886-4ECB-B378-043160AA03CD}" presName="spaceBetweenRectangles" presStyleCnt="0"/>
      <dgm:spPr/>
      <dgm:t>
        <a:bodyPr/>
        <a:lstStyle/>
        <a:p>
          <a:endParaRPr lang="en-US"/>
        </a:p>
      </dgm:t>
    </dgm:pt>
    <dgm:pt modelId="{3757F8E1-D5E6-4636-8692-B997CC1B5BC1}" type="pres">
      <dgm:prSet presAssocID="{ACF5BB8F-453D-4BEF-AE70-05481BA943AB}" presName="parentLin" presStyleCnt="0"/>
      <dgm:spPr/>
      <dgm:t>
        <a:bodyPr/>
        <a:lstStyle/>
        <a:p>
          <a:endParaRPr lang="en-US"/>
        </a:p>
      </dgm:t>
    </dgm:pt>
    <dgm:pt modelId="{1D7E8BA3-E106-48F0-BEB5-7977102F179E}" type="pres">
      <dgm:prSet presAssocID="{ACF5BB8F-453D-4BEF-AE70-05481BA943AB}" presName="parentLeftMargin" presStyleLbl="node1" presStyleIdx="2" presStyleCnt="6"/>
      <dgm:spPr/>
      <dgm:t>
        <a:bodyPr/>
        <a:lstStyle/>
        <a:p>
          <a:endParaRPr lang="en-GB"/>
        </a:p>
      </dgm:t>
    </dgm:pt>
    <dgm:pt modelId="{6DDF910E-3637-44B5-8BAA-BF20B2085EB0}" type="pres">
      <dgm:prSet presAssocID="{ACF5BB8F-453D-4BEF-AE70-05481BA943AB}" presName="parentText" presStyleLbl="node1" presStyleIdx="3" presStyleCnt="6">
        <dgm:presLayoutVars>
          <dgm:chMax val="0"/>
          <dgm:bulletEnabled val="1"/>
        </dgm:presLayoutVars>
      </dgm:prSet>
      <dgm:spPr/>
      <dgm:t>
        <a:bodyPr/>
        <a:lstStyle/>
        <a:p>
          <a:endParaRPr lang="en-GB"/>
        </a:p>
      </dgm:t>
    </dgm:pt>
    <dgm:pt modelId="{EA4C39F5-536A-47C1-A963-1E067A8CD5BC}" type="pres">
      <dgm:prSet presAssocID="{ACF5BB8F-453D-4BEF-AE70-05481BA943AB}" presName="negativeSpace" presStyleCnt="0"/>
      <dgm:spPr/>
      <dgm:t>
        <a:bodyPr/>
        <a:lstStyle/>
        <a:p>
          <a:endParaRPr lang="en-US"/>
        </a:p>
      </dgm:t>
    </dgm:pt>
    <dgm:pt modelId="{231B53D5-1261-4A42-AFC6-967BD6B35E88}" type="pres">
      <dgm:prSet presAssocID="{ACF5BB8F-453D-4BEF-AE70-05481BA943AB}" presName="childText" presStyleLbl="conFgAcc1" presStyleIdx="3" presStyleCnt="6">
        <dgm:presLayoutVars>
          <dgm:bulletEnabled val="1"/>
        </dgm:presLayoutVars>
      </dgm:prSet>
      <dgm:spPr/>
      <dgm:t>
        <a:bodyPr/>
        <a:lstStyle/>
        <a:p>
          <a:endParaRPr lang="en-US"/>
        </a:p>
      </dgm:t>
    </dgm:pt>
    <dgm:pt modelId="{85972003-D13F-4910-889C-1DFCD42A043B}" type="pres">
      <dgm:prSet presAssocID="{8A3AD5A3-AA62-46B8-A92E-37417BC57612}" presName="spaceBetweenRectangles" presStyleCnt="0"/>
      <dgm:spPr/>
      <dgm:t>
        <a:bodyPr/>
        <a:lstStyle/>
        <a:p>
          <a:endParaRPr lang="en-US"/>
        </a:p>
      </dgm:t>
    </dgm:pt>
    <dgm:pt modelId="{2B11E65F-9A36-4577-B2D0-123B9ABDF6B1}" type="pres">
      <dgm:prSet presAssocID="{563E56A6-F0F0-4569-9A78-7BA58923451C}" presName="parentLin" presStyleCnt="0"/>
      <dgm:spPr/>
      <dgm:t>
        <a:bodyPr/>
        <a:lstStyle/>
        <a:p>
          <a:endParaRPr lang="en-US"/>
        </a:p>
      </dgm:t>
    </dgm:pt>
    <dgm:pt modelId="{2F3990D9-FD6F-4970-A02D-DC5B41196B6C}" type="pres">
      <dgm:prSet presAssocID="{563E56A6-F0F0-4569-9A78-7BA58923451C}" presName="parentLeftMargin" presStyleLbl="node1" presStyleIdx="3" presStyleCnt="6"/>
      <dgm:spPr/>
      <dgm:t>
        <a:bodyPr/>
        <a:lstStyle/>
        <a:p>
          <a:endParaRPr lang="en-GB"/>
        </a:p>
      </dgm:t>
    </dgm:pt>
    <dgm:pt modelId="{7E9668BD-61DE-42E9-8641-413D48D448DE}" type="pres">
      <dgm:prSet presAssocID="{563E56A6-F0F0-4569-9A78-7BA58923451C}" presName="parentText" presStyleLbl="node1" presStyleIdx="4" presStyleCnt="6">
        <dgm:presLayoutVars>
          <dgm:chMax val="0"/>
          <dgm:bulletEnabled val="1"/>
        </dgm:presLayoutVars>
      </dgm:prSet>
      <dgm:spPr/>
      <dgm:t>
        <a:bodyPr/>
        <a:lstStyle/>
        <a:p>
          <a:endParaRPr lang="en-US"/>
        </a:p>
      </dgm:t>
    </dgm:pt>
    <dgm:pt modelId="{69751DD6-661C-4022-94C1-5048F1691074}" type="pres">
      <dgm:prSet presAssocID="{563E56A6-F0F0-4569-9A78-7BA58923451C}" presName="negativeSpace" presStyleCnt="0"/>
      <dgm:spPr/>
      <dgm:t>
        <a:bodyPr/>
        <a:lstStyle/>
        <a:p>
          <a:endParaRPr lang="en-US"/>
        </a:p>
      </dgm:t>
    </dgm:pt>
    <dgm:pt modelId="{70044713-4137-4C8B-8CB6-0C8425917494}" type="pres">
      <dgm:prSet presAssocID="{563E56A6-F0F0-4569-9A78-7BA58923451C}" presName="childText" presStyleLbl="conFgAcc1" presStyleIdx="4" presStyleCnt="6">
        <dgm:presLayoutVars>
          <dgm:bulletEnabled val="1"/>
        </dgm:presLayoutVars>
      </dgm:prSet>
      <dgm:spPr/>
      <dgm:t>
        <a:bodyPr/>
        <a:lstStyle/>
        <a:p>
          <a:endParaRPr lang="en-US"/>
        </a:p>
      </dgm:t>
    </dgm:pt>
    <dgm:pt modelId="{AF23475B-17BE-4EED-A91B-BA9D4640F5CA}" type="pres">
      <dgm:prSet presAssocID="{335D0AE9-5532-426C-86D8-7FE9BF0F65D0}" presName="spaceBetweenRectangles" presStyleCnt="0"/>
      <dgm:spPr/>
      <dgm:t>
        <a:bodyPr/>
        <a:lstStyle/>
        <a:p>
          <a:endParaRPr lang="en-US"/>
        </a:p>
      </dgm:t>
    </dgm:pt>
    <dgm:pt modelId="{B7E82558-DE94-4FE8-AC21-0736CA645CC1}" type="pres">
      <dgm:prSet presAssocID="{76F6D389-0125-4D17-A843-3D1DE0327B72}" presName="parentLin" presStyleCnt="0"/>
      <dgm:spPr/>
      <dgm:t>
        <a:bodyPr/>
        <a:lstStyle/>
        <a:p>
          <a:endParaRPr lang="en-US"/>
        </a:p>
      </dgm:t>
    </dgm:pt>
    <dgm:pt modelId="{99E6F45D-DB4B-4C58-98DE-CC96FB5ADDA2}" type="pres">
      <dgm:prSet presAssocID="{76F6D389-0125-4D17-A843-3D1DE0327B72}" presName="parentLeftMargin" presStyleLbl="node1" presStyleIdx="4" presStyleCnt="6"/>
      <dgm:spPr/>
      <dgm:t>
        <a:bodyPr/>
        <a:lstStyle/>
        <a:p>
          <a:endParaRPr lang="en-GB"/>
        </a:p>
      </dgm:t>
    </dgm:pt>
    <dgm:pt modelId="{343D6A10-9293-470D-9FD9-91B205F88D92}" type="pres">
      <dgm:prSet presAssocID="{76F6D389-0125-4D17-A843-3D1DE0327B72}" presName="parentText" presStyleLbl="node1" presStyleIdx="5" presStyleCnt="6">
        <dgm:presLayoutVars>
          <dgm:chMax val="0"/>
          <dgm:bulletEnabled val="1"/>
        </dgm:presLayoutVars>
      </dgm:prSet>
      <dgm:spPr/>
      <dgm:t>
        <a:bodyPr/>
        <a:lstStyle/>
        <a:p>
          <a:endParaRPr lang="en-US"/>
        </a:p>
      </dgm:t>
    </dgm:pt>
    <dgm:pt modelId="{A95C6514-3142-4E22-A296-2C074D1C85F9}" type="pres">
      <dgm:prSet presAssocID="{76F6D389-0125-4D17-A843-3D1DE0327B72}" presName="negativeSpace" presStyleCnt="0"/>
      <dgm:spPr/>
      <dgm:t>
        <a:bodyPr/>
        <a:lstStyle/>
        <a:p>
          <a:endParaRPr lang="en-US"/>
        </a:p>
      </dgm:t>
    </dgm:pt>
    <dgm:pt modelId="{D1B0E9FE-B038-42B8-AE9D-59B04770281B}" type="pres">
      <dgm:prSet presAssocID="{76F6D389-0125-4D17-A843-3D1DE0327B72}" presName="childText" presStyleLbl="conFgAcc1" presStyleIdx="5" presStyleCnt="6">
        <dgm:presLayoutVars>
          <dgm:bulletEnabled val="1"/>
        </dgm:presLayoutVars>
      </dgm:prSet>
      <dgm:spPr/>
      <dgm:t>
        <a:bodyPr/>
        <a:lstStyle/>
        <a:p>
          <a:endParaRPr lang="en-US"/>
        </a:p>
      </dgm:t>
    </dgm:pt>
  </dgm:ptLst>
  <dgm:cxnLst>
    <dgm:cxn modelId="{63F5EF06-0BB1-4B5B-BD81-0352BFDB6F15}" srcId="{AADF9906-5A26-44B1-8534-E66D82D6F406}" destId="{76F6D389-0125-4D17-A843-3D1DE0327B72}" srcOrd="5" destOrd="0" parTransId="{E5D96D19-26B9-4FE0-A1AD-FB5E0163CD3C}" sibTransId="{AF4D3671-84C3-4874-8D06-1F5AC2CF8BEB}"/>
    <dgm:cxn modelId="{F7953D09-C384-4520-AD28-EB858C90FA10}" type="presOf" srcId="{ACF5BB8F-453D-4BEF-AE70-05481BA943AB}" destId="{6DDF910E-3637-44B5-8BAA-BF20B2085EB0}" srcOrd="1" destOrd="0" presId="urn:microsoft.com/office/officeart/2005/8/layout/list1"/>
    <dgm:cxn modelId="{C0CA2560-9C70-4FA8-9EAE-7077CB8F2F0B}" type="presOf" srcId="{54C5C5BA-4051-4F48-9B97-E9A89D449A09}" destId="{D2598C93-3DA9-4BA8-98DB-DFE64323D15E}" srcOrd="0" destOrd="0" presId="urn:microsoft.com/office/officeart/2005/8/layout/list1"/>
    <dgm:cxn modelId="{2DBC854B-08E7-4750-BC4F-81972372B2CC}" type="presOf" srcId="{76F6D389-0125-4D17-A843-3D1DE0327B72}" destId="{99E6F45D-DB4B-4C58-98DE-CC96FB5ADDA2}" srcOrd="0" destOrd="0" presId="urn:microsoft.com/office/officeart/2005/8/layout/list1"/>
    <dgm:cxn modelId="{88D48608-718E-4436-9590-282C425ACF4D}" srcId="{AADF9906-5A26-44B1-8534-E66D82D6F406}" destId="{0A2ABDEA-A6C0-4A03-B66A-3839A28590C7}" srcOrd="0" destOrd="0" parTransId="{927CF995-594E-440D-966F-CB22075DC2A3}" sibTransId="{4425D761-FD4B-45E4-BE48-6447781D4E18}"/>
    <dgm:cxn modelId="{931FDD50-C829-4744-BCE2-3B0B1AF811E6}" type="presOf" srcId="{54C5C5BA-4051-4F48-9B97-E9A89D449A09}" destId="{3C3A8AFD-B713-4B9B-B1ED-1C360C00A369}" srcOrd="1" destOrd="0" presId="urn:microsoft.com/office/officeart/2005/8/layout/list1"/>
    <dgm:cxn modelId="{89D98E14-5E3A-4617-9BB3-0CE6BA00D3C5}" type="presOf" srcId="{95EA8411-DD35-482D-A37E-E707CB7C13E7}" destId="{7A7188AB-8BD9-4DA0-9857-0DB911AD5DF4}" srcOrd="1" destOrd="0" presId="urn:microsoft.com/office/officeart/2005/8/layout/list1"/>
    <dgm:cxn modelId="{79B3DB17-C5E4-4F5A-B670-E4931B7890AA}" type="presOf" srcId="{0A2ABDEA-A6C0-4A03-B66A-3839A28590C7}" destId="{4C08E169-6123-413D-8B5D-EBD0EFB1A3CC}" srcOrd="1" destOrd="0" presId="urn:microsoft.com/office/officeart/2005/8/layout/list1"/>
    <dgm:cxn modelId="{F153CF79-A505-4C3E-B0CC-AFCCD6BA3F9D}" type="presOf" srcId="{0A2ABDEA-A6C0-4A03-B66A-3839A28590C7}" destId="{B5D1E4A8-4FEB-47F9-9BE7-AED86A6DCFED}" srcOrd="0" destOrd="0" presId="urn:microsoft.com/office/officeart/2005/8/layout/list1"/>
    <dgm:cxn modelId="{07B899A3-83DE-4D3B-8A4A-B53CC4309BBB}" srcId="{AADF9906-5A26-44B1-8534-E66D82D6F406}" destId="{ACF5BB8F-453D-4BEF-AE70-05481BA943AB}" srcOrd="3" destOrd="0" parTransId="{C4B4F194-36FF-4D35-BAB2-A7C45939AFFD}" sibTransId="{8A3AD5A3-AA62-46B8-A92E-37417BC57612}"/>
    <dgm:cxn modelId="{FD827DFF-26D4-4D31-801E-95555A76E8B9}" srcId="{AADF9906-5A26-44B1-8534-E66D82D6F406}" destId="{563E56A6-F0F0-4569-9A78-7BA58923451C}" srcOrd="4" destOrd="0" parTransId="{7913EFEF-1392-4CAC-B005-FC8957E32A68}" sibTransId="{335D0AE9-5532-426C-86D8-7FE9BF0F65D0}"/>
    <dgm:cxn modelId="{E7AC3181-B7F8-4418-A2D7-7E364E78DE1A}" type="presOf" srcId="{95EA8411-DD35-482D-A37E-E707CB7C13E7}" destId="{45F611BE-C3FF-43DB-BDF8-E4CA5726DA89}" srcOrd="0" destOrd="0" presId="urn:microsoft.com/office/officeart/2005/8/layout/list1"/>
    <dgm:cxn modelId="{1453C79C-979D-4EBC-A63C-942F8BA9ABEC}" type="presOf" srcId="{563E56A6-F0F0-4569-9A78-7BA58923451C}" destId="{7E9668BD-61DE-42E9-8641-413D48D448DE}" srcOrd="1" destOrd="0" presId="urn:microsoft.com/office/officeart/2005/8/layout/list1"/>
    <dgm:cxn modelId="{AE5CFE84-221E-488F-93A5-A29F54AAC419}" type="presOf" srcId="{ACF5BB8F-453D-4BEF-AE70-05481BA943AB}" destId="{1D7E8BA3-E106-48F0-BEB5-7977102F179E}" srcOrd="0" destOrd="0" presId="urn:microsoft.com/office/officeart/2005/8/layout/list1"/>
    <dgm:cxn modelId="{894E7BD7-CDD0-4254-80D8-BF3D6513F690}" srcId="{AADF9906-5A26-44B1-8534-E66D82D6F406}" destId="{95EA8411-DD35-482D-A37E-E707CB7C13E7}" srcOrd="2" destOrd="0" parTransId="{0FD72FFF-B71C-4973-AF93-73037C7D5CFF}" sibTransId="{CEB2AEAB-5886-4ECB-B378-043160AA03CD}"/>
    <dgm:cxn modelId="{E5247C91-5A31-4E60-AF36-6AF538A59CD6}" type="presOf" srcId="{76F6D389-0125-4D17-A843-3D1DE0327B72}" destId="{343D6A10-9293-470D-9FD9-91B205F88D92}" srcOrd="1" destOrd="0" presId="urn:microsoft.com/office/officeart/2005/8/layout/list1"/>
    <dgm:cxn modelId="{0CB84C9A-C8CA-45E5-BCA2-6AB6620C0470}" type="presOf" srcId="{563E56A6-F0F0-4569-9A78-7BA58923451C}" destId="{2F3990D9-FD6F-4970-A02D-DC5B41196B6C}" srcOrd="0" destOrd="0" presId="urn:microsoft.com/office/officeart/2005/8/layout/list1"/>
    <dgm:cxn modelId="{069034AA-B747-4697-87E9-E0BA769B0570}" type="presOf" srcId="{AADF9906-5A26-44B1-8534-E66D82D6F406}" destId="{F979DA7E-D1E7-4F66-9F6D-B486B06B8825}" srcOrd="0" destOrd="0" presId="urn:microsoft.com/office/officeart/2005/8/layout/list1"/>
    <dgm:cxn modelId="{287E466C-C880-4A43-BE07-21AEAB10CB09}" srcId="{AADF9906-5A26-44B1-8534-E66D82D6F406}" destId="{54C5C5BA-4051-4F48-9B97-E9A89D449A09}" srcOrd="1" destOrd="0" parTransId="{F5A73D4A-ACE0-4FAB-A604-161871B4E7AA}" sibTransId="{A84AA807-00D5-4688-85D1-6564EE9653B2}"/>
    <dgm:cxn modelId="{4C7241CB-AF08-42AC-A5E0-A1955E2CB9FB}" type="presParOf" srcId="{F979DA7E-D1E7-4F66-9F6D-B486B06B8825}" destId="{F3354475-9DD4-4374-87E4-0538797DBBEA}" srcOrd="0" destOrd="0" presId="urn:microsoft.com/office/officeart/2005/8/layout/list1"/>
    <dgm:cxn modelId="{89D58E74-961D-4FEB-BA0C-27C713B3C9E5}" type="presParOf" srcId="{F3354475-9DD4-4374-87E4-0538797DBBEA}" destId="{B5D1E4A8-4FEB-47F9-9BE7-AED86A6DCFED}" srcOrd="0" destOrd="0" presId="urn:microsoft.com/office/officeart/2005/8/layout/list1"/>
    <dgm:cxn modelId="{C83C0163-D02E-483E-9908-065AF546DE63}" type="presParOf" srcId="{F3354475-9DD4-4374-87E4-0538797DBBEA}" destId="{4C08E169-6123-413D-8B5D-EBD0EFB1A3CC}" srcOrd="1" destOrd="0" presId="urn:microsoft.com/office/officeart/2005/8/layout/list1"/>
    <dgm:cxn modelId="{9ECD9044-A9C7-4558-A0C8-46808259766F}" type="presParOf" srcId="{F979DA7E-D1E7-4F66-9F6D-B486B06B8825}" destId="{C4918855-B116-4A35-BF5F-3B5FDB57F1A7}" srcOrd="1" destOrd="0" presId="urn:microsoft.com/office/officeart/2005/8/layout/list1"/>
    <dgm:cxn modelId="{1227FC83-C47F-4367-94A1-2858A0050D69}" type="presParOf" srcId="{F979DA7E-D1E7-4F66-9F6D-B486B06B8825}" destId="{FC3537D3-8BF2-4BCC-94FC-8620A6A1036A}" srcOrd="2" destOrd="0" presId="urn:microsoft.com/office/officeart/2005/8/layout/list1"/>
    <dgm:cxn modelId="{B8891115-5BCA-4A08-B95D-441812653147}" type="presParOf" srcId="{F979DA7E-D1E7-4F66-9F6D-B486B06B8825}" destId="{7E7C815A-008C-4EE6-A2DC-722D59131F96}" srcOrd="3" destOrd="0" presId="urn:microsoft.com/office/officeart/2005/8/layout/list1"/>
    <dgm:cxn modelId="{0E00B1CD-1177-46D6-8450-AC2935EDD300}" type="presParOf" srcId="{F979DA7E-D1E7-4F66-9F6D-B486B06B8825}" destId="{E6E9C4DD-8B7A-4785-A5DC-E91A5AD5EB30}" srcOrd="4" destOrd="0" presId="urn:microsoft.com/office/officeart/2005/8/layout/list1"/>
    <dgm:cxn modelId="{5F57C431-3994-47E6-B944-E27D5F37A683}" type="presParOf" srcId="{E6E9C4DD-8B7A-4785-A5DC-E91A5AD5EB30}" destId="{D2598C93-3DA9-4BA8-98DB-DFE64323D15E}" srcOrd="0" destOrd="0" presId="urn:microsoft.com/office/officeart/2005/8/layout/list1"/>
    <dgm:cxn modelId="{55E58D43-9094-40CE-88F6-D6540278520E}" type="presParOf" srcId="{E6E9C4DD-8B7A-4785-A5DC-E91A5AD5EB30}" destId="{3C3A8AFD-B713-4B9B-B1ED-1C360C00A369}" srcOrd="1" destOrd="0" presId="urn:microsoft.com/office/officeart/2005/8/layout/list1"/>
    <dgm:cxn modelId="{C1067B3A-1142-4700-8106-BE1C9687D88E}" type="presParOf" srcId="{F979DA7E-D1E7-4F66-9F6D-B486B06B8825}" destId="{11BDA07D-4602-4B2F-8999-310FB185BD5D}" srcOrd="5" destOrd="0" presId="urn:microsoft.com/office/officeart/2005/8/layout/list1"/>
    <dgm:cxn modelId="{7DBC9F68-8C09-4247-9F2D-941C9A70F0CC}" type="presParOf" srcId="{F979DA7E-D1E7-4F66-9F6D-B486B06B8825}" destId="{5816928D-36F7-4C88-B6CB-08320FA41D33}" srcOrd="6" destOrd="0" presId="urn:microsoft.com/office/officeart/2005/8/layout/list1"/>
    <dgm:cxn modelId="{EE278EA9-368D-4126-A2EE-B86F0C832E9A}" type="presParOf" srcId="{F979DA7E-D1E7-4F66-9F6D-B486B06B8825}" destId="{284D11E5-A84B-4AFD-B127-A950BC392BFE}" srcOrd="7" destOrd="0" presId="urn:microsoft.com/office/officeart/2005/8/layout/list1"/>
    <dgm:cxn modelId="{E3CC28CE-E0CC-450C-94DF-EC87E39BE922}" type="presParOf" srcId="{F979DA7E-D1E7-4F66-9F6D-B486B06B8825}" destId="{142AD0D5-3D48-429F-8AB4-1C888D3FE6C0}" srcOrd="8" destOrd="0" presId="urn:microsoft.com/office/officeart/2005/8/layout/list1"/>
    <dgm:cxn modelId="{86266B0F-BF11-44A6-8E6C-EF2C8B149488}" type="presParOf" srcId="{142AD0D5-3D48-429F-8AB4-1C888D3FE6C0}" destId="{45F611BE-C3FF-43DB-BDF8-E4CA5726DA89}" srcOrd="0" destOrd="0" presId="urn:microsoft.com/office/officeart/2005/8/layout/list1"/>
    <dgm:cxn modelId="{BA344895-282F-4F6F-BDBB-A545D74F2773}" type="presParOf" srcId="{142AD0D5-3D48-429F-8AB4-1C888D3FE6C0}" destId="{7A7188AB-8BD9-4DA0-9857-0DB911AD5DF4}" srcOrd="1" destOrd="0" presId="urn:microsoft.com/office/officeart/2005/8/layout/list1"/>
    <dgm:cxn modelId="{6E054622-09D4-423A-902F-346DA2E501AF}" type="presParOf" srcId="{F979DA7E-D1E7-4F66-9F6D-B486B06B8825}" destId="{19EA20EF-07F3-46F8-BD57-2F1D09F9C555}" srcOrd="9" destOrd="0" presId="urn:microsoft.com/office/officeart/2005/8/layout/list1"/>
    <dgm:cxn modelId="{74BA52B4-637A-4319-93E2-058496DF3D29}" type="presParOf" srcId="{F979DA7E-D1E7-4F66-9F6D-B486B06B8825}" destId="{5298856C-DD00-476D-AF67-C15929638BF8}" srcOrd="10" destOrd="0" presId="urn:microsoft.com/office/officeart/2005/8/layout/list1"/>
    <dgm:cxn modelId="{A339D716-DBEA-4810-87DD-53FD5EDF34F5}" type="presParOf" srcId="{F979DA7E-D1E7-4F66-9F6D-B486B06B8825}" destId="{54E1C6AD-F4E7-40E9-AE4F-7B2CA6E24998}" srcOrd="11" destOrd="0" presId="urn:microsoft.com/office/officeart/2005/8/layout/list1"/>
    <dgm:cxn modelId="{96743778-8DB1-462E-8FB2-894F11FD2F9B}" type="presParOf" srcId="{F979DA7E-D1E7-4F66-9F6D-B486B06B8825}" destId="{3757F8E1-D5E6-4636-8692-B997CC1B5BC1}" srcOrd="12" destOrd="0" presId="urn:microsoft.com/office/officeart/2005/8/layout/list1"/>
    <dgm:cxn modelId="{1A2FD204-C008-4513-A88F-E276D3BD6B81}" type="presParOf" srcId="{3757F8E1-D5E6-4636-8692-B997CC1B5BC1}" destId="{1D7E8BA3-E106-48F0-BEB5-7977102F179E}" srcOrd="0" destOrd="0" presId="urn:microsoft.com/office/officeart/2005/8/layout/list1"/>
    <dgm:cxn modelId="{708CD906-DE66-4363-AB04-4BB28008A025}" type="presParOf" srcId="{3757F8E1-D5E6-4636-8692-B997CC1B5BC1}" destId="{6DDF910E-3637-44B5-8BAA-BF20B2085EB0}" srcOrd="1" destOrd="0" presId="urn:microsoft.com/office/officeart/2005/8/layout/list1"/>
    <dgm:cxn modelId="{71B4E43D-0650-4E81-B2D3-7A2C0A5AC58B}" type="presParOf" srcId="{F979DA7E-D1E7-4F66-9F6D-B486B06B8825}" destId="{EA4C39F5-536A-47C1-A963-1E067A8CD5BC}" srcOrd="13" destOrd="0" presId="urn:microsoft.com/office/officeart/2005/8/layout/list1"/>
    <dgm:cxn modelId="{90733A51-0BE3-4FCD-9DFE-CEEBA2AF661C}" type="presParOf" srcId="{F979DA7E-D1E7-4F66-9F6D-B486B06B8825}" destId="{231B53D5-1261-4A42-AFC6-967BD6B35E88}" srcOrd="14" destOrd="0" presId="urn:microsoft.com/office/officeart/2005/8/layout/list1"/>
    <dgm:cxn modelId="{EB645AB3-7B5F-4134-A1D6-F4A6C1B8F978}" type="presParOf" srcId="{F979DA7E-D1E7-4F66-9F6D-B486B06B8825}" destId="{85972003-D13F-4910-889C-1DFCD42A043B}" srcOrd="15" destOrd="0" presId="urn:microsoft.com/office/officeart/2005/8/layout/list1"/>
    <dgm:cxn modelId="{4FBB2D1A-85AD-4DF9-96A8-37004F568AA1}" type="presParOf" srcId="{F979DA7E-D1E7-4F66-9F6D-B486B06B8825}" destId="{2B11E65F-9A36-4577-B2D0-123B9ABDF6B1}" srcOrd="16" destOrd="0" presId="urn:microsoft.com/office/officeart/2005/8/layout/list1"/>
    <dgm:cxn modelId="{29825E93-D4A9-4318-9B36-FCE0ED2D953B}" type="presParOf" srcId="{2B11E65F-9A36-4577-B2D0-123B9ABDF6B1}" destId="{2F3990D9-FD6F-4970-A02D-DC5B41196B6C}" srcOrd="0" destOrd="0" presId="urn:microsoft.com/office/officeart/2005/8/layout/list1"/>
    <dgm:cxn modelId="{3FE162A7-0921-4101-817F-DF8E89D4C967}" type="presParOf" srcId="{2B11E65F-9A36-4577-B2D0-123B9ABDF6B1}" destId="{7E9668BD-61DE-42E9-8641-413D48D448DE}" srcOrd="1" destOrd="0" presId="urn:microsoft.com/office/officeart/2005/8/layout/list1"/>
    <dgm:cxn modelId="{CD8DD034-BE62-40C0-9A15-6A33398922BB}" type="presParOf" srcId="{F979DA7E-D1E7-4F66-9F6D-B486B06B8825}" destId="{69751DD6-661C-4022-94C1-5048F1691074}" srcOrd="17" destOrd="0" presId="urn:microsoft.com/office/officeart/2005/8/layout/list1"/>
    <dgm:cxn modelId="{7B15BDD9-D6F9-4EE9-996F-C843C62CFEE5}" type="presParOf" srcId="{F979DA7E-D1E7-4F66-9F6D-B486B06B8825}" destId="{70044713-4137-4C8B-8CB6-0C8425917494}" srcOrd="18" destOrd="0" presId="urn:microsoft.com/office/officeart/2005/8/layout/list1"/>
    <dgm:cxn modelId="{A63EF070-0A29-48CF-9A01-AA09EE0DFED3}" type="presParOf" srcId="{F979DA7E-D1E7-4F66-9F6D-B486B06B8825}" destId="{AF23475B-17BE-4EED-A91B-BA9D4640F5CA}" srcOrd="19" destOrd="0" presId="urn:microsoft.com/office/officeart/2005/8/layout/list1"/>
    <dgm:cxn modelId="{5293B137-50CE-4A90-963D-2F0AACC09078}" type="presParOf" srcId="{F979DA7E-D1E7-4F66-9F6D-B486B06B8825}" destId="{B7E82558-DE94-4FE8-AC21-0736CA645CC1}" srcOrd="20" destOrd="0" presId="urn:microsoft.com/office/officeart/2005/8/layout/list1"/>
    <dgm:cxn modelId="{7A1702CC-1435-49E7-8489-88DD77253309}" type="presParOf" srcId="{B7E82558-DE94-4FE8-AC21-0736CA645CC1}" destId="{99E6F45D-DB4B-4C58-98DE-CC96FB5ADDA2}" srcOrd="0" destOrd="0" presId="urn:microsoft.com/office/officeart/2005/8/layout/list1"/>
    <dgm:cxn modelId="{EC6D33C0-0585-462C-AA34-2DD2278A07AC}" type="presParOf" srcId="{B7E82558-DE94-4FE8-AC21-0736CA645CC1}" destId="{343D6A10-9293-470D-9FD9-91B205F88D92}" srcOrd="1" destOrd="0" presId="urn:microsoft.com/office/officeart/2005/8/layout/list1"/>
    <dgm:cxn modelId="{5DC55402-5819-4B2C-A0DF-D4A6F6C715A0}" type="presParOf" srcId="{F979DA7E-D1E7-4F66-9F6D-B486B06B8825}" destId="{A95C6514-3142-4E22-A296-2C074D1C85F9}" srcOrd="21" destOrd="0" presId="urn:microsoft.com/office/officeart/2005/8/layout/list1"/>
    <dgm:cxn modelId="{ADD5B89E-A3B9-472B-9FF6-AE8C8645F41E}" type="presParOf" srcId="{F979DA7E-D1E7-4F66-9F6D-B486B06B8825}" destId="{D1B0E9FE-B038-42B8-AE9D-59B04770281B}"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E99490D-21F5-478E-8D0E-C9D375377F3F}" type="doc">
      <dgm:prSet loTypeId="urn:microsoft.com/office/officeart/2005/8/layout/hProcess9" loCatId="process" qsTypeId="urn:microsoft.com/office/officeart/2005/8/quickstyle/3d1" qsCatId="3D" csTypeId="urn:microsoft.com/office/officeart/2005/8/colors/accent2_5" csCatId="accent2" phldr="1"/>
      <dgm:spPr/>
    </dgm:pt>
    <dgm:pt modelId="{E98D6056-FE06-48F1-9E58-6C13B2B4BFF7}">
      <dgm:prSet phldrT="[Text]" custT="1"/>
      <dgm:spPr/>
      <dgm:t>
        <a:bodyPr/>
        <a:lstStyle/>
        <a:p>
          <a:r>
            <a:rPr lang="en-US" sz="1600" b="0" dirty="0">
              <a:latin typeface="Century" pitchFamily="18" charset="0"/>
            </a:rPr>
            <a:t>Identifying the forces demanding change</a:t>
          </a:r>
        </a:p>
      </dgm:t>
    </dgm:pt>
    <dgm:pt modelId="{D7030638-726E-4784-8A8B-F86E99D7C8C3}" type="parTrans" cxnId="{F661B91E-3894-4657-8712-E21AED25F5AD}">
      <dgm:prSet/>
      <dgm:spPr/>
      <dgm:t>
        <a:bodyPr/>
        <a:lstStyle/>
        <a:p>
          <a:endParaRPr lang="en-US" sz="1100">
            <a:latin typeface="Century" pitchFamily="18" charset="0"/>
          </a:endParaRPr>
        </a:p>
      </dgm:t>
    </dgm:pt>
    <dgm:pt modelId="{6E4A8524-9E3A-4094-A40C-4DB17BCFE1E3}" type="sibTrans" cxnId="{F661B91E-3894-4657-8712-E21AED25F5AD}">
      <dgm:prSet/>
      <dgm:spPr/>
      <dgm:t>
        <a:bodyPr/>
        <a:lstStyle/>
        <a:p>
          <a:endParaRPr lang="en-US" sz="1100">
            <a:latin typeface="Century" pitchFamily="18" charset="0"/>
          </a:endParaRPr>
        </a:p>
      </dgm:t>
    </dgm:pt>
    <dgm:pt modelId="{B7618EDB-A69F-4A9E-A1B3-CB15F84AABAE}">
      <dgm:prSet phldrT="[Text]" custT="1"/>
      <dgm:spPr/>
      <dgm:t>
        <a:bodyPr/>
        <a:lstStyle/>
        <a:p>
          <a:r>
            <a:rPr lang="en-US" sz="1600" b="0" dirty="0">
              <a:latin typeface="Century" pitchFamily="18" charset="0"/>
            </a:rPr>
            <a:t>Planning the change </a:t>
          </a:r>
        </a:p>
      </dgm:t>
    </dgm:pt>
    <dgm:pt modelId="{052005DB-5819-4564-A6D5-14DA6DFB5789}" type="parTrans" cxnId="{62AF3417-35EB-4E2F-890B-7C7FC3857E88}">
      <dgm:prSet/>
      <dgm:spPr/>
      <dgm:t>
        <a:bodyPr/>
        <a:lstStyle/>
        <a:p>
          <a:endParaRPr lang="en-US" sz="1100">
            <a:latin typeface="Century" pitchFamily="18" charset="0"/>
          </a:endParaRPr>
        </a:p>
      </dgm:t>
    </dgm:pt>
    <dgm:pt modelId="{4BAC5A1D-F08D-4C77-8A0E-F8045A22B366}" type="sibTrans" cxnId="{62AF3417-35EB-4E2F-890B-7C7FC3857E88}">
      <dgm:prSet/>
      <dgm:spPr/>
      <dgm:t>
        <a:bodyPr/>
        <a:lstStyle/>
        <a:p>
          <a:endParaRPr lang="en-US" sz="1100">
            <a:latin typeface="Century" pitchFamily="18" charset="0"/>
          </a:endParaRPr>
        </a:p>
      </dgm:t>
    </dgm:pt>
    <dgm:pt modelId="{5CFB56B9-A5CA-4288-A412-5962F35E12B3}">
      <dgm:prSet phldrT="[Text]" custT="1"/>
      <dgm:spPr/>
      <dgm:t>
        <a:bodyPr/>
        <a:lstStyle/>
        <a:p>
          <a:r>
            <a:rPr lang="en-US" sz="1600" b="0" dirty="0">
              <a:latin typeface="Century" pitchFamily="18" charset="0"/>
            </a:rPr>
            <a:t>Implementing change</a:t>
          </a:r>
        </a:p>
      </dgm:t>
    </dgm:pt>
    <dgm:pt modelId="{EF290036-6645-4FA1-B169-5BBC130673CD}" type="parTrans" cxnId="{ED095CCC-E24B-4A57-95FB-C4BBA58A2EF4}">
      <dgm:prSet/>
      <dgm:spPr/>
      <dgm:t>
        <a:bodyPr/>
        <a:lstStyle/>
        <a:p>
          <a:endParaRPr lang="en-US" sz="1100">
            <a:latin typeface="Century" pitchFamily="18" charset="0"/>
          </a:endParaRPr>
        </a:p>
      </dgm:t>
    </dgm:pt>
    <dgm:pt modelId="{62C20A98-F8EF-4DCB-9C4D-719C674F2366}" type="sibTrans" cxnId="{ED095CCC-E24B-4A57-95FB-C4BBA58A2EF4}">
      <dgm:prSet/>
      <dgm:spPr/>
      <dgm:t>
        <a:bodyPr/>
        <a:lstStyle/>
        <a:p>
          <a:endParaRPr lang="en-US" sz="1100">
            <a:latin typeface="Century" pitchFamily="18" charset="0"/>
          </a:endParaRPr>
        </a:p>
      </dgm:t>
    </dgm:pt>
    <dgm:pt modelId="{903C8683-2217-4D64-9EFB-94A50A580C30}">
      <dgm:prSet phldrT="[Text]" custT="1"/>
      <dgm:spPr/>
      <dgm:t>
        <a:bodyPr/>
        <a:lstStyle/>
        <a:p>
          <a:r>
            <a:rPr lang="en-US" sz="1600" b="0" dirty="0">
              <a:latin typeface="Century" pitchFamily="18" charset="0"/>
            </a:rPr>
            <a:t>Following up  </a:t>
          </a:r>
        </a:p>
      </dgm:t>
    </dgm:pt>
    <dgm:pt modelId="{2A73170C-CC2C-4434-8AA7-145008404F24}" type="parTrans" cxnId="{F99091E2-5252-4129-AF78-E0EBD922E5DA}">
      <dgm:prSet/>
      <dgm:spPr/>
      <dgm:t>
        <a:bodyPr/>
        <a:lstStyle/>
        <a:p>
          <a:endParaRPr lang="en-US" sz="1100">
            <a:latin typeface="Century" pitchFamily="18" charset="0"/>
          </a:endParaRPr>
        </a:p>
      </dgm:t>
    </dgm:pt>
    <dgm:pt modelId="{944B8703-ECDB-4689-BCE5-04BA626D386C}" type="sibTrans" cxnId="{F99091E2-5252-4129-AF78-E0EBD922E5DA}">
      <dgm:prSet/>
      <dgm:spPr/>
      <dgm:t>
        <a:bodyPr/>
        <a:lstStyle/>
        <a:p>
          <a:endParaRPr lang="en-US" sz="1100">
            <a:latin typeface="Century" pitchFamily="18" charset="0"/>
          </a:endParaRPr>
        </a:p>
      </dgm:t>
    </dgm:pt>
    <dgm:pt modelId="{B5264A77-556E-49C7-85F2-1EC9595DCE96}" type="pres">
      <dgm:prSet presAssocID="{EE99490D-21F5-478E-8D0E-C9D375377F3F}" presName="CompostProcess" presStyleCnt="0">
        <dgm:presLayoutVars>
          <dgm:dir/>
          <dgm:resizeHandles val="exact"/>
        </dgm:presLayoutVars>
      </dgm:prSet>
      <dgm:spPr/>
    </dgm:pt>
    <dgm:pt modelId="{D99B47D6-FF86-4448-97BC-C73E4B95A985}" type="pres">
      <dgm:prSet presAssocID="{EE99490D-21F5-478E-8D0E-C9D375377F3F}" presName="arrow" presStyleLbl="bgShp" presStyleIdx="0" presStyleCnt="1"/>
      <dgm:spPr/>
    </dgm:pt>
    <dgm:pt modelId="{415A7E15-5B20-41EF-8122-92EBECBB943C}" type="pres">
      <dgm:prSet presAssocID="{EE99490D-21F5-478E-8D0E-C9D375377F3F}" presName="linearProcess" presStyleCnt="0"/>
      <dgm:spPr/>
    </dgm:pt>
    <dgm:pt modelId="{00032AF6-11DF-47E1-9F37-117FDC230EE3}" type="pres">
      <dgm:prSet presAssocID="{E98D6056-FE06-48F1-9E58-6C13B2B4BFF7}" presName="textNode" presStyleLbl="node1" presStyleIdx="0" presStyleCnt="4">
        <dgm:presLayoutVars>
          <dgm:bulletEnabled val="1"/>
        </dgm:presLayoutVars>
      </dgm:prSet>
      <dgm:spPr/>
      <dgm:t>
        <a:bodyPr/>
        <a:lstStyle/>
        <a:p>
          <a:endParaRPr lang="en-US"/>
        </a:p>
      </dgm:t>
    </dgm:pt>
    <dgm:pt modelId="{ECED6488-923F-4C93-AB2F-B40884AB2466}" type="pres">
      <dgm:prSet presAssocID="{6E4A8524-9E3A-4094-A40C-4DB17BCFE1E3}" presName="sibTrans" presStyleCnt="0"/>
      <dgm:spPr/>
    </dgm:pt>
    <dgm:pt modelId="{8B255D92-A097-471A-A180-B664BDC92757}" type="pres">
      <dgm:prSet presAssocID="{B7618EDB-A69F-4A9E-A1B3-CB15F84AABAE}" presName="textNode" presStyleLbl="node1" presStyleIdx="1" presStyleCnt="4">
        <dgm:presLayoutVars>
          <dgm:bulletEnabled val="1"/>
        </dgm:presLayoutVars>
      </dgm:prSet>
      <dgm:spPr/>
      <dgm:t>
        <a:bodyPr/>
        <a:lstStyle/>
        <a:p>
          <a:endParaRPr lang="en-US"/>
        </a:p>
      </dgm:t>
    </dgm:pt>
    <dgm:pt modelId="{7DB9E695-3057-4DAE-A918-52E2CA321D35}" type="pres">
      <dgm:prSet presAssocID="{4BAC5A1D-F08D-4C77-8A0E-F8045A22B366}" presName="sibTrans" presStyleCnt="0"/>
      <dgm:spPr/>
    </dgm:pt>
    <dgm:pt modelId="{0650C759-D93E-4477-908B-6F31A840CA2B}" type="pres">
      <dgm:prSet presAssocID="{5CFB56B9-A5CA-4288-A412-5962F35E12B3}" presName="textNode" presStyleLbl="node1" presStyleIdx="2" presStyleCnt="4">
        <dgm:presLayoutVars>
          <dgm:bulletEnabled val="1"/>
        </dgm:presLayoutVars>
      </dgm:prSet>
      <dgm:spPr/>
      <dgm:t>
        <a:bodyPr/>
        <a:lstStyle/>
        <a:p>
          <a:endParaRPr lang="en-US"/>
        </a:p>
      </dgm:t>
    </dgm:pt>
    <dgm:pt modelId="{93C3BA1C-0A8E-4905-82E2-0FA7E64FF40F}" type="pres">
      <dgm:prSet presAssocID="{62C20A98-F8EF-4DCB-9C4D-719C674F2366}" presName="sibTrans" presStyleCnt="0"/>
      <dgm:spPr/>
    </dgm:pt>
    <dgm:pt modelId="{1B4FE416-6B72-4363-B2E3-5071C621DCC3}" type="pres">
      <dgm:prSet presAssocID="{903C8683-2217-4D64-9EFB-94A50A580C30}" presName="textNode" presStyleLbl="node1" presStyleIdx="3" presStyleCnt="4">
        <dgm:presLayoutVars>
          <dgm:bulletEnabled val="1"/>
        </dgm:presLayoutVars>
      </dgm:prSet>
      <dgm:spPr/>
      <dgm:t>
        <a:bodyPr/>
        <a:lstStyle/>
        <a:p>
          <a:endParaRPr lang="en-US"/>
        </a:p>
      </dgm:t>
    </dgm:pt>
  </dgm:ptLst>
  <dgm:cxnLst>
    <dgm:cxn modelId="{62AF3417-35EB-4E2F-890B-7C7FC3857E88}" srcId="{EE99490D-21F5-478E-8D0E-C9D375377F3F}" destId="{B7618EDB-A69F-4A9E-A1B3-CB15F84AABAE}" srcOrd="1" destOrd="0" parTransId="{052005DB-5819-4564-A6D5-14DA6DFB5789}" sibTransId="{4BAC5A1D-F08D-4C77-8A0E-F8045A22B366}"/>
    <dgm:cxn modelId="{ED095CCC-E24B-4A57-95FB-C4BBA58A2EF4}" srcId="{EE99490D-21F5-478E-8D0E-C9D375377F3F}" destId="{5CFB56B9-A5CA-4288-A412-5962F35E12B3}" srcOrd="2" destOrd="0" parTransId="{EF290036-6645-4FA1-B169-5BBC130673CD}" sibTransId="{62C20A98-F8EF-4DCB-9C4D-719C674F2366}"/>
    <dgm:cxn modelId="{FEE7FAC8-0A13-4F36-9AF4-2F4549DED53C}" type="presOf" srcId="{903C8683-2217-4D64-9EFB-94A50A580C30}" destId="{1B4FE416-6B72-4363-B2E3-5071C621DCC3}" srcOrd="0" destOrd="0" presId="urn:microsoft.com/office/officeart/2005/8/layout/hProcess9"/>
    <dgm:cxn modelId="{F661B91E-3894-4657-8712-E21AED25F5AD}" srcId="{EE99490D-21F5-478E-8D0E-C9D375377F3F}" destId="{E98D6056-FE06-48F1-9E58-6C13B2B4BFF7}" srcOrd="0" destOrd="0" parTransId="{D7030638-726E-4784-8A8B-F86E99D7C8C3}" sibTransId="{6E4A8524-9E3A-4094-A40C-4DB17BCFE1E3}"/>
    <dgm:cxn modelId="{B7A288A2-470C-412C-85C5-429091135DEE}" type="presOf" srcId="{B7618EDB-A69F-4A9E-A1B3-CB15F84AABAE}" destId="{8B255D92-A097-471A-A180-B664BDC92757}" srcOrd="0" destOrd="0" presId="urn:microsoft.com/office/officeart/2005/8/layout/hProcess9"/>
    <dgm:cxn modelId="{F99091E2-5252-4129-AF78-E0EBD922E5DA}" srcId="{EE99490D-21F5-478E-8D0E-C9D375377F3F}" destId="{903C8683-2217-4D64-9EFB-94A50A580C30}" srcOrd="3" destOrd="0" parTransId="{2A73170C-CC2C-4434-8AA7-145008404F24}" sibTransId="{944B8703-ECDB-4689-BCE5-04BA626D386C}"/>
    <dgm:cxn modelId="{80F457A2-53DA-4034-B92E-72CF748EE7C7}" type="presOf" srcId="{EE99490D-21F5-478E-8D0E-C9D375377F3F}" destId="{B5264A77-556E-49C7-85F2-1EC9595DCE96}" srcOrd="0" destOrd="0" presId="urn:microsoft.com/office/officeart/2005/8/layout/hProcess9"/>
    <dgm:cxn modelId="{557F7DC2-C325-4204-A3E8-75181947824D}" type="presOf" srcId="{5CFB56B9-A5CA-4288-A412-5962F35E12B3}" destId="{0650C759-D93E-4477-908B-6F31A840CA2B}" srcOrd="0" destOrd="0" presId="urn:microsoft.com/office/officeart/2005/8/layout/hProcess9"/>
    <dgm:cxn modelId="{FC3E96AB-A49B-4F9A-BEE4-F9245B07018D}" type="presOf" srcId="{E98D6056-FE06-48F1-9E58-6C13B2B4BFF7}" destId="{00032AF6-11DF-47E1-9F37-117FDC230EE3}" srcOrd="0" destOrd="0" presId="urn:microsoft.com/office/officeart/2005/8/layout/hProcess9"/>
    <dgm:cxn modelId="{26B43A8B-2B48-44C8-92D1-421011B5700C}" type="presParOf" srcId="{B5264A77-556E-49C7-85F2-1EC9595DCE96}" destId="{D99B47D6-FF86-4448-97BC-C73E4B95A985}" srcOrd="0" destOrd="0" presId="urn:microsoft.com/office/officeart/2005/8/layout/hProcess9"/>
    <dgm:cxn modelId="{8435D116-8AFD-45C0-85F3-2D5CD9EB0E8C}" type="presParOf" srcId="{B5264A77-556E-49C7-85F2-1EC9595DCE96}" destId="{415A7E15-5B20-41EF-8122-92EBECBB943C}" srcOrd="1" destOrd="0" presId="urn:microsoft.com/office/officeart/2005/8/layout/hProcess9"/>
    <dgm:cxn modelId="{399493D5-C3C4-47B4-A4F4-807F6B248C0A}" type="presParOf" srcId="{415A7E15-5B20-41EF-8122-92EBECBB943C}" destId="{00032AF6-11DF-47E1-9F37-117FDC230EE3}" srcOrd="0" destOrd="0" presId="urn:microsoft.com/office/officeart/2005/8/layout/hProcess9"/>
    <dgm:cxn modelId="{9F098F13-295D-4586-BC5B-45F04CDF9B82}" type="presParOf" srcId="{415A7E15-5B20-41EF-8122-92EBECBB943C}" destId="{ECED6488-923F-4C93-AB2F-B40884AB2466}" srcOrd="1" destOrd="0" presId="urn:microsoft.com/office/officeart/2005/8/layout/hProcess9"/>
    <dgm:cxn modelId="{47113B75-7280-443D-AE71-11FE44AD1952}" type="presParOf" srcId="{415A7E15-5B20-41EF-8122-92EBECBB943C}" destId="{8B255D92-A097-471A-A180-B664BDC92757}" srcOrd="2" destOrd="0" presId="urn:microsoft.com/office/officeart/2005/8/layout/hProcess9"/>
    <dgm:cxn modelId="{28424F69-6D31-4EEF-B39F-9699284914ED}" type="presParOf" srcId="{415A7E15-5B20-41EF-8122-92EBECBB943C}" destId="{7DB9E695-3057-4DAE-A918-52E2CA321D35}" srcOrd="3" destOrd="0" presId="urn:microsoft.com/office/officeart/2005/8/layout/hProcess9"/>
    <dgm:cxn modelId="{4DE6B00D-276A-48F0-974F-7F16EDAA071E}" type="presParOf" srcId="{415A7E15-5B20-41EF-8122-92EBECBB943C}" destId="{0650C759-D93E-4477-908B-6F31A840CA2B}" srcOrd="4" destOrd="0" presId="urn:microsoft.com/office/officeart/2005/8/layout/hProcess9"/>
    <dgm:cxn modelId="{35238D60-4DFA-4107-AC74-31FC7C146F8F}" type="presParOf" srcId="{415A7E15-5B20-41EF-8122-92EBECBB943C}" destId="{93C3BA1C-0A8E-4905-82E2-0FA7E64FF40F}" srcOrd="5" destOrd="0" presId="urn:microsoft.com/office/officeart/2005/8/layout/hProcess9"/>
    <dgm:cxn modelId="{16A619A8-5C0C-4F52-9F34-7613D9623D9D}" type="presParOf" srcId="{415A7E15-5B20-41EF-8122-92EBECBB943C}" destId="{1B4FE416-6B72-4363-B2E3-5071C621DCC3}"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862F101-49B8-42CC-A49A-5A25122E26C1}"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9B359200-18E8-4CA9-8A7E-3E2EE70ADDD0}">
      <dgm:prSet phldrT="[Text]" custT="1"/>
      <dgm:spPr/>
      <dgm:t>
        <a:bodyPr/>
        <a:lstStyle/>
        <a:p>
          <a:r>
            <a:rPr lang="en-US" sz="1600" b="0" dirty="0" smtClean="0">
              <a:latin typeface="Century" pitchFamily="18" charset="0"/>
            </a:rPr>
            <a:t>Internal Forces </a:t>
          </a:r>
          <a:endParaRPr lang="en-US" sz="1600" b="0" dirty="0">
            <a:latin typeface="Century" pitchFamily="18" charset="0"/>
          </a:endParaRPr>
        </a:p>
      </dgm:t>
    </dgm:pt>
    <dgm:pt modelId="{A88442EB-8467-4C8C-BDE8-9ED195749D7D}" type="parTrans" cxnId="{396CA69F-11AC-4E61-A10B-AAE33F79E0A5}">
      <dgm:prSet/>
      <dgm:spPr/>
      <dgm:t>
        <a:bodyPr/>
        <a:lstStyle/>
        <a:p>
          <a:endParaRPr lang="en-US"/>
        </a:p>
      </dgm:t>
    </dgm:pt>
    <dgm:pt modelId="{48D41FAC-4104-45BB-B62A-DCA9B92F5519}" type="sibTrans" cxnId="{396CA69F-11AC-4E61-A10B-AAE33F79E0A5}">
      <dgm:prSet/>
      <dgm:spPr/>
      <dgm:t>
        <a:bodyPr/>
        <a:lstStyle/>
        <a:p>
          <a:endParaRPr lang="en-US"/>
        </a:p>
      </dgm:t>
    </dgm:pt>
    <dgm:pt modelId="{A64A0835-FC8F-4B20-A556-13315379F611}">
      <dgm:prSet phldrT="[Text]" custT="1"/>
      <dgm:spPr/>
      <dgm:t>
        <a:bodyPr/>
        <a:lstStyle/>
        <a:p>
          <a:r>
            <a:rPr lang="en-US" sz="1600" b="0" dirty="0" smtClean="0">
              <a:latin typeface="Century" pitchFamily="18" charset="0"/>
            </a:rPr>
            <a:t>External Forces </a:t>
          </a:r>
          <a:endParaRPr lang="en-US" sz="1600" b="0" dirty="0">
            <a:latin typeface="Century" pitchFamily="18" charset="0"/>
          </a:endParaRPr>
        </a:p>
      </dgm:t>
    </dgm:pt>
    <dgm:pt modelId="{78531209-FEFF-4FFB-BFB7-EFC06FA04B1F}" type="parTrans" cxnId="{6A5C752F-061B-4212-9484-9A69C528B53A}">
      <dgm:prSet/>
      <dgm:spPr/>
      <dgm:t>
        <a:bodyPr/>
        <a:lstStyle/>
        <a:p>
          <a:endParaRPr lang="en-US"/>
        </a:p>
      </dgm:t>
    </dgm:pt>
    <dgm:pt modelId="{854657CB-D131-4A20-848F-52EE9C0DAD25}" type="sibTrans" cxnId="{6A5C752F-061B-4212-9484-9A69C528B53A}">
      <dgm:prSet/>
      <dgm:spPr/>
      <dgm:t>
        <a:bodyPr/>
        <a:lstStyle/>
        <a:p>
          <a:endParaRPr lang="en-US"/>
        </a:p>
      </dgm:t>
    </dgm:pt>
    <dgm:pt modelId="{A2ACB091-6B4C-4078-8E25-663A86080C5C}" type="pres">
      <dgm:prSet presAssocID="{2862F101-49B8-42CC-A49A-5A25122E26C1}" presName="linear" presStyleCnt="0">
        <dgm:presLayoutVars>
          <dgm:dir/>
          <dgm:animLvl val="lvl"/>
          <dgm:resizeHandles val="exact"/>
        </dgm:presLayoutVars>
      </dgm:prSet>
      <dgm:spPr/>
      <dgm:t>
        <a:bodyPr/>
        <a:lstStyle/>
        <a:p>
          <a:endParaRPr lang="en-US"/>
        </a:p>
      </dgm:t>
    </dgm:pt>
    <dgm:pt modelId="{25105302-D0EA-4BFA-9AEB-47DE26A23432}" type="pres">
      <dgm:prSet presAssocID="{9B359200-18E8-4CA9-8A7E-3E2EE70ADDD0}" presName="parentLin" presStyleCnt="0"/>
      <dgm:spPr/>
      <dgm:t>
        <a:bodyPr/>
        <a:lstStyle/>
        <a:p>
          <a:endParaRPr lang="en-US"/>
        </a:p>
      </dgm:t>
    </dgm:pt>
    <dgm:pt modelId="{A8637F25-D3EF-4C24-8A50-0E0DF3FB985D}" type="pres">
      <dgm:prSet presAssocID="{9B359200-18E8-4CA9-8A7E-3E2EE70ADDD0}" presName="parentLeftMargin" presStyleLbl="node1" presStyleIdx="0" presStyleCnt="2"/>
      <dgm:spPr/>
      <dgm:t>
        <a:bodyPr/>
        <a:lstStyle/>
        <a:p>
          <a:endParaRPr lang="en-US"/>
        </a:p>
      </dgm:t>
    </dgm:pt>
    <dgm:pt modelId="{08514116-ECF2-484B-A501-580072CFB431}" type="pres">
      <dgm:prSet presAssocID="{9B359200-18E8-4CA9-8A7E-3E2EE70ADDD0}" presName="parentText" presStyleLbl="node1" presStyleIdx="0" presStyleCnt="2">
        <dgm:presLayoutVars>
          <dgm:chMax val="0"/>
          <dgm:bulletEnabled val="1"/>
        </dgm:presLayoutVars>
      </dgm:prSet>
      <dgm:spPr/>
      <dgm:t>
        <a:bodyPr/>
        <a:lstStyle/>
        <a:p>
          <a:endParaRPr lang="en-US"/>
        </a:p>
      </dgm:t>
    </dgm:pt>
    <dgm:pt modelId="{D0988FC5-6559-467B-839C-997A28F84EE9}" type="pres">
      <dgm:prSet presAssocID="{9B359200-18E8-4CA9-8A7E-3E2EE70ADDD0}" presName="negativeSpace" presStyleCnt="0"/>
      <dgm:spPr/>
      <dgm:t>
        <a:bodyPr/>
        <a:lstStyle/>
        <a:p>
          <a:endParaRPr lang="en-US"/>
        </a:p>
      </dgm:t>
    </dgm:pt>
    <dgm:pt modelId="{D118178D-6E49-417D-956E-E3609C8DB6F1}" type="pres">
      <dgm:prSet presAssocID="{9B359200-18E8-4CA9-8A7E-3E2EE70ADDD0}" presName="childText" presStyleLbl="conFgAcc1" presStyleIdx="0" presStyleCnt="2">
        <dgm:presLayoutVars>
          <dgm:bulletEnabled val="1"/>
        </dgm:presLayoutVars>
      </dgm:prSet>
      <dgm:spPr/>
      <dgm:t>
        <a:bodyPr/>
        <a:lstStyle/>
        <a:p>
          <a:endParaRPr lang="en-US"/>
        </a:p>
      </dgm:t>
    </dgm:pt>
    <dgm:pt modelId="{8A9287A9-4E8E-4E6C-940D-2E044C68A387}" type="pres">
      <dgm:prSet presAssocID="{48D41FAC-4104-45BB-B62A-DCA9B92F5519}" presName="spaceBetweenRectangles" presStyleCnt="0"/>
      <dgm:spPr/>
      <dgm:t>
        <a:bodyPr/>
        <a:lstStyle/>
        <a:p>
          <a:endParaRPr lang="en-US"/>
        </a:p>
      </dgm:t>
    </dgm:pt>
    <dgm:pt modelId="{1A7F1C1D-D0B6-4978-A2E7-DE4DE5C8396B}" type="pres">
      <dgm:prSet presAssocID="{A64A0835-FC8F-4B20-A556-13315379F611}" presName="parentLin" presStyleCnt="0"/>
      <dgm:spPr/>
      <dgm:t>
        <a:bodyPr/>
        <a:lstStyle/>
        <a:p>
          <a:endParaRPr lang="en-US"/>
        </a:p>
      </dgm:t>
    </dgm:pt>
    <dgm:pt modelId="{E4AD98CD-122D-4FEF-94E2-2F24ADC56BB3}" type="pres">
      <dgm:prSet presAssocID="{A64A0835-FC8F-4B20-A556-13315379F611}" presName="parentLeftMargin" presStyleLbl="node1" presStyleIdx="0" presStyleCnt="2"/>
      <dgm:spPr/>
      <dgm:t>
        <a:bodyPr/>
        <a:lstStyle/>
        <a:p>
          <a:endParaRPr lang="en-US"/>
        </a:p>
      </dgm:t>
    </dgm:pt>
    <dgm:pt modelId="{57B9EAA5-DAC9-4101-8AC1-D1A4C31F2F25}" type="pres">
      <dgm:prSet presAssocID="{A64A0835-FC8F-4B20-A556-13315379F611}" presName="parentText" presStyleLbl="node1" presStyleIdx="1" presStyleCnt="2">
        <dgm:presLayoutVars>
          <dgm:chMax val="0"/>
          <dgm:bulletEnabled val="1"/>
        </dgm:presLayoutVars>
      </dgm:prSet>
      <dgm:spPr/>
      <dgm:t>
        <a:bodyPr/>
        <a:lstStyle/>
        <a:p>
          <a:endParaRPr lang="en-US"/>
        </a:p>
      </dgm:t>
    </dgm:pt>
    <dgm:pt modelId="{199E548F-8B95-44AC-A16A-8EAB20F79546}" type="pres">
      <dgm:prSet presAssocID="{A64A0835-FC8F-4B20-A556-13315379F611}" presName="negativeSpace" presStyleCnt="0"/>
      <dgm:spPr/>
      <dgm:t>
        <a:bodyPr/>
        <a:lstStyle/>
        <a:p>
          <a:endParaRPr lang="en-US"/>
        </a:p>
      </dgm:t>
    </dgm:pt>
    <dgm:pt modelId="{D971F30B-663A-4344-8EA0-DDE7D85993B3}" type="pres">
      <dgm:prSet presAssocID="{A64A0835-FC8F-4B20-A556-13315379F611}" presName="childText" presStyleLbl="conFgAcc1" presStyleIdx="1" presStyleCnt="2">
        <dgm:presLayoutVars>
          <dgm:bulletEnabled val="1"/>
        </dgm:presLayoutVars>
      </dgm:prSet>
      <dgm:spPr/>
      <dgm:t>
        <a:bodyPr/>
        <a:lstStyle/>
        <a:p>
          <a:endParaRPr lang="en-US"/>
        </a:p>
      </dgm:t>
    </dgm:pt>
  </dgm:ptLst>
  <dgm:cxnLst>
    <dgm:cxn modelId="{7866A412-852E-4426-8B0A-E1A6159FBF60}" type="presOf" srcId="{9B359200-18E8-4CA9-8A7E-3E2EE70ADDD0}" destId="{A8637F25-D3EF-4C24-8A50-0E0DF3FB985D}" srcOrd="0" destOrd="0" presId="urn:microsoft.com/office/officeart/2005/8/layout/list1"/>
    <dgm:cxn modelId="{5F1B0E6F-3FAE-4A19-BD30-A33C47584528}" type="presOf" srcId="{A64A0835-FC8F-4B20-A556-13315379F611}" destId="{57B9EAA5-DAC9-4101-8AC1-D1A4C31F2F25}" srcOrd="1" destOrd="0" presId="urn:microsoft.com/office/officeart/2005/8/layout/list1"/>
    <dgm:cxn modelId="{396CA69F-11AC-4E61-A10B-AAE33F79E0A5}" srcId="{2862F101-49B8-42CC-A49A-5A25122E26C1}" destId="{9B359200-18E8-4CA9-8A7E-3E2EE70ADDD0}" srcOrd="0" destOrd="0" parTransId="{A88442EB-8467-4C8C-BDE8-9ED195749D7D}" sibTransId="{48D41FAC-4104-45BB-B62A-DCA9B92F5519}"/>
    <dgm:cxn modelId="{5EF08574-8C9F-4845-B88E-00CCC10A56AD}" type="presOf" srcId="{A64A0835-FC8F-4B20-A556-13315379F611}" destId="{E4AD98CD-122D-4FEF-94E2-2F24ADC56BB3}" srcOrd="0" destOrd="0" presId="urn:microsoft.com/office/officeart/2005/8/layout/list1"/>
    <dgm:cxn modelId="{6A5C752F-061B-4212-9484-9A69C528B53A}" srcId="{2862F101-49B8-42CC-A49A-5A25122E26C1}" destId="{A64A0835-FC8F-4B20-A556-13315379F611}" srcOrd="1" destOrd="0" parTransId="{78531209-FEFF-4FFB-BFB7-EFC06FA04B1F}" sibTransId="{854657CB-D131-4A20-848F-52EE9C0DAD25}"/>
    <dgm:cxn modelId="{44DCE4A6-D134-467D-971E-06A51F7B232F}" type="presOf" srcId="{2862F101-49B8-42CC-A49A-5A25122E26C1}" destId="{A2ACB091-6B4C-4078-8E25-663A86080C5C}" srcOrd="0" destOrd="0" presId="urn:microsoft.com/office/officeart/2005/8/layout/list1"/>
    <dgm:cxn modelId="{6B3C4D6C-61EC-48CC-A040-752C78A1C1E0}" type="presOf" srcId="{9B359200-18E8-4CA9-8A7E-3E2EE70ADDD0}" destId="{08514116-ECF2-484B-A501-580072CFB431}" srcOrd="1" destOrd="0" presId="urn:microsoft.com/office/officeart/2005/8/layout/list1"/>
    <dgm:cxn modelId="{E28CBB17-006C-432E-8BFF-A918C7686BB8}" type="presParOf" srcId="{A2ACB091-6B4C-4078-8E25-663A86080C5C}" destId="{25105302-D0EA-4BFA-9AEB-47DE26A23432}" srcOrd="0" destOrd="0" presId="urn:microsoft.com/office/officeart/2005/8/layout/list1"/>
    <dgm:cxn modelId="{BD4AA55A-F076-42C3-8CA3-08241EE1CE3F}" type="presParOf" srcId="{25105302-D0EA-4BFA-9AEB-47DE26A23432}" destId="{A8637F25-D3EF-4C24-8A50-0E0DF3FB985D}" srcOrd="0" destOrd="0" presId="urn:microsoft.com/office/officeart/2005/8/layout/list1"/>
    <dgm:cxn modelId="{B8AFD03C-DDE9-412C-8FF9-730DEC9C86AA}" type="presParOf" srcId="{25105302-D0EA-4BFA-9AEB-47DE26A23432}" destId="{08514116-ECF2-484B-A501-580072CFB431}" srcOrd="1" destOrd="0" presId="urn:microsoft.com/office/officeart/2005/8/layout/list1"/>
    <dgm:cxn modelId="{6B32B98D-EFE5-48AA-AC77-E72086207C37}" type="presParOf" srcId="{A2ACB091-6B4C-4078-8E25-663A86080C5C}" destId="{D0988FC5-6559-467B-839C-997A28F84EE9}" srcOrd="1" destOrd="0" presId="urn:microsoft.com/office/officeart/2005/8/layout/list1"/>
    <dgm:cxn modelId="{D9AF26F8-CC54-492B-B808-45DCCAF92709}" type="presParOf" srcId="{A2ACB091-6B4C-4078-8E25-663A86080C5C}" destId="{D118178D-6E49-417D-956E-E3609C8DB6F1}" srcOrd="2" destOrd="0" presId="urn:microsoft.com/office/officeart/2005/8/layout/list1"/>
    <dgm:cxn modelId="{45E9E74B-5DF4-4AB1-8919-D728F42F3FCE}" type="presParOf" srcId="{A2ACB091-6B4C-4078-8E25-663A86080C5C}" destId="{8A9287A9-4E8E-4E6C-940D-2E044C68A387}" srcOrd="3" destOrd="0" presId="urn:microsoft.com/office/officeart/2005/8/layout/list1"/>
    <dgm:cxn modelId="{BF33325A-3E36-4603-A1B9-2432E41741EA}" type="presParOf" srcId="{A2ACB091-6B4C-4078-8E25-663A86080C5C}" destId="{1A7F1C1D-D0B6-4978-A2E7-DE4DE5C8396B}" srcOrd="4" destOrd="0" presId="urn:microsoft.com/office/officeart/2005/8/layout/list1"/>
    <dgm:cxn modelId="{02F522DE-245A-41E9-B457-41DF36C6E1E7}" type="presParOf" srcId="{1A7F1C1D-D0B6-4978-A2E7-DE4DE5C8396B}" destId="{E4AD98CD-122D-4FEF-94E2-2F24ADC56BB3}" srcOrd="0" destOrd="0" presId="urn:microsoft.com/office/officeart/2005/8/layout/list1"/>
    <dgm:cxn modelId="{7049AC7A-41E7-4276-B134-4B69291F179B}" type="presParOf" srcId="{1A7F1C1D-D0B6-4978-A2E7-DE4DE5C8396B}" destId="{57B9EAA5-DAC9-4101-8AC1-D1A4C31F2F25}" srcOrd="1" destOrd="0" presId="urn:microsoft.com/office/officeart/2005/8/layout/list1"/>
    <dgm:cxn modelId="{483BFB35-38EC-4640-B562-E8AAC3C04037}" type="presParOf" srcId="{A2ACB091-6B4C-4078-8E25-663A86080C5C}" destId="{199E548F-8B95-44AC-A16A-8EAB20F79546}" srcOrd="5" destOrd="0" presId="urn:microsoft.com/office/officeart/2005/8/layout/list1"/>
    <dgm:cxn modelId="{A0411320-8F3B-4F5E-82CD-3E447103B72E}" type="presParOf" srcId="{A2ACB091-6B4C-4078-8E25-663A86080C5C}" destId="{D971F30B-663A-4344-8EA0-DDE7D85993B3}"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D0F809-904A-4DC8-AE2D-087149ABA002}"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53914173-E22B-4DA0-B5F0-A2755F8348CA}">
      <dgm:prSet phldrT="[Text]" custT="1"/>
      <dgm:spPr/>
      <dgm:t>
        <a:bodyPr/>
        <a:lstStyle/>
        <a:p>
          <a:r>
            <a:rPr lang="en-US" sz="1600" dirty="0" smtClean="0">
              <a:latin typeface="Century" pitchFamily="18" charset="0"/>
            </a:rPr>
            <a:t>5 S</a:t>
          </a:r>
          <a:endParaRPr lang="en-US" sz="1600" dirty="0">
            <a:latin typeface="Century" pitchFamily="18" charset="0"/>
          </a:endParaRPr>
        </a:p>
      </dgm:t>
    </dgm:pt>
    <dgm:pt modelId="{74E48373-1D5E-4C40-A484-71935523B0A3}" type="parTrans" cxnId="{C7EAE0BE-C427-447D-AB55-AB7FB497E64E}">
      <dgm:prSet/>
      <dgm:spPr/>
      <dgm:t>
        <a:bodyPr/>
        <a:lstStyle/>
        <a:p>
          <a:endParaRPr lang="en-US"/>
        </a:p>
      </dgm:t>
    </dgm:pt>
    <dgm:pt modelId="{82DAA343-98BA-46CC-92F7-9C5E89D0DCAB}" type="sibTrans" cxnId="{C7EAE0BE-C427-447D-AB55-AB7FB497E64E}">
      <dgm:prSet/>
      <dgm:spPr/>
      <dgm:t>
        <a:bodyPr/>
        <a:lstStyle/>
        <a:p>
          <a:endParaRPr lang="en-US"/>
        </a:p>
      </dgm:t>
    </dgm:pt>
    <dgm:pt modelId="{31A70DA5-0DFD-4105-8379-92E388B47FF1}">
      <dgm:prSet custT="1"/>
      <dgm:spPr/>
      <dgm:t>
        <a:bodyPr/>
        <a:lstStyle/>
        <a:p>
          <a:r>
            <a:rPr lang="en-US" sz="1600" dirty="0" smtClean="0">
              <a:latin typeface="Century" pitchFamily="18" charset="0"/>
            </a:rPr>
            <a:t>Six Sigma</a:t>
          </a:r>
          <a:endParaRPr lang="en-US" sz="1600" dirty="0">
            <a:latin typeface="Century" pitchFamily="18" charset="0"/>
          </a:endParaRPr>
        </a:p>
      </dgm:t>
    </dgm:pt>
    <dgm:pt modelId="{BC07DCAA-A2ED-4466-A6E9-9090030AC74D}" type="parTrans" cxnId="{3C7D34C1-EAF2-4160-B2C6-6D17A7F6C955}">
      <dgm:prSet/>
      <dgm:spPr/>
      <dgm:t>
        <a:bodyPr/>
        <a:lstStyle/>
        <a:p>
          <a:endParaRPr lang="en-US"/>
        </a:p>
      </dgm:t>
    </dgm:pt>
    <dgm:pt modelId="{06846013-50C9-4217-9A7F-ADC0E149CCD9}" type="sibTrans" cxnId="{3C7D34C1-EAF2-4160-B2C6-6D17A7F6C955}">
      <dgm:prSet/>
      <dgm:spPr/>
      <dgm:t>
        <a:bodyPr/>
        <a:lstStyle/>
        <a:p>
          <a:endParaRPr lang="en-US"/>
        </a:p>
      </dgm:t>
    </dgm:pt>
    <dgm:pt modelId="{0B2B71C8-C282-4068-881E-67F1C60EF41D}">
      <dgm:prSet custT="1"/>
      <dgm:spPr/>
      <dgm:t>
        <a:bodyPr/>
        <a:lstStyle/>
        <a:p>
          <a:r>
            <a:rPr lang="en-US" sz="1600" dirty="0" smtClean="0">
              <a:latin typeface="Century" pitchFamily="18" charset="0"/>
            </a:rPr>
            <a:t>Kaizen</a:t>
          </a:r>
          <a:endParaRPr lang="en-US" sz="1600" dirty="0">
            <a:latin typeface="Century" pitchFamily="18" charset="0"/>
          </a:endParaRPr>
        </a:p>
      </dgm:t>
    </dgm:pt>
    <dgm:pt modelId="{C204BEB2-4926-45A2-9998-E28C1A70DE50}" type="parTrans" cxnId="{38C99057-1131-4305-ACA5-4DEBF1986E1B}">
      <dgm:prSet/>
      <dgm:spPr/>
      <dgm:t>
        <a:bodyPr/>
        <a:lstStyle/>
        <a:p>
          <a:endParaRPr lang="en-US"/>
        </a:p>
      </dgm:t>
    </dgm:pt>
    <dgm:pt modelId="{BBF3467A-B1D5-47C8-B875-8F75B07C0117}" type="sibTrans" cxnId="{38C99057-1131-4305-ACA5-4DEBF1986E1B}">
      <dgm:prSet/>
      <dgm:spPr/>
      <dgm:t>
        <a:bodyPr/>
        <a:lstStyle/>
        <a:p>
          <a:endParaRPr lang="en-US"/>
        </a:p>
      </dgm:t>
    </dgm:pt>
    <dgm:pt modelId="{71D5FBA2-A379-4F01-8EB7-BEAA40A690CD}" type="pres">
      <dgm:prSet presAssocID="{B0D0F809-904A-4DC8-AE2D-087149ABA002}" presName="linear" presStyleCnt="0">
        <dgm:presLayoutVars>
          <dgm:dir/>
          <dgm:animLvl val="lvl"/>
          <dgm:resizeHandles val="exact"/>
        </dgm:presLayoutVars>
      </dgm:prSet>
      <dgm:spPr/>
      <dgm:t>
        <a:bodyPr/>
        <a:lstStyle/>
        <a:p>
          <a:endParaRPr lang="en-US"/>
        </a:p>
      </dgm:t>
    </dgm:pt>
    <dgm:pt modelId="{D0E40AA7-E1EC-48E5-8577-5DEEF35426BB}" type="pres">
      <dgm:prSet presAssocID="{53914173-E22B-4DA0-B5F0-A2755F8348CA}" presName="parentLin" presStyleCnt="0"/>
      <dgm:spPr/>
      <dgm:t>
        <a:bodyPr/>
        <a:lstStyle/>
        <a:p>
          <a:endParaRPr lang="en-US"/>
        </a:p>
      </dgm:t>
    </dgm:pt>
    <dgm:pt modelId="{1914393F-4DDC-4425-97FB-312119A14EE6}" type="pres">
      <dgm:prSet presAssocID="{53914173-E22B-4DA0-B5F0-A2755F8348CA}" presName="parentLeftMargin" presStyleLbl="node1" presStyleIdx="0" presStyleCnt="3"/>
      <dgm:spPr/>
      <dgm:t>
        <a:bodyPr/>
        <a:lstStyle/>
        <a:p>
          <a:endParaRPr lang="en-US"/>
        </a:p>
      </dgm:t>
    </dgm:pt>
    <dgm:pt modelId="{BA399EBB-EE09-40A1-A5ED-64350D4A9188}" type="pres">
      <dgm:prSet presAssocID="{53914173-E22B-4DA0-B5F0-A2755F8348CA}" presName="parentText" presStyleLbl="node1" presStyleIdx="0" presStyleCnt="3">
        <dgm:presLayoutVars>
          <dgm:chMax val="0"/>
          <dgm:bulletEnabled val="1"/>
        </dgm:presLayoutVars>
      </dgm:prSet>
      <dgm:spPr/>
      <dgm:t>
        <a:bodyPr/>
        <a:lstStyle/>
        <a:p>
          <a:endParaRPr lang="en-US"/>
        </a:p>
      </dgm:t>
    </dgm:pt>
    <dgm:pt modelId="{F345B775-DC67-4057-BAB6-2FEF05485188}" type="pres">
      <dgm:prSet presAssocID="{53914173-E22B-4DA0-B5F0-A2755F8348CA}" presName="negativeSpace" presStyleCnt="0"/>
      <dgm:spPr/>
      <dgm:t>
        <a:bodyPr/>
        <a:lstStyle/>
        <a:p>
          <a:endParaRPr lang="en-US"/>
        </a:p>
      </dgm:t>
    </dgm:pt>
    <dgm:pt modelId="{3F4382EB-C9D1-4FBA-878A-C31826DBC5BC}" type="pres">
      <dgm:prSet presAssocID="{53914173-E22B-4DA0-B5F0-A2755F8348CA}" presName="childText" presStyleLbl="conFgAcc1" presStyleIdx="0" presStyleCnt="3">
        <dgm:presLayoutVars>
          <dgm:bulletEnabled val="1"/>
        </dgm:presLayoutVars>
      </dgm:prSet>
      <dgm:spPr/>
      <dgm:t>
        <a:bodyPr/>
        <a:lstStyle/>
        <a:p>
          <a:endParaRPr lang="en-US"/>
        </a:p>
      </dgm:t>
    </dgm:pt>
    <dgm:pt modelId="{9D098AB7-E557-40C3-BE4E-7A9C8FEFAAF5}" type="pres">
      <dgm:prSet presAssocID="{82DAA343-98BA-46CC-92F7-9C5E89D0DCAB}" presName="spaceBetweenRectangles" presStyleCnt="0"/>
      <dgm:spPr/>
      <dgm:t>
        <a:bodyPr/>
        <a:lstStyle/>
        <a:p>
          <a:endParaRPr lang="en-US"/>
        </a:p>
      </dgm:t>
    </dgm:pt>
    <dgm:pt modelId="{C26D673A-07E9-46C3-9022-E820CD913C16}" type="pres">
      <dgm:prSet presAssocID="{31A70DA5-0DFD-4105-8379-92E388B47FF1}" presName="parentLin" presStyleCnt="0"/>
      <dgm:spPr/>
      <dgm:t>
        <a:bodyPr/>
        <a:lstStyle/>
        <a:p>
          <a:endParaRPr lang="en-US"/>
        </a:p>
      </dgm:t>
    </dgm:pt>
    <dgm:pt modelId="{4E83AA77-1CC1-4293-BF39-D56C234C32E0}" type="pres">
      <dgm:prSet presAssocID="{31A70DA5-0DFD-4105-8379-92E388B47FF1}" presName="parentLeftMargin" presStyleLbl="node1" presStyleIdx="0" presStyleCnt="3"/>
      <dgm:spPr/>
      <dgm:t>
        <a:bodyPr/>
        <a:lstStyle/>
        <a:p>
          <a:endParaRPr lang="en-US"/>
        </a:p>
      </dgm:t>
    </dgm:pt>
    <dgm:pt modelId="{F8F6D3CB-6B07-4300-9573-6DDE87833727}" type="pres">
      <dgm:prSet presAssocID="{31A70DA5-0DFD-4105-8379-92E388B47FF1}" presName="parentText" presStyleLbl="node1" presStyleIdx="1" presStyleCnt="3">
        <dgm:presLayoutVars>
          <dgm:chMax val="0"/>
          <dgm:bulletEnabled val="1"/>
        </dgm:presLayoutVars>
      </dgm:prSet>
      <dgm:spPr/>
      <dgm:t>
        <a:bodyPr/>
        <a:lstStyle/>
        <a:p>
          <a:endParaRPr lang="en-US"/>
        </a:p>
      </dgm:t>
    </dgm:pt>
    <dgm:pt modelId="{A84E6BBC-C304-4B4C-A380-682D73360F84}" type="pres">
      <dgm:prSet presAssocID="{31A70DA5-0DFD-4105-8379-92E388B47FF1}" presName="negativeSpace" presStyleCnt="0"/>
      <dgm:spPr/>
      <dgm:t>
        <a:bodyPr/>
        <a:lstStyle/>
        <a:p>
          <a:endParaRPr lang="en-US"/>
        </a:p>
      </dgm:t>
    </dgm:pt>
    <dgm:pt modelId="{43921240-F842-45B1-BAF2-30BAF57D47A8}" type="pres">
      <dgm:prSet presAssocID="{31A70DA5-0DFD-4105-8379-92E388B47FF1}" presName="childText" presStyleLbl="conFgAcc1" presStyleIdx="1" presStyleCnt="3">
        <dgm:presLayoutVars>
          <dgm:bulletEnabled val="1"/>
        </dgm:presLayoutVars>
      </dgm:prSet>
      <dgm:spPr/>
      <dgm:t>
        <a:bodyPr/>
        <a:lstStyle/>
        <a:p>
          <a:endParaRPr lang="en-US"/>
        </a:p>
      </dgm:t>
    </dgm:pt>
    <dgm:pt modelId="{0FCE5F2F-8EB9-4C95-A307-D9FD5E8CCD45}" type="pres">
      <dgm:prSet presAssocID="{06846013-50C9-4217-9A7F-ADC0E149CCD9}" presName="spaceBetweenRectangles" presStyleCnt="0"/>
      <dgm:spPr/>
      <dgm:t>
        <a:bodyPr/>
        <a:lstStyle/>
        <a:p>
          <a:endParaRPr lang="en-US"/>
        </a:p>
      </dgm:t>
    </dgm:pt>
    <dgm:pt modelId="{2F1B6CD5-C158-4DF8-A473-76DCC5A62636}" type="pres">
      <dgm:prSet presAssocID="{0B2B71C8-C282-4068-881E-67F1C60EF41D}" presName="parentLin" presStyleCnt="0"/>
      <dgm:spPr/>
      <dgm:t>
        <a:bodyPr/>
        <a:lstStyle/>
        <a:p>
          <a:endParaRPr lang="en-US"/>
        </a:p>
      </dgm:t>
    </dgm:pt>
    <dgm:pt modelId="{6A6E74B1-DF09-46E6-A2F7-E1B0F6869685}" type="pres">
      <dgm:prSet presAssocID="{0B2B71C8-C282-4068-881E-67F1C60EF41D}" presName="parentLeftMargin" presStyleLbl="node1" presStyleIdx="1" presStyleCnt="3"/>
      <dgm:spPr/>
      <dgm:t>
        <a:bodyPr/>
        <a:lstStyle/>
        <a:p>
          <a:endParaRPr lang="en-US"/>
        </a:p>
      </dgm:t>
    </dgm:pt>
    <dgm:pt modelId="{2FF40239-8E46-4A72-9997-0D00CC8C5482}" type="pres">
      <dgm:prSet presAssocID="{0B2B71C8-C282-4068-881E-67F1C60EF41D}" presName="parentText" presStyleLbl="node1" presStyleIdx="2" presStyleCnt="3">
        <dgm:presLayoutVars>
          <dgm:chMax val="0"/>
          <dgm:bulletEnabled val="1"/>
        </dgm:presLayoutVars>
      </dgm:prSet>
      <dgm:spPr/>
      <dgm:t>
        <a:bodyPr/>
        <a:lstStyle/>
        <a:p>
          <a:endParaRPr lang="en-US"/>
        </a:p>
      </dgm:t>
    </dgm:pt>
    <dgm:pt modelId="{4C065AE9-E88E-4FE7-82DC-EB7367A82DC5}" type="pres">
      <dgm:prSet presAssocID="{0B2B71C8-C282-4068-881E-67F1C60EF41D}" presName="negativeSpace" presStyleCnt="0"/>
      <dgm:spPr/>
      <dgm:t>
        <a:bodyPr/>
        <a:lstStyle/>
        <a:p>
          <a:endParaRPr lang="en-US"/>
        </a:p>
      </dgm:t>
    </dgm:pt>
    <dgm:pt modelId="{5FF6922A-C449-4CAB-A35A-91B720E72D03}" type="pres">
      <dgm:prSet presAssocID="{0B2B71C8-C282-4068-881E-67F1C60EF41D}" presName="childText" presStyleLbl="conFgAcc1" presStyleIdx="2" presStyleCnt="3">
        <dgm:presLayoutVars>
          <dgm:bulletEnabled val="1"/>
        </dgm:presLayoutVars>
      </dgm:prSet>
      <dgm:spPr/>
      <dgm:t>
        <a:bodyPr/>
        <a:lstStyle/>
        <a:p>
          <a:endParaRPr lang="en-US"/>
        </a:p>
      </dgm:t>
    </dgm:pt>
  </dgm:ptLst>
  <dgm:cxnLst>
    <dgm:cxn modelId="{38C99057-1131-4305-ACA5-4DEBF1986E1B}" srcId="{B0D0F809-904A-4DC8-AE2D-087149ABA002}" destId="{0B2B71C8-C282-4068-881E-67F1C60EF41D}" srcOrd="2" destOrd="0" parTransId="{C204BEB2-4926-45A2-9998-E28C1A70DE50}" sibTransId="{BBF3467A-B1D5-47C8-B875-8F75B07C0117}"/>
    <dgm:cxn modelId="{DE8BEF33-B876-4B03-9FFF-25881434F3EA}" type="presOf" srcId="{53914173-E22B-4DA0-B5F0-A2755F8348CA}" destId="{BA399EBB-EE09-40A1-A5ED-64350D4A9188}" srcOrd="1" destOrd="0" presId="urn:microsoft.com/office/officeart/2005/8/layout/list1"/>
    <dgm:cxn modelId="{24A41E64-D8D7-40A1-BDCA-B56E6F6196FB}" type="presOf" srcId="{0B2B71C8-C282-4068-881E-67F1C60EF41D}" destId="{2FF40239-8E46-4A72-9997-0D00CC8C5482}" srcOrd="1" destOrd="0" presId="urn:microsoft.com/office/officeart/2005/8/layout/list1"/>
    <dgm:cxn modelId="{B78785C7-FB74-4CF4-A1D2-32B0A19F304A}" type="presOf" srcId="{B0D0F809-904A-4DC8-AE2D-087149ABA002}" destId="{71D5FBA2-A379-4F01-8EB7-BEAA40A690CD}" srcOrd="0" destOrd="0" presId="urn:microsoft.com/office/officeart/2005/8/layout/list1"/>
    <dgm:cxn modelId="{3C7D34C1-EAF2-4160-B2C6-6D17A7F6C955}" srcId="{B0D0F809-904A-4DC8-AE2D-087149ABA002}" destId="{31A70DA5-0DFD-4105-8379-92E388B47FF1}" srcOrd="1" destOrd="0" parTransId="{BC07DCAA-A2ED-4466-A6E9-9090030AC74D}" sibTransId="{06846013-50C9-4217-9A7F-ADC0E149CCD9}"/>
    <dgm:cxn modelId="{A93D78E9-9A10-4D90-A9AA-B26613AFF042}" type="presOf" srcId="{53914173-E22B-4DA0-B5F0-A2755F8348CA}" destId="{1914393F-4DDC-4425-97FB-312119A14EE6}" srcOrd="0" destOrd="0" presId="urn:microsoft.com/office/officeart/2005/8/layout/list1"/>
    <dgm:cxn modelId="{33566E89-7A84-45CD-A402-8B100E449B30}" type="presOf" srcId="{0B2B71C8-C282-4068-881E-67F1C60EF41D}" destId="{6A6E74B1-DF09-46E6-A2F7-E1B0F6869685}" srcOrd="0" destOrd="0" presId="urn:microsoft.com/office/officeart/2005/8/layout/list1"/>
    <dgm:cxn modelId="{BDE47CDA-E925-4A3A-A23B-E165A57FC70A}" type="presOf" srcId="{31A70DA5-0DFD-4105-8379-92E388B47FF1}" destId="{F8F6D3CB-6B07-4300-9573-6DDE87833727}" srcOrd="1" destOrd="0" presId="urn:microsoft.com/office/officeart/2005/8/layout/list1"/>
    <dgm:cxn modelId="{C8E303EF-A8E2-48E0-B012-7A17BB6EE240}" type="presOf" srcId="{31A70DA5-0DFD-4105-8379-92E388B47FF1}" destId="{4E83AA77-1CC1-4293-BF39-D56C234C32E0}" srcOrd="0" destOrd="0" presId="urn:microsoft.com/office/officeart/2005/8/layout/list1"/>
    <dgm:cxn modelId="{C7EAE0BE-C427-447D-AB55-AB7FB497E64E}" srcId="{B0D0F809-904A-4DC8-AE2D-087149ABA002}" destId="{53914173-E22B-4DA0-B5F0-A2755F8348CA}" srcOrd="0" destOrd="0" parTransId="{74E48373-1D5E-4C40-A484-71935523B0A3}" sibTransId="{82DAA343-98BA-46CC-92F7-9C5E89D0DCAB}"/>
    <dgm:cxn modelId="{E026BB1F-10DD-4592-9802-8E837BA7904F}" type="presParOf" srcId="{71D5FBA2-A379-4F01-8EB7-BEAA40A690CD}" destId="{D0E40AA7-E1EC-48E5-8577-5DEEF35426BB}" srcOrd="0" destOrd="0" presId="urn:microsoft.com/office/officeart/2005/8/layout/list1"/>
    <dgm:cxn modelId="{E65EB4BB-CF3A-455F-97C8-F37D3CEE9C6F}" type="presParOf" srcId="{D0E40AA7-E1EC-48E5-8577-5DEEF35426BB}" destId="{1914393F-4DDC-4425-97FB-312119A14EE6}" srcOrd="0" destOrd="0" presId="urn:microsoft.com/office/officeart/2005/8/layout/list1"/>
    <dgm:cxn modelId="{28D3EBBE-1CF0-46C0-9EB0-ABDD002508F2}" type="presParOf" srcId="{D0E40AA7-E1EC-48E5-8577-5DEEF35426BB}" destId="{BA399EBB-EE09-40A1-A5ED-64350D4A9188}" srcOrd="1" destOrd="0" presId="urn:microsoft.com/office/officeart/2005/8/layout/list1"/>
    <dgm:cxn modelId="{1380E652-5CE4-4C47-B6CC-42E334390C98}" type="presParOf" srcId="{71D5FBA2-A379-4F01-8EB7-BEAA40A690CD}" destId="{F345B775-DC67-4057-BAB6-2FEF05485188}" srcOrd="1" destOrd="0" presId="urn:microsoft.com/office/officeart/2005/8/layout/list1"/>
    <dgm:cxn modelId="{070FB64B-F7CF-4F47-A229-4CA86D7F1021}" type="presParOf" srcId="{71D5FBA2-A379-4F01-8EB7-BEAA40A690CD}" destId="{3F4382EB-C9D1-4FBA-878A-C31826DBC5BC}" srcOrd="2" destOrd="0" presId="urn:microsoft.com/office/officeart/2005/8/layout/list1"/>
    <dgm:cxn modelId="{B4B3EE69-EA11-4D82-854D-52C1B5E56130}" type="presParOf" srcId="{71D5FBA2-A379-4F01-8EB7-BEAA40A690CD}" destId="{9D098AB7-E557-40C3-BE4E-7A9C8FEFAAF5}" srcOrd="3" destOrd="0" presId="urn:microsoft.com/office/officeart/2005/8/layout/list1"/>
    <dgm:cxn modelId="{A3A50689-EBAC-4903-87D6-3192E72074A8}" type="presParOf" srcId="{71D5FBA2-A379-4F01-8EB7-BEAA40A690CD}" destId="{C26D673A-07E9-46C3-9022-E820CD913C16}" srcOrd="4" destOrd="0" presId="urn:microsoft.com/office/officeart/2005/8/layout/list1"/>
    <dgm:cxn modelId="{111B4C87-CF74-41D1-9CAF-BB949E47A05D}" type="presParOf" srcId="{C26D673A-07E9-46C3-9022-E820CD913C16}" destId="{4E83AA77-1CC1-4293-BF39-D56C234C32E0}" srcOrd="0" destOrd="0" presId="urn:microsoft.com/office/officeart/2005/8/layout/list1"/>
    <dgm:cxn modelId="{F5E54890-70D5-4003-B3EA-048CA38A1427}" type="presParOf" srcId="{C26D673A-07E9-46C3-9022-E820CD913C16}" destId="{F8F6D3CB-6B07-4300-9573-6DDE87833727}" srcOrd="1" destOrd="0" presId="urn:microsoft.com/office/officeart/2005/8/layout/list1"/>
    <dgm:cxn modelId="{E5B5B7A1-EA3F-4000-923D-3EAD8230BD2F}" type="presParOf" srcId="{71D5FBA2-A379-4F01-8EB7-BEAA40A690CD}" destId="{A84E6BBC-C304-4B4C-A380-682D73360F84}" srcOrd="5" destOrd="0" presId="urn:microsoft.com/office/officeart/2005/8/layout/list1"/>
    <dgm:cxn modelId="{34E9D138-DB00-43B5-BFA0-F75616D493F0}" type="presParOf" srcId="{71D5FBA2-A379-4F01-8EB7-BEAA40A690CD}" destId="{43921240-F842-45B1-BAF2-30BAF57D47A8}" srcOrd="6" destOrd="0" presId="urn:microsoft.com/office/officeart/2005/8/layout/list1"/>
    <dgm:cxn modelId="{55B1C7D1-7A5E-4F63-A0E8-17662E8C8E4B}" type="presParOf" srcId="{71D5FBA2-A379-4F01-8EB7-BEAA40A690CD}" destId="{0FCE5F2F-8EB9-4C95-A307-D9FD5E8CCD45}" srcOrd="7" destOrd="0" presId="urn:microsoft.com/office/officeart/2005/8/layout/list1"/>
    <dgm:cxn modelId="{AF9341E8-1F03-4807-AA02-812F74E23A1E}" type="presParOf" srcId="{71D5FBA2-A379-4F01-8EB7-BEAA40A690CD}" destId="{2F1B6CD5-C158-4DF8-A473-76DCC5A62636}" srcOrd="8" destOrd="0" presId="urn:microsoft.com/office/officeart/2005/8/layout/list1"/>
    <dgm:cxn modelId="{280C751B-23FE-408A-A3A0-D05E1FF26699}" type="presParOf" srcId="{2F1B6CD5-C158-4DF8-A473-76DCC5A62636}" destId="{6A6E74B1-DF09-46E6-A2F7-E1B0F6869685}" srcOrd="0" destOrd="0" presId="urn:microsoft.com/office/officeart/2005/8/layout/list1"/>
    <dgm:cxn modelId="{26CCBBE6-784A-4559-B03B-058E76C150C6}" type="presParOf" srcId="{2F1B6CD5-C158-4DF8-A473-76DCC5A62636}" destId="{2FF40239-8E46-4A72-9997-0D00CC8C5482}" srcOrd="1" destOrd="0" presId="urn:microsoft.com/office/officeart/2005/8/layout/list1"/>
    <dgm:cxn modelId="{6C411EDB-EF60-4409-AE5D-363DBA09B28D}" type="presParOf" srcId="{71D5FBA2-A379-4F01-8EB7-BEAA40A690CD}" destId="{4C065AE9-E88E-4FE7-82DC-EB7367A82DC5}" srcOrd="9" destOrd="0" presId="urn:microsoft.com/office/officeart/2005/8/layout/list1"/>
    <dgm:cxn modelId="{82E35373-2841-43B1-9372-407F0366C268}" type="presParOf" srcId="{71D5FBA2-A379-4F01-8EB7-BEAA40A690CD}" destId="{5FF6922A-C449-4CAB-A35A-91B720E72D0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45348C0-A7D5-467F-A98F-78F53CAB834F}" type="doc">
      <dgm:prSet loTypeId="urn:microsoft.com/office/officeart/2005/8/layout/hierarchy2" loCatId="hierarchy" qsTypeId="urn:microsoft.com/office/officeart/2005/8/quickstyle/3d1" qsCatId="3D" csTypeId="urn:microsoft.com/office/officeart/2005/8/colors/accent2_5" csCatId="accent2" phldr="1"/>
      <dgm:spPr/>
      <dgm:t>
        <a:bodyPr/>
        <a:lstStyle/>
        <a:p>
          <a:endParaRPr lang="en-US"/>
        </a:p>
      </dgm:t>
    </dgm:pt>
    <dgm:pt modelId="{59284E46-350D-44A3-A6AC-CA0C88EF75BA}">
      <dgm:prSet phldrT="[Text]" custT="1"/>
      <dgm:spPr/>
      <dgm:t>
        <a:bodyPr/>
        <a:lstStyle/>
        <a:p>
          <a:r>
            <a:rPr lang="en-US" sz="1600" b="0" dirty="0" smtClean="0">
              <a:latin typeface="Century" pitchFamily="18" charset="0"/>
            </a:rPr>
            <a:t>Sources triggering Resistance to change </a:t>
          </a:r>
          <a:endParaRPr lang="en-US" sz="1600" b="0" dirty="0">
            <a:latin typeface="Century" pitchFamily="18" charset="0"/>
          </a:endParaRPr>
        </a:p>
      </dgm:t>
    </dgm:pt>
    <dgm:pt modelId="{29A24B80-7E78-4879-8A2E-0D52F27714B2}" type="parTrans" cxnId="{2206846B-3881-4A0C-BA39-C93BF25AFA42}">
      <dgm:prSet/>
      <dgm:spPr/>
      <dgm:t>
        <a:bodyPr/>
        <a:lstStyle/>
        <a:p>
          <a:endParaRPr lang="en-US"/>
        </a:p>
      </dgm:t>
    </dgm:pt>
    <dgm:pt modelId="{1AC9F2DE-C36D-4CF5-AD89-9B2E27F12A20}" type="sibTrans" cxnId="{2206846B-3881-4A0C-BA39-C93BF25AFA42}">
      <dgm:prSet/>
      <dgm:spPr/>
      <dgm:t>
        <a:bodyPr/>
        <a:lstStyle/>
        <a:p>
          <a:endParaRPr lang="en-US"/>
        </a:p>
      </dgm:t>
    </dgm:pt>
    <dgm:pt modelId="{19BDD918-8345-40E5-8895-21FD1BD67502}">
      <dgm:prSet phldrT="[Text]" custT="1"/>
      <dgm:spPr/>
      <dgm:t>
        <a:bodyPr/>
        <a:lstStyle/>
        <a:p>
          <a:r>
            <a:rPr lang="en-GB" sz="1600" b="0" dirty="0" smtClean="0">
              <a:latin typeface="Century" pitchFamily="18" charset="0"/>
            </a:rPr>
            <a:t>Rational resistance</a:t>
          </a:r>
          <a:endParaRPr lang="en-US" sz="1600" b="0" dirty="0">
            <a:latin typeface="Century" pitchFamily="18" charset="0"/>
          </a:endParaRPr>
        </a:p>
      </dgm:t>
    </dgm:pt>
    <dgm:pt modelId="{1A99FA02-2AA7-4B57-8E65-7E8DA3AB48DF}" type="parTrans" cxnId="{4CA66BE9-A7AA-451B-98B9-6B445B0DD845}">
      <dgm:prSet/>
      <dgm:spPr/>
      <dgm:t>
        <a:bodyPr/>
        <a:lstStyle/>
        <a:p>
          <a:endParaRPr lang="en-US"/>
        </a:p>
      </dgm:t>
    </dgm:pt>
    <dgm:pt modelId="{4AF50D7A-9890-4B5A-A7F6-B4481B0F00AB}" type="sibTrans" cxnId="{4CA66BE9-A7AA-451B-98B9-6B445B0DD845}">
      <dgm:prSet/>
      <dgm:spPr/>
      <dgm:t>
        <a:bodyPr/>
        <a:lstStyle/>
        <a:p>
          <a:endParaRPr lang="en-US"/>
        </a:p>
      </dgm:t>
    </dgm:pt>
    <dgm:pt modelId="{3D1D8612-C7C8-4F13-9AF6-834547A3A74B}">
      <dgm:prSet phldrT="[Text]" custT="1"/>
      <dgm:spPr/>
      <dgm:t>
        <a:bodyPr/>
        <a:lstStyle/>
        <a:p>
          <a:r>
            <a:rPr lang="en-GB" sz="1600" b="0" dirty="0" smtClean="0">
              <a:latin typeface="Century" pitchFamily="18" charset="0"/>
            </a:rPr>
            <a:t>Emotional resistance</a:t>
          </a:r>
          <a:endParaRPr lang="en-US" sz="1600" b="0" dirty="0">
            <a:latin typeface="Century" pitchFamily="18" charset="0"/>
          </a:endParaRPr>
        </a:p>
      </dgm:t>
    </dgm:pt>
    <dgm:pt modelId="{19C2344A-614A-4929-BE36-217FFE51537D}" type="parTrans" cxnId="{0332FD62-B5B5-4755-8F17-A47C7F3E773C}">
      <dgm:prSet/>
      <dgm:spPr/>
      <dgm:t>
        <a:bodyPr/>
        <a:lstStyle/>
        <a:p>
          <a:endParaRPr lang="en-US"/>
        </a:p>
      </dgm:t>
    </dgm:pt>
    <dgm:pt modelId="{AB747050-5844-43AA-8E45-CCE5B81ED583}" type="sibTrans" cxnId="{0332FD62-B5B5-4755-8F17-A47C7F3E773C}">
      <dgm:prSet/>
      <dgm:spPr/>
      <dgm:t>
        <a:bodyPr/>
        <a:lstStyle/>
        <a:p>
          <a:endParaRPr lang="en-US"/>
        </a:p>
      </dgm:t>
    </dgm:pt>
    <dgm:pt modelId="{0376BB85-82C9-4594-B5B7-6D3AE7B98363}" type="pres">
      <dgm:prSet presAssocID="{F45348C0-A7D5-467F-A98F-78F53CAB834F}" presName="diagram" presStyleCnt="0">
        <dgm:presLayoutVars>
          <dgm:chPref val="1"/>
          <dgm:dir/>
          <dgm:animOne val="branch"/>
          <dgm:animLvl val="lvl"/>
          <dgm:resizeHandles val="exact"/>
        </dgm:presLayoutVars>
      </dgm:prSet>
      <dgm:spPr/>
      <dgm:t>
        <a:bodyPr/>
        <a:lstStyle/>
        <a:p>
          <a:endParaRPr lang="en-US"/>
        </a:p>
      </dgm:t>
    </dgm:pt>
    <dgm:pt modelId="{AA9C8C87-B864-4A04-989F-500E1E53488C}" type="pres">
      <dgm:prSet presAssocID="{59284E46-350D-44A3-A6AC-CA0C88EF75BA}" presName="root1" presStyleCnt="0"/>
      <dgm:spPr/>
      <dgm:t>
        <a:bodyPr/>
        <a:lstStyle/>
        <a:p>
          <a:endParaRPr lang="en-US"/>
        </a:p>
      </dgm:t>
    </dgm:pt>
    <dgm:pt modelId="{4F735AE9-F4A1-4D6B-B79E-A35F0D209AF0}" type="pres">
      <dgm:prSet presAssocID="{59284E46-350D-44A3-A6AC-CA0C88EF75BA}" presName="LevelOneTextNode" presStyleLbl="node0" presStyleIdx="0" presStyleCnt="1">
        <dgm:presLayoutVars>
          <dgm:chPref val="3"/>
        </dgm:presLayoutVars>
      </dgm:prSet>
      <dgm:spPr/>
      <dgm:t>
        <a:bodyPr/>
        <a:lstStyle/>
        <a:p>
          <a:endParaRPr lang="en-US"/>
        </a:p>
      </dgm:t>
    </dgm:pt>
    <dgm:pt modelId="{ACCFE8AF-54A1-463D-B4F1-8BBE64C8D4AC}" type="pres">
      <dgm:prSet presAssocID="{59284E46-350D-44A3-A6AC-CA0C88EF75BA}" presName="level2hierChild" presStyleCnt="0"/>
      <dgm:spPr/>
      <dgm:t>
        <a:bodyPr/>
        <a:lstStyle/>
        <a:p>
          <a:endParaRPr lang="en-US"/>
        </a:p>
      </dgm:t>
    </dgm:pt>
    <dgm:pt modelId="{D15A9792-AADC-447C-AD87-2B8433B8F8EE}" type="pres">
      <dgm:prSet presAssocID="{1A99FA02-2AA7-4B57-8E65-7E8DA3AB48DF}" presName="conn2-1" presStyleLbl="parChTrans1D2" presStyleIdx="0" presStyleCnt="2"/>
      <dgm:spPr/>
      <dgm:t>
        <a:bodyPr/>
        <a:lstStyle/>
        <a:p>
          <a:endParaRPr lang="en-US"/>
        </a:p>
      </dgm:t>
    </dgm:pt>
    <dgm:pt modelId="{23359341-A37A-45DC-8762-07EECD2E528F}" type="pres">
      <dgm:prSet presAssocID="{1A99FA02-2AA7-4B57-8E65-7E8DA3AB48DF}" presName="connTx" presStyleLbl="parChTrans1D2" presStyleIdx="0" presStyleCnt="2"/>
      <dgm:spPr/>
      <dgm:t>
        <a:bodyPr/>
        <a:lstStyle/>
        <a:p>
          <a:endParaRPr lang="en-US"/>
        </a:p>
      </dgm:t>
    </dgm:pt>
    <dgm:pt modelId="{2D6F5ECB-C8F7-4EF7-97AF-264B0AB1F6D4}" type="pres">
      <dgm:prSet presAssocID="{19BDD918-8345-40E5-8895-21FD1BD67502}" presName="root2" presStyleCnt="0"/>
      <dgm:spPr/>
      <dgm:t>
        <a:bodyPr/>
        <a:lstStyle/>
        <a:p>
          <a:endParaRPr lang="en-US"/>
        </a:p>
      </dgm:t>
    </dgm:pt>
    <dgm:pt modelId="{2B2F54E2-4DCA-4F0F-B07B-9C2096F61424}" type="pres">
      <dgm:prSet presAssocID="{19BDD918-8345-40E5-8895-21FD1BD67502}" presName="LevelTwoTextNode" presStyleLbl="node2" presStyleIdx="0" presStyleCnt="2">
        <dgm:presLayoutVars>
          <dgm:chPref val="3"/>
        </dgm:presLayoutVars>
      </dgm:prSet>
      <dgm:spPr/>
      <dgm:t>
        <a:bodyPr/>
        <a:lstStyle/>
        <a:p>
          <a:endParaRPr lang="en-US"/>
        </a:p>
      </dgm:t>
    </dgm:pt>
    <dgm:pt modelId="{DFE8EBF9-E154-4423-867B-A7D7C5A8C29A}" type="pres">
      <dgm:prSet presAssocID="{19BDD918-8345-40E5-8895-21FD1BD67502}" presName="level3hierChild" presStyleCnt="0"/>
      <dgm:spPr/>
      <dgm:t>
        <a:bodyPr/>
        <a:lstStyle/>
        <a:p>
          <a:endParaRPr lang="en-US"/>
        </a:p>
      </dgm:t>
    </dgm:pt>
    <dgm:pt modelId="{AFC3FFC3-7116-4478-8E95-F8B2B9B4E3B1}" type="pres">
      <dgm:prSet presAssocID="{19C2344A-614A-4929-BE36-217FFE51537D}" presName="conn2-1" presStyleLbl="parChTrans1D2" presStyleIdx="1" presStyleCnt="2"/>
      <dgm:spPr/>
      <dgm:t>
        <a:bodyPr/>
        <a:lstStyle/>
        <a:p>
          <a:endParaRPr lang="en-US"/>
        </a:p>
      </dgm:t>
    </dgm:pt>
    <dgm:pt modelId="{2D546186-7E18-404F-B7BA-37926A223814}" type="pres">
      <dgm:prSet presAssocID="{19C2344A-614A-4929-BE36-217FFE51537D}" presName="connTx" presStyleLbl="parChTrans1D2" presStyleIdx="1" presStyleCnt="2"/>
      <dgm:spPr/>
      <dgm:t>
        <a:bodyPr/>
        <a:lstStyle/>
        <a:p>
          <a:endParaRPr lang="en-US"/>
        </a:p>
      </dgm:t>
    </dgm:pt>
    <dgm:pt modelId="{69429E43-8A36-4060-9CD6-4D75AA9E6C8E}" type="pres">
      <dgm:prSet presAssocID="{3D1D8612-C7C8-4F13-9AF6-834547A3A74B}" presName="root2" presStyleCnt="0"/>
      <dgm:spPr/>
      <dgm:t>
        <a:bodyPr/>
        <a:lstStyle/>
        <a:p>
          <a:endParaRPr lang="en-US"/>
        </a:p>
      </dgm:t>
    </dgm:pt>
    <dgm:pt modelId="{84B0AB6E-2E0D-4ECC-A285-DFB693F2A87A}" type="pres">
      <dgm:prSet presAssocID="{3D1D8612-C7C8-4F13-9AF6-834547A3A74B}" presName="LevelTwoTextNode" presStyleLbl="node2" presStyleIdx="1" presStyleCnt="2">
        <dgm:presLayoutVars>
          <dgm:chPref val="3"/>
        </dgm:presLayoutVars>
      </dgm:prSet>
      <dgm:spPr/>
      <dgm:t>
        <a:bodyPr/>
        <a:lstStyle/>
        <a:p>
          <a:endParaRPr lang="en-US"/>
        </a:p>
      </dgm:t>
    </dgm:pt>
    <dgm:pt modelId="{9182AE85-481F-4C64-83FE-9BEEC2027FB8}" type="pres">
      <dgm:prSet presAssocID="{3D1D8612-C7C8-4F13-9AF6-834547A3A74B}" presName="level3hierChild" presStyleCnt="0"/>
      <dgm:spPr/>
      <dgm:t>
        <a:bodyPr/>
        <a:lstStyle/>
        <a:p>
          <a:endParaRPr lang="en-US"/>
        </a:p>
      </dgm:t>
    </dgm:pt>
  </dgm:ptLst>
  <dgm:cxnLst>
    <dgm:cxn modelId="{1CF964F7-BC46-4755-A4F8-EA01E6362D3E}" type="presOf" srcId="{19C2344A-614A-4929-BE36-217FFE51537D}" destId="{2D546186-7E18-404F-B7BA-37926A223814}" srcOrd="1" destOrd="0" presId="urn:microsoft.com/office/officeart/2005/8/layout/hierarchy2"/>
    <dgm:cxn modelId="{82EFFFFF-EA9F-4EEE-805F-97A29BCE0387}" type="presOf" srcId="{19C2344A-614A-4929-BE36-217FFE51537D}" destId="{AFC3FFC3-7116-4478-8E95-F8B2B9B4E3B1}" srcOrd="0" destOrd="0" presId="urn:microsoft.com/office/officeart/2005/8/layout/hierarchy2"/>
    <dgm:cxn modelId="{E55DBAD0-EB49-48C5-96DF-45518A33233E}" type="presOf" srcId="{59284E46-350D-44A3-A6AC-CA0C88EF75BA}" destId="{4F735AE9-F4A1-4D6B-B79E-A35F0D209AF0}" srcOrd="0" destOrd="0" presId="urn:microsoft.com/office/officeart/2005/8/layout/hierarchy2"/>
    <dgm:cxn modelId="{DE64BB84-A55C-4E36-9444-6314BE8355B1}" type="presOf" srcId="{1A99FA02-2AA7-4B57-8E65-7E8DA3AB48DF}" destId="{23359341-A37A-45DC-8762-07EECD2E528F}" srcOrd="1" destOrd="0" presId="urn:microsoft.com/office/officeart/2005/8/layout/hierarchy2"/>
    <dgm:cxn modelId="{1D62D417-0CA9-4C6D-ABE2-E6A53EA6B5B1}" type="presOf" srcId="{1A99FA02-2AA7-4B57-8E65-7E8DA3AB48DF}" destId="{D15A9792-AADC-447C-AD87-2B8433B8F8EE}" srcOrd="0" destOrd="0" presId="urn:microsoft.com/office/officeart/2005/8/layout/hierarchy2"/>
    <dgm:cxn modelId="{7D775EAB-7BDD-47BB-AD77-413AFC441038}" type="presOf" srcId="{19BDD918-8345-40E5-8895-21FD1BD67502}" destId="{2B2F54E2-4DCA-4F0F-B07B-9C2096F61424}" srcOrd="0" destOrd="0" presId="urn:microsoft.com/office/officeart/2005/8/layout/hierarchy2"/>
    <dgm:cxn modelId="{2206846B-3881-4A0C-BA39-C93BF25AFA42}" srcId="{F45348C0-A7D5-467F-A98F-78F53CAB834F}" destId="{59284E46-350D-44A3-A6AC-CA0C88EF75BA}" srcOrd="0" destOrd="0" parTransId="{29A24B80-7E78-4879-8A2E-0D52F27714B2}" sibTransId="{1AC9F2DE-C36D-4CF5-AD89-9B2E27F12A20}"/>
    <dgm:cxn modelId="{0332FD62-B5B5-4755-8F17-A47C7F3E773C}" srcId="{59284E46-350D-44A3-A6AC-CA0C88EF75BA}" destId="{3D1D8612-C7C8-4F13-9AF6-834547A3A74B}" srcOrd="1" destOrd="0" parTransId="{19C2344A-614A-4929-BE36-217FFE51537D}" sibTransId="{AB747050-5844-43AA-8E45-CCE5B81ED583}"/>
    <dgm:cxn modelId="{4CA66BE9-A7AA-451B-98B9-6B445B0DD845}" srcId="{59284E46-350D-44A3-A6AC-CA0C88EF75BA}" destId="{19BDD918-8345-40E5-8895-21FD1BD67502}" srcOrd="0" destOrd="0" parTransId="{1A99FA02-2AA7-4B57-8E65-7E8DA3AB48DF}" sibTransId="{4AF50D7A-9890-4B5A-A7F6-B4481B0F00AB}"/>
    <dgm:cxn modelId="{593E1E29-152F-4502-BA67-137B0ED82698}" type="presOf" srcId="{F45348C0-A7D5-467F-A98F-78F53CAB834F}" destId="{0376BB85-82C9-4594-B5B7-6D3AE7B98363}" srcOrd="0" destOrd="0" presId="urn:microsoft.com/office/officeart/2005/8/layout/hierarchy2"/>
    <dgm:cxn modelId="{A1D2D7E0-8C52-4959-9337-C536364E8490}" type="presOf" srcId="{3D1D8612-C7C8-4F13-9AF6-834547A3A74B}" destId="{84B0AB6E-2E0D-4ECC-A285-DFB693F2A87A}" srcOrd="0" destOrd="0" presId="urn:microsoft.com/office/officeart/2005/8/layout/hierarchy2"/>
    <dgm:cxn modelId="{4DBBF9C1-F82E-4249-BE56-628953C718C0}" type="presParOf" srcId="{0376BB85-82C9-4594-B5B7-6D3AE7B98363}" destId="{AA9C8C87-B864-4A04-989F-500E1E53488C}" srcOrd="0" destOrd="0" presId="urn:microsoft.com/office/officeart/2005/8/layout/hierarchy2"/>
    <dgm:cxn modelId="{1FCF61CE-C1BD-454C-90FD-6A21B4E2FA93}" type="presParOf" srcId="{AA9C8C87-B864-4A04-989F-500E1E53488C}" destId="{4F735AE9-F4A1-4D6B-B79E-A35F0D209AF0}" srcOrd="0" destOrd="0" presId="urn:microsoft.com/office/officeart/2005/8/layout/hierarchy2"/>
    <dgm:cxn modelId="{D7391FC4-EAB2-4D6F-B9EC-7FA0BEC56F79}" type="presParOf" srcId="{AA9C8C87-B864-4A04-989F-500E1E53488C}" destId="{ACCFE8AF-54A1-463D-B4F1-8BBE64C8D4AC}" srcOrd="1" destOrd="0" presId="urn:microsoft.com/office/officeart/2005/8/layout/hierarchy2"/>
    <dgm:cxn modelId="{8C7D04DC-7FA0-4041-B5EC-5831B45C00F0}" type="presParOf" srcId="{ACCFE8AF-54A1-463D-B4F1-8BBE64C8D4AC}" destId="{D15A9792-AADC-447C-AD87-2B8433B8F8EE}" srcOrd="0" destOrd="0" presId="urn:microsoft.com/office/officeart/2005/8/layout/hierarchy2"/>
    <dgm:cxn modelId="{3A4DF02B-25C6-43E0-AF50-2B66960A0CDD}" type="presParOf" srcId="{D15A9792-AADC-447C-AD87-2B8433B8F8EE}" destId="{23359341-A37A-45DC-8762-07EECD2E528F}" srcOrd="0" destOrd="0" presId="urn:microsoft.com/office/officeart/2005/8/layout/hierarchy2"/>
    <dgm:cxn modelId="{DEB31719-1C13-4AB2-B395-21E22B89E8D6}" type="presParOf" srcId="{ACCFE8AF-54A1-463D-B4F1-8BBE64C8D4AC}" destId="{2D6F5ECB-C8F7-4EF7-97AF-264B0AB1F6D4}" srcOrd="1" destOrd="0" presId="urn:microsoft.com/office/officeart/2005/8/layout/hierarchy2"/>
    <dgm:cxn modelId="{DB295820-4654-4BB8-A1D2-0C0AC7B4B5DE}" type="presParOf" srcId="{2D6F5ECB-C8F7-4EF7-97AF-264B0AB1F6D4}" destId="{2B2F54E2-4DCA-4F0F-B07B-9C2096F61424}" srcOrd="0" destOrd="0" presId="urn:microsoft.com/office/officeart/2005/8/layout/hierarchy2"/>
    <dgm:cxn modelId="{EEBE16B6-BCF6-45C2-8FF2-5862C7B0A6B3}" type="presParOf" srcId="{2D6F5ECB-C8F7-4EF7-97AF-264B0AB1F6D4}" destId="{DFE8EBF9-E154-4423-867B-A7D7C5A8C29A}" srcOrd="1" destOrd="0" presId="urn:microsoft.com/office/officeart/2005/8/layout/hierarchy2"/>
    <dgm:cxn modelId="{28CB5E8A-2B79-48FD-92F9-8629DBAC087D}" type="presParOf" srcId="{ACCFE8AF-54A1-463D-B4F1-8BBE64C8D4AC}" destId="{AFC3FFC3-7116-4478-8E95-F8B2B9B4E3B1}" srcOrd="2" destOrd="0" presId="urn:microsoft.com/office/officeart/2005/8/layout/hierarchy2"/>
    <dgm:cxn modelId="{03FEB304-F68C-4C19-9B9D-60F2E64DF2ED}" type="presParOf" srcId="{AFC3FFC3-7116-4478-8E95-F8B2B9B4E3B1}" destId="{2D546186-7E18-404F-B7BA-37926A223814}" srcOrd="0" destOrd="0" presId="urn:microsoft.com/office/officeart/2005/8/layout/hierarchy2"/>
    <dgm:cxn modelId="{702B9538-51AE-4983-BAFF-E0B01559DD5C}" type="presParOf" srcId="{ACCFE8AF-54A1-463D-B4F1-8BBE64C8D4AC}" destId="{69429E43-8A36-4060-9CD6-4D75AA9E6C8E}" srcOrd="3" destOrd="0" presId="urn:microsoft.com/office/officeart/2005/8/layout/hierarchy2"/>
    <dgm:cxn modelId="{8A268073-4686-47E5-AB3E-23B3C3D25CF7}" type="presParOf" srcId="{69429E43-8A36-4060-9CD6-4D75AA9E6C8E}" destId="{84B0AB6E-2E0D-4ECC-A285-DFB693F2A87A}" srcOrd="0" destOrd="0" presId="urn:microsoft.com/office/officeart/2005/8/layout/hierarchy2"/>
    <dgm:cxn modelId="{C1FD5D8D-B341-45D5-A788-AA384DBF02DC}" type="presParOf" srcId="{69429E43-8A36-4060-9CD6-4D75AA9E6C8E}" destId="{9182AE85-481F-4C64-83FE-9BEEC2027FB8}"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CA73BB0-00BF-4E2F-B8DE-732C827015BE}" type="doc">
      <dgm:prSet loTypeId="urn:microsoft.com/office/officeart/2008/layout/HorizontalMultiLevelHierarchy" loCatId="hierarchy" qsTypeId="urn:microsoft.com/office/officeart/2005/8/quickstyle/3d1" qsCatId="3D" csTypeId="urn:microsoft.com/office/officeart/2005/8/colors/accent2_5" csCatId="accent2" phldr="1"/>
      <dgm:spPr/>
      <dgm:t>
        <a:bodyPr/>
        <a:lstStyle/>
        <a:p>
          <a:endParaRPr lang="en-US"/>
        </a:p>
      </dgm:t>
    </dgm:pt>
    <dgm:pt modelId="{32BDE31D-06B2-4781-A250-ADCECE2B92AD}">
      <dgm:prSet phldrT="[Text]" custT="1"/>
      <dgm:spPr/>
      <dgm:t>
        <a:bodyPr/>
        <a:lstStyle/>
        <a:p>
          <a:pPr algn="ctr">
            <a:lnSpc>
              <a:spcPct val="150000"/>
            </a:lnSpc>
          </a:pPr>
          <a:r>
            <a:rPr lang="en-US" sz="1600" b="0" dirty="0" smtClean="0">
              <a:latin typeface="Century" pitchFamily="18" charset="0"/>
            </a:rPr>
            <a:t>Ways to manage resistance to change</a:t>
          </a:r>
          <a:endParaRPr lang="en-US" sz="1600" b="0" dirty="0"/>
        </a:p>
      </dgm:t>
    </dgm:pt>
    <dgm:pt modelId="{E5D27DF4-7541-4CA4-8723-E1D858BD0113}" type="parTrans" cxnId="{38544B82-2D2F-4314-8ED9-14E03367C2AE}">
      <dgm:prSet/>
      <dgm:spPr/>
      <dgm:t>
        <a:bodyPr/>
        <a:lstStyle/>
        <a:p>
          <a:endParaRPr lang="en-US"/>
        </a:p>
      </dgm:t>
    </dgm:pt>
    <dgm:pt modelId="{950B91E5-AED6-4AFF-9272-80890A1953A8}" type="sibTrans" cxnId="{38544B82-2D2F-4314-8ED9-14E03367C2AE}">
      <dgm:prSet/>
      <dgm:spPr/>
      <dgm:t>
        <a:bodyPr/>
        <a:lstStyle/>
        <a:p>
          <a:endParaRPr lang="en-US"/>
        </a:p>
      </dgm:t>
    </dgm:pt>
    <dgm:pt modelId="{D74ABE54-1E7A-48E9-93FD-DCF8E18887D1}">
      <dgm:prSet phldrT="[Text]" custT="1"/>
      <dgm:spPr/>
      <dgm:t>
        <a:bodyPr/>
        <a:lstStyle/>
        <a:p>
          <a:pPr algn="ctr">
            <a:lnSpc>
              <a:spcPct val="150000"/>
            </a:lnSpc>
          </a:pPr>
          <a:r>
            <a:rPr lang="en-US" sz="1600" b="0" dirty="0" smtClean="0">
              <a:latin typeface="Century" pitchFamily="18" charset="0"/>
            </a:rPr>
            <a:t>Involvement</a:t>
          </a:r>
          <a:endParaRPr lang="en-US" sz="1600" b="0" dirty="0"/>
        </a:p>
      </dgm:t>
    </dgm:pt>
    <dgm:pt modelId="{4DFC7AF0-33D4-4F1E-B4B0-428F2D155F33}" type="parTrans" cxnId="{5E17E4A1-CA34-452F-8F26-70C3B5321ABA}">
      <dgm:prSet/>
      <dgm:spPr/>
      <dgm:t>
        <a:bodyPr/>
        <a:lstStyle/>
        <a:p>
          <a:endParaRPr lang="en-US"/>
        </a:p>
      </dgm:t>
    </dgm:pt>
    <dgm:pt modelId="{83781A42-7EBA-47F6-94F5-9E4052F57A27}" type="sibTrans" cxnId="{5E17E4A1-CA34-452F-8F26-70C3B5321ABA}">
      <dgm:prSet/>
      <dgm:spPr/>
      <dgm:t>
        <a:bodyPr/>
        <a:lstStyle/>
        <a:p>
          <a:endParaRPr lang="en-US"/>
        </a:p>
      </dgm:t>
    </dgm:pt>
    <dgm:pt modelId="{299A1C41-BBB6-4BC1-8C9C-0126A5245A87}">
      <dgm:prSet phldrT="[Text]" custT="1"/>
      <dgm:spPr/>
      <dgm:t>
        <a:bodyPr/>
        <a:lstStyle/>
        <a:p>
          <a:pPr algn="ctr">
            <a:lnSpc>
              <a:spcPct val="150000"/>
            </a:lnSpc>
          </a:pPr>
          <a:r>
            <a:rPr lang="en-US" sz="1600" b="0" dirty="0" smtClean="0">
              <a:latin typeface="Century" pitchFamily="18" charset="0"/>
            </a:rPr>
            <a:t>Education</a:t>
          </a:r>
          <a:endParaRPr lang="en-US" sz="1600" b="0" dirty="0"/>
        </a:p>
      </dgm:t>
    </dgm:pt>
    <dgm:pt modelId="{30D9C439-A1B0-455F-B6AF-91C4EA0A1F2F}" type="parTrans" cxnId="{2E203233-10DC-4AF7-9CAF-8158AB19E0CB}">
      <dgm:prSet/>
      <dgm:spPr/>
      <dgm:t>
        <a:bodyPr/>
        <a:lstStyle/>
        <a:p>
          <a:endParaRPr lang="en-US"/>
        </a:p>
      </dgm:t>
    </dgm:pt>
    <dgm:pt modelId="{2FF40058-D188-448B-8A87-760A8579231F}" type="sibTrans" cxnId="{2E203233-10DC-4AF7-9CAF-8158AB19E0CB}">
      <dgm:prSet/>
      <dgm:spPr/>
      <dgm:t>
        <a:bodyPr/>
        <a:lstStyle/>
        <a:p>
          <a:endParaRPr lang="en-US"/>
        </a:p>
      </dgm:t>
    </dgm:pt>
    <dgm:pt modelId="{5EC32804-10C6-4347-9452-DBB885113B2A}">
      <dgm:prSet phldrT="[Text]" custT="1"/>
      <dgm:spPr/>
      <dgm:t>
        <a:bodyPr/>
        <a:lstStyle/>
        <a:p>
          <a:pPr algn="ctr">
            <a:lnSpc>
              <a:spcPct val="150000"/>
            </a:lnSpc>
          </a:pPr>
          <a:r>
            <a:rPr lang="en-US" sz="1600" b="0" dirty="0" smtClean="0">
              <a:latin typeface="Century" pitchFamily="18" charset="0"/>
            </a:rPr>
            <a:t>Negotiation</a:t>
          </a:r>
          <a:endParaRPr lang="en-US" sz="1600" b="0" dirty="0"/>
        </a:p>
      </dgm:t>
    </dgm:pt>
    <dgm:pt modelId="{F9B993A7-44FA-44BA-8A0F-21CC32DD683A}" type="parTrans" cxnId="{9CDDA912-106A-4D55-9800-33337971E753}">
      <dgm:prSet/>
      <dgm:spPr/>
      <dgm:t>
        <a:bodyPr/>
        <a:lstStyle/>
        <a:p>
          <a:endParaRPr lang="en-US"/>
        </a:p>
      </dgm:t>
    </dgm:pt>
    <dgm:pt modelId="{CF168552-7DA1-40F7-87CC-5F3D8472A1FA}" type="sibTrans" cxnId="{9CDDA912-106A-4D55-9800-33337971E753}">
      <dgm:prSet/>
      <dgm:spPr/>
      <dgm:t>
        <a:bodyPr/>
        <a:lstStyle/>
        <a:p>
          <a:endParaRPr lang="en-US"/>
        </a:p>
      </dgm:t>
    </dgm:pt>
    <dgm:pt modelId="{C74D6D05-1E8D-470D-8145-6339054A9CF1}">
      <dgm:prSet phldrT="[Text]" custT="1"/>
      <dgm:spPr/>
      <dgm:t>
        <a:bodyPr/>
        <a:lstStyle/>
        <a:p>
          <a:pPr algn="ctr">
            <a:lnSpc>
              <a:spcPct val="150000"/>
            </a:lnSpc>
          </a:pPr>
          <a:r>
            <a:rPr lang="en-US" sz="1600" b="0" dirty="0" smtClean="0">
              <a:latin typeface="Century" pitchFamily="18" charset="0"/>
            </a:rPr>
            <a:t>Facilitation</a:t>
          </a:r>
          <a:endParaRPr lang="en-US" sz="1600" b="0" dirty="0"/>
        </a:p>
      </dgm:t>
    </dgm:pt>
    <dgm:pt modelId="{68B2C489-6F7F-4683-BD17-80D0B143DC49}" type="parTrans" cxnId="{8C441509-BC5C-4675-9365-5C5FBB6D32B1}">
      <dgm:prSet/>
      <dgm:spPr/>
      <dgm:t>
        <a:bodyPr/>
        <a:lstStyle/>
        <a:p>
          <a:endParaRPr lang="en-US"/>
        </a:p>
      </dgm:t>
    </dgm:pt>
    <dgm:pt modelId="{4711F727-91AF-4A96-9EF8-F000B7CEF414}" type="sibTrans" cxnId="{8C441509-BC5C-4675-9365-5C5FBB6D32B1}">
      <dgm:prSet/>
      <dgm:spPr/>
      <dgm:t>
        <a:bodyPr/>
        <a:lstStyle/>
        <a:p>
          <a:endParaRPr lang="en-US"/>
        </a:p>
      </dgm:t>
    </dgm:pt>
    <dgm:pt modelId="{FC897178-706D-4ADC-9924-2C85FC7E5116}" type="pres">
      <dgm:prSet presAssocID="{9CA73BB0-00BF-4E2F-B8DE-732C827015BE}" presName="Name0" presStyleCnt="0">
        <dgm:presLayoutVars>
          <dgm:chPref val="1"/>
          <dgm:dir/>
          <dgm:animOne val="branch"/>
          <dgm:animLvl val="lvl"/>
          <dgm:resizeHandles val="exact"/>
        </dgm:presLayoutVars>
      </dgm:prSet>
      <dgm:spPr/>
      <dgm:t>
        <a:bodyPr/>
        <a:lstStyle/>
        <a:p>
          <a:endParaRPr lang="en-US"/>
        </a:p>
      </dgm:t>
    </dgm:pt>
    <dgm:pt modelId="{21DA4728-F551-468C-A322-0A0F9DDC903A}" type="pres">
      <dgm:prSet presAssocID="{32BDE31D-06B2-4781-A250-ADCECE2B92AD}" presName="root1" presStyleCnt="0"/>
      <dgm:spPr/>
      <dgm:t>
        <a:bodyPr/>
        <a:lstStyle/>
        <a:p>
          <a:endParaRPr lang="en-US"/>
        </a:p>
      </dgm:t>
    </dgm:pt>
    <dgm:pt modelId="{07A75342-6C2C-4D65-8D72-55200E90829F}" type="pres">
      <dgm:prSet presAssocID="{32BDE31D-06B2-4781-A250-ADCECE2B92AD}" presName="LevelOneTextNode" presStyleLbl="node0" presStyleIdx="0" presStyleCnt="1">
        <dgm:presLayoutVars>
          <dgm:chPref val="3"/>
        </dgm:presLayoutVars>
      </dgm:prSet>
      <dgm:spPr/>
      <dgm:t>
        <a:bodyPr/>
        <a:lstStyle/>
        <a:p>
          <a:endParaRPr lang="en-US"/>
        </a:p>
      </dgm:t>
    </dgm:pt>
    <dgm:pt modelId="{2A672761-FCF0-4806-8D5E-3C62525DFE9D}" type="pres">
      <dgm:prSet presAssocID="{32BDE31D-06B2-4781-A250-ADCECE2B92AD}" presName="level2hierChild" presStyleCnt="0"/>
      <dgm:spPr/>
      <dgm:t>
        <a:bodyPr/>
        <a:lstStyle/>
        <a:p>
          <a:endParaRPr lang="en-US"/>
        </a:p>
      </dgm:t>
    </dgm:pt>
    <dgm:pt modelId="{2BF3F663-7DA4-439F-B295-24AA87C194D7}" type="pres">
      <dgm:prSet presAssocID="{4DFC7AF0-33D4-4F1E-B4B0-428F2D155F33}" presName="conn2-1" presStyleLbl="parChTrans1D2" presStyleIdx="0" presStyleCnt="4"/>
      <dgm:spPr/>
      <dgm:t>
        <a:bodyPr/>
        <a:lstStyle/>
        <a:p>
          <a:endParaRPr lang="en-US"/>
        </a:p>
      </dgm:t>
    </dgm:pt>
    <dgm:pt modelId="{7FBF05A0-21A4-407D-AD24-C3C8CABAE107}" type="pres">
      <dgm:prSet presAssocID="{4DFC7AF0-33D4-4F1E-B4B0-428F2D155F33}" presName="connTx" presStyleLbl="parChTrans1D2" presStyleIdx="0" presStyleCnt="4"/>
      <dgm:spPr/>
      <dgm:t>
        <a:bodyPr/>
        <a:lstStyle/>
        <a:p>
          <a:endParaRPr lang="en-US"/>
        </a:p>
      </dgm:t>
    </dgm:pt>
    <dgm:pt modelId="{344F93CA-3816-4FB4-8793-82C82D42769B}" type="pres">
      <dgm:prSet presAssocID="{D74ABE54-1E7A-48E9-93FD-DCF8E18887D1}" presName="root2" presStyleCnt="0"/>
      <dgm:spPr/>
      <dgm:t>
        <a:bodyPr/>
        <a:lstStyle/>
        <a:p>
          <a:endParaRPr lang="en-US"/>
        </a:p>
      </dgm:t>
    </dgm:pt>
    <dgm:pt modelId="{EB69C79A-EFEF-4505-A7C4-29C917D8F9C1}" type="pres">
      <dgm:prSet presAssocID="{D74ABE54-1E7A-48E9-93FD-DCF8E18887D1}" presName="LevelTwoTextNode" presStyleLbl="node2" presStyleIdx="0" presStyleCnt="4">
        <dgm:presLayoutVars>
          <dgm:chPref val="3"/>
        </dgm:presLayoutVars>
      </dgm:prSet>
      <dgm:spPr/>
      <dgm:t>
        <a:bodyPr/>
        <a:lstStyle/>
        <a:p>
          <a:endParaRPr lang="en-US"/>
        </a:p>
      </dgm:t>
    </dgm:pt>
    <dgm:pt modelId="{6AB1FEFE-5D38-44E7-A737-E985ACB00FF6}" type="pres">
      <dgm:prSet presAssocID="{D74ABE54-1E7A-48E9-93FD-DCF8E18887D1}" presName="level3hierChild" presStyleCnt="0"/>
      <dgm:spPr/>
      <dgm:t>
        <a:bodyPr/>
        <a:lstStyle/>
        <a:p>
          <a:endParaRPr lang="en-US"/>
        </a:p>
      </dgm:t>
    </dgm:pt>
    <dgm:pt modelId="{EA390275-51DD-45FC-842D-2452A7633146}" type="pres">
      <dgm:prSet presAssocID="{30D9C439-A1B0-455F-B6AF-91C4EA0A1F2F}" presName="conn2-1" presStyleLbl="parChTrans1D2" presStyleIdx="1" presStyleCnt="4"/>
      <dgm:spPr/>
      <dgm:t>
        <a:bodyPr/>
        <a:lstStyle/>
        <a:p>
          <a:endParaRPr lang="en-US"/>
        </a:p>
      </dgm:t>
    </dgm:pt>
    <dgm:pt modelId="{55E7DF46-E91B-473C-A969-0B54DF5DA8D1}" type="pres">
      <dgm:prSet presAssocID="{30D9C439-A1B0-455F-B6AF-91C4EA0A1F2F}" presName="connTx" presStyleLbl="parChTrans1D2" presStyleIdx="1" presStyleCnt="4"/>
      <dgm:spPr/>
      <dgm:t>
        <a:bodyPr/>
        <a:lstStyle/>
        <a:p>
          <a:endParaRPr lang="en-US"/>
        </a:p>
      </dgm:t>
    </dgm:pt>
    <dgm:pt modelId="{B5E0352C-036F-4920-893E-E57F2A5230B9}" type="pres">
      <dgm:prSet presAssocID="{299A1C41-BBB6-4BC1-8C9C-0126A5245A87}" presName="root2" presStyleCnt="0"/>
      <dgm:spPr/>
      <dgm:t>
        <a:bodyPr/>
        <a:lstStyle/>
        <a:p>
          <a:endParaRPr lang="en-US"/>
        </a:p>
      </dgm:t>
    </dgm:pt>
    <dgm:pt modelId="{45CB92CA-7175-4695-9C2E-49000FFB605B}" type="pres">
      <dgm:prSet presAssocID="{299A1C41-BBB6-4BC1-8C9C-0126A5245A87}" presName="LevelTwoTextNode" presStyleLbl="node2" presStyleIdx="1" presStyleCnt="4">
        <dgm:presLayoutVars>
          <dgm:chPref val="3"/>
        </dgm:presLayoutVars>
      </dgm:prSet>
      <dgm:spPr/>
      <dgm:t>
        <a:bodyPr/>
        <a:lstStyle/>
        <a:p>
          <a:endParaRPr lang="en-US"/>
        </a:p>
      </dgm:t>
    </dgm:pt>
    <dgm:pt modelId="{39F5D62E-C8F6-49F8-B11F-88EC611954FB}" type="pres">
      <dgm:prSet presAssocID="{299A1C41-BBB6-4BC1-8C9C-0126A5245A87}" presName="level3hierChild" presStyleCnt="0"/>
      <dgm:spPr/>
      <dgm:t>
        <a:bodyPr/>
        <a:lstStyle/>
        <a:p>
          <a:endParaRPr lang="en-US"/>
        </a:p>
      </dgm:t>
    </dgm:pt>
    <dgm:pt modelId="{095A9368-4104-4656-9FEA-7197B2B59921}" type="pres">
      <dgm:prSet presAssocID="{F9B993A7-44FA-44BA-8A0F-21CC32DD683A}" presName="conn2-1" presStyleLbl="parChTrans1D2" presStyleIdx="2" presStyleCnt="4"/>
      <dgm:spPr/>
      <dgm:t>
        <a:bodyPr/>
        <a:lstStyle/>
        <a:p>
          <a:endParaRPr lang="en-US"/>
        </a:p>
      </dgm:t>
    </dgm:pt>
    <dgm:pt modelId="{CFB1E9C3-7307-4BD8-80D8-CDF14395C27B}" type="pres">
      <dgm:prSet presAssocID="{F9B993A7-44FA-44BA-8A0F-21CC32DD683A}" presName="connTx" presStyleLbl="parChTrans1D2" presStyleIdx="2" presStyleCnt="4"/>
      <dgm:spPr/>
      <dgm:t>
        <a:bodyPr/>
        <a:lstStyle/>
        <a:p>
          <a:endParaRPr lang="en-US"/>
        </a:p>
      </dgm:t>
    </dgm:pt>
    <dgm:pt modelId="{42AF96F6-99E7-48F1-A5A6-123326CE47F0}" type="pres">
      <dgm:prSet presAssocID="{5EC32804-10C6-4347-9452-DBB885113B2A}" presName="root2" presStyleCnt="0"/>
      <dgm:spPr/>
      <dgm:t>
        <a:bodyPr/>
        <a:lstStyle/>
        <a:p>
          <a:endParaRPr lang="en-US"/>
        </a:p>
      </dgm:t>
    </dgm:pt>
    <dgm:pt modelId="{564C5EAB-6429-46EC-9A54-18A55F3308A7}" type="pres">
      <dgm:prSet presAssocID="{5EC32804-10C6-4347-9452-DBB885113B2A}" presName="LevelTwoTextNode" presStyleLbl="node2" presStyleIdx="2" presStyleCnt="4">
        <dgm:presLayoutVars>
          <dgm:chPref val="3"/>
        </dgm:presLayoutVars>
      </dgm:prSet>
      <dgm:spPr/>
      <dgm:t>
        <a:bodyPr/>
        <a:lstStyle/>
        <a:p>
          <a:endParaRPr lang="en-US"/>
        </a:p>
      </dgm:t>
    </dgm:pt>
    <dgm:pt modelId="{5722B722-AD6A-4811-B203-5C1E90FCA3D6}" type="pres">
      <dgm:prSet presAssocID="{5EC32804-10C6-4347-9452-DBB885113B2A}" presName="level3hierChild" presStyleCnt="0"/>
      <dgm:spPr/>
      <dgm:t>
        <a:bodyPr/>
        <a:lstStyle/>
        <a:p>
          <a:endParaRPr lang="en-US"/>
        </a:p>
      </dgm:t>
    </dgm:pt>
    <dgm:pt modelId="{3FFB8CBF-3215-40CF-B91C-951F0422719E}" type="pres">
      <dgm:prSet presAssocID="{68B2C489-6F7F-4683-BD17-80D0B143DC49}" presName="conn2-1" presStyleLbl="parChTrans1D2" presStyleIdx="3" presStyleCnt="4"/>
      <dgm:spPr/>
      <dgm:t>
        <a:bodyPr/>
        <a:lstStyle/>
        <a:p>
          <a:endParaRPr lang="en-US"/>
        </a:p>
      </dgm:t>
    </dgm:pt>
    <dgm:pt modelId="{35A9C46F-78A5-4E1A-AA3B-D2249C96CA28}" type="pres">
      <dgm:prSet presAssocID="{68B2C489-6F7F-4683-BD17-80D0B143DC49}" presName="connTx" presStyleLbl="parChTrans1D2" presStyleIdx="3" presStyleCnt="4"/>
      <dgm:spPr/>
      <dgm:t>
        <a:bodyPr/>
        <a:lstStyle/>
        <a:p>
          <a:endParaRPr lang="en-US"/>
        </a:p>
      </dgm:t>
    </dgm:pt>
    <dgm:pt modelId="{8DB4CFEB-B1FB-40E3-95FC-F0E42BEA285B}" type="pres">
      <dgm:prSet presAssocID="{C74D6D05-1E8D-470D-8145-6339054A9CF1}" presName="root2" presStyleCnt="0"/>
      <dgm:spPr/>
      <dgm:t>
        <a:bodyPr/>
        <a:lstStyle/>
        <a:p>
          <a:endParaRPr lang="en-US"/>
        </a:p>
      </dgm:t>
    </dgm:pt>
    <dgm:pt modelId="{AFF7F5F5-B406-4C56-908A-AF47417C4AA0}" type="pres">
      <dgm:prSet presAssocID="{C74D6D05-1E8D-470D-8145-6339054A9CF1}" presName="LevelTwoTextNode" presStyleLbl="node2" presStyleIdx="3" presStyleCnt="4">
        <dgm:presLayoutVars>
          <dgm:chPref val="3"/>
        </dgm:presLayoutVars>
      </dgm:prSet>
      <dgm:spPr/>
      <dgm:t>
        <a:bodyPr/>
        <a:lstStyle/>
        <a:p>
          <a:endParaRPr lang="en-US"/>
        </a:p>
      </dgm:t>
    </dgm:pt>
    <dgm:pt modelId="{D8F60B19-0FDB-4A62-8BEC-D49E236CC703}" type="pres">
      <dgm:prSet presAssocID="{C74D6D05-1E8D-470D-8145-6339054A9CF1}" presName="level3hierChild" presStyleCnt="0"/>
      <dgm:spPr/>
      <dgm:t>
        <a:bodyPr/>
        <a:lstStyle/>
        <a:p>
          <a:endParaRPr lang="en-US"/>
        </a:p>
      </dgm:t>
    </dgm:pt>
  </dgm:ptLst>
  <dgm:cxnLst>
    <dgm:cxn modelId="{8C441509-BC5C-4675-9365-5C5FBB6D32B1}" srcId="{32BDE31D-06B2-4781-A250-ADCECE2B92AD}" destId="{C74D6D05-1E8D-470D-8145-6339054A9CF1}" srcOrd="3" destOrd="0" parTransId="{68B2C489-6F7F-4683-BD17-80D0B143DC49}" sibTransId="{4711F727-91AF-4A96-9EF8-F000B7CEF414}"/>
    <dgm:cxn modelId="{9CDDA912-106A-4D55-9800-33337971E753}" srcId="{32BDE31D-06B2-4781-A250-ADCECE2B92AD}" destId="{5EC32804-10C6-4347-9452-DBB885113B2A}" srcOrd="2" destOrd="0" parTransId="{F9B993A7-44FA-44BA-8A0F-21CC32DD683A}" sibTransId="{CF168552-7DA1-40F7-87CC-5F3D8472A1FA}"/>
    <dgm:cxn modelId="{666587FE-398E-44F8-9A9B-013884FF8761}" type="presOf" srcId="{5EC32804-10C6-4347-9452-DBB885113B2A}" destId="{564C5EAB-6429-46EC-9A54-18A55F3308A7}" srcOrd="0" destOrd="0" presId="urn:microsoft.com/office/officeart/2008/layout/HorizontalMultiLevelHierarchy"/>
    <dgm:cxn modelId="{0B4C433F-7331-4F2C-BFEF-157EDDA36082}" type="presOf" srcId="{9CA73BB0-00BF-4E2F-B8DE-732C827015BE}" destId="{FC897178-706D-4ADC-9924-2C85FC7E5116}" srcOrd="0" destOrd="0" presId="urn:microsoft.com/office/officeart/2008/layout/HorizontalMultiLevelHierarchy"/>
    <dgm:cxn modelId="{FD04CFA4-EBB5-43B3-90EC-FFCDBA9B6E74}" type="presOf" srcId="{30D9C439-A1B0-455F-B6AF-91C4EA0A1F2F}" destId="{55E7DF46-E91B-473C-A969-0B54DF5DA8D1}" srcOrd="1" destOrd="0" presId="urn:microsoft.com/office/officeart/2008/layout/HorizontalMultiLevelHierarchy"/>
    <dgm:cxn modelId="{5E17E4A1-CA34-452F-8F26-70C3B5321ABA}" srcId="{32BDE31D-06B2-4781-A250-ADCECE2B92AD}" destId="{D74ABE54-1E7A-48E9-93FD-DCF8E18887D1}" srcOrd="0" destOrd="0" parTransId="{4DFC7AF0-33D4-4F1E-B4B0-428F2D155F33}" sibTransId="{83781A42-7EBA-47F6-94F5-9E4052F57A27}"/>
    <dgm:cxn modelId="{F8F8F422-BC62-4CA3-B8D1-487899E7D877}" type="presOf" srcId="{68B2C489-6F7F-4683-BD17-80D0B143DC49}" destId="{35A9C46F-78A5-4E1A-AA3B-D2249C96CA28}" srcOrd="1" destOrd="0" presId="urn:microsoft.com/office/officeart/2008/layout/HorizontalMultiLevelHierarchy"/>
    <dgm:cxn modelId="{44478C1D-34D8-4339-9B52-1C053B21A9D3}" type="presOf" srcId="{F9B993A7-44FA-44BA-8A0F-21CC32DD683A}" destId="{095A9368-4104-4656-9FEA-7197B2B59921}" srcOrd="0" destOrd="0" presId="urn:microsoft.com/office/officeart/2008/layout/HorizontalMultiLevelHierarchy"/>
    <dgm:cxn modelId="{DBAE7380-7861-4726-B039-DE10DB9AF45B}" type="presOf" srcId="{299A1C41-BBB6-4BC1-8C9C-0126A5245A87}" destId="{45CB92CA-7175-4695-9C2E-49000FFB605B}" srcOrd="0" destOrd="0" presId="urn:microsoft.com/office/officeart/2008/layout/HorizontalMultiLevelHierarchy"/>
    <dgm:cxn modelId="{38544B82-2D2F-4314-8ED9-14E03367C2AE}" srcId="{9CA73BB0-00BF-4E2F-B8DE-732C827015BE}" destId="{32BDE31D-06B2-4781-A250-ADCECE2B92AD}" srcOrd="0" destOrd="0" parTransId="{E5D27DF4-7541-4CA4-8723-E1D858BD0113}" sibTransId="{950B91E5-AED6-4AFF-9272-80890A1953A8}"/>
    <dgm:cxn modelId="{E562326C-07ED-4379-958D-D6889863D3D9}" type="presOf" srcId="{C74D6D05-1E8D-470D-8145-6339054A9CF1}" destId="{AFF7F5F5-B406-4C56-908A-AF47417C4AA0}" srcOrd="0" destOrd="0" presId="urn:microsoft.com/office/officeart/2008/layout/HorizontalMultiLevelHierarchy"/>
    <dgm:cxn modelId="{D4595DF9-9AB6-458D-B71B-1100F9D2805E}" type="presOf" srcId="{F9B993A7-44FA-44BA-8A0F-21CC32DD683A}" destId="{CFB1E9C3-7307-4BD8-80D8-CDF14395C27B}" srcOrd="1" destOrd="0" presId="urn:microsoft.com/office/officeart/2008/layout/HorizontalMultiLevelHierarchy"/>
    <dgm:cxn modelId="{D65BA2E2-61F9-4100-B77F-1B72BCC14AFF}" type="presOf" srcId="{4DFC7AF0-33D4-4F1E-B4B0-428F2D155F33}" destId="{2BF3F663-7DA4-439F-B295-24AA87C194D7}" srcOrd="0" destOrd="0" presId="urn:microsoft.com/office/officeart/2008/layout/HorizontalMultiLevelHierarchy"/>
    <dgm:cxn modelId="{2E203233-10DC-4AF7-9CAF-8158AB19E0CB}" srcId="{32BDE31D-06B2-4781-A250-ADCECE2B92AD}" destId="{299A1C41-BBB6-4BC1-8C9C-0126A5245A87}" srcOrd="1" destOrd="0" parTransId="{30D9C439-A1B0-455F-B6AF-91C4EA0A1F2F}" sibTransId="{2FF40058-D188-448B-8A87-760A8579231F}"/>
    <dgm:cxn modelId="{FFCBCAD9-3E90-4C0E-98AF-37A8035C38DC}" type="presOf" srcId="{68B2C489-6F7F-4683-BD17-80D0B143DC49}" destId="{3FFB8CBF-3215-40CF-B91C-951F0422719E}" srcOrd="0" destOrd="0" presId="urn:microsoft.com/office/officeart/2008/layout/HorizontalMultiLevelHierarchy"/>
    <dgm:cxn modelId="{1B2919FC-47F3-43AE-A857-BFFC7C8469A7}" type="presOf" srcId="{30D9C439-A1B0-455F-B6AF-91C4EA0A1F2F}" destId="{EA390275-51DD-45FC-842D-2452A7633146}" srcOrd="0" destOrd="0" presId="urn:microsoft.com/office/officeart/2008/layout/HorizontalMultiLevelHierarchy"/>
    <dgm:cxn modelId="{8EFB3C7E-C99D-4424-8680-8475EF20D4E6}" type="presOf" srcId="{D74ABE54-1E7A-48E9-93FD-DCF8E18887D1}" destId="{EB69C79A-EFEF-4505-A7C4-29C917D8F9C1}" srcOrd="0" destOrd="0" presId="urn:microsoft.com/office/officeart/2008/layout/HorizontalMultiLevelHierarchy"/>
    <dgm:cxn modelId="{5E613DCF-050C-473B-8E99-264C6B9E9461}" type="presOf" srcId="{32BDE31D-06B2-4781-A250-ADCECE2B92AD}" destId="{07A75342-6C2C-4D65-8D72-55200E90829F}" srcOrd="0" destOrd="0" presId="urn:microsoft.com/office/officeart/2008/layout/HorizontalMultiLevelHierarchy"/>
    <dgm:cxn modelId="{D0C8DF15-02E2-44BE-BDFA-50780583F919}" type="presOf" srcId="{4DFC7AF0-33D4-4F1E-B4B0-428F2D155F33}" destId="{7FBF05A0-21A4-407D-AD24-C3C8CABAE107}" srcOrd="1" destOrd="0" presId="urn:microsoft.com/office/officeart/2008/layout/HorizontalMultiLevelHierarchy"/>
    <dgm:cxn modelId="{6B48C7B4-E209-4060-855D-C362E334DCFF}" type="presParOf" srcId="{FC897178-706D-4ADC-9924-2C85FC7E5116}" destId="{21DA4728-F551-468C-A322-0A0F9DDC903A}" srcOrd="0" destOrd="0" presId="urn:microsoft.com/office/officeart/2008/layout/HorizontalMultiLevelHierarchy"/>
    <dgm:cxn modelId="{FE34A157-98BE-431E-A3D8-EAD3337F5708}" type="presParOf" srcId="{21DA4728-F551-468C-A322-0A0F9DDC903A}" destId="{07A75342-6C2C-4D65-8D72-55200E90829F}" srcOrd="0" destOrd="0" presId="urn:microsoft.com/office/officeart/2008/layout/HorizontalMultiLevelHierarchy"/>
    <dgm:cxn modelId="{2D669D82-BB0B-4E72-AFEF-C1D2A19C7E7F}" type="presParOf" srcId="{21DA4728-F551-468C-A322-0A0F9DDC903A}" destId="{2A672761-FCF0-4806-8D5E-3C62525DFE9D}" srcOrd="1" destOrd="0" presId="urn:microsoft.com/office/officeart/2008/layout/HorizontalMultiLevelHierarchy"/>
    <dgm:cxn modelId="{187BB95C-CEAA-4A1C-8E58-DE0EF9923FA8}" type="presParOf" srcId="{2A672761-FCF0-4806-8D5E-3C62525DFE9D}" destId="{2BF3F663-7DA4-439F-B295-24AA87C194D7}" srcOrd="0" destOrd="0" presId="urn:microsoft.com/office/officeart/2008/layout/HorizontalMultiLevelHierarchy"/>
    <dgm:cxn modelId="{185BDA3B-2537-44AF-88A9-22BFD6E9FE30}" type="presParOf" srcId="{2BF3F663-7DA4-439F-B295-24AA87C194D7}" destId="{7FBF05A0-21A4-407D-AD24-C3C8CABAE107}" srcOrd="0" destOrd="0" presId="urn:microsoft.com/office/officeart/2008/layout/HorizontalMultiLevelHierarchy"/>
    <dgm:cxn modelId="{ED153068-0B25-46A9-B3B7-F33B32C121D0}" type="presParOf" srcId="{2A672761-FCF0-4806-8D5E-3C62525DFE9D}" destId="{344F93CA-3816-4FB4-8793-82C82D42769B}" srcOrd="1" destOrd="0" presId="urn:microsoft.com/office/officeart/2008/layout/HorizontalMultiLevelHierarchy"/>
    <dgm:cxn modelId="{EC5753E9-B52A-413A-90FE-34D44E257AC1}" type="presParOf" srcId="{344F93CA-3816-4FB4-8793-82C82D42769B}" destId="{EB69C79A-EFEF-4505-A7C4-29C917D8F9C1}" srcOrd="0" destOrd="0" presId="urn:microsoft.com/office/officeart/2008/layout/HorizontalMultiLevelHierarchy"/>
    <dgm:cxn modelId="{5EA3DDDD-347D-45BC-AF8A-7BB0FF2440E2}" type="presParOf" srcId="{344F93CA-3816-4FB4-8793-82C82D42769B}" destId="{6AB1FEFE-5D38-44E7-A737-E985ACB00FF6}" srcOrd="1" destOrd="0" presId="urn:microsoft.com/office/officeart/2008/layout/HorizontalMultiLevelHierarchy"/>
    <dgm:cxn modelId="{3C1DBFC1-8656-485E-A64B-BA366DBF7725}" type="presParOf" srcId="{2A672761-FCF0-4806-8D5E-3C62525DFE9D}" destId="{EA390275-51DD-45FC-842D-2452A7633146}" srcOrd="2" destOrd="0" presId="urn:microsoft.com/office/officeart/2008/layout/HorizontalMultiLevelHierarchy"/>
    <dgm:cxn modelId="{57B1D398-5789-42DE-843E-B2B3EDFFF610}" type="presParOf" srcId="{EA390275-51DD-45FC-842D-2452A7633146}" destId="{55E7DF46-E91B-473C-A969-0B54DF5DA8D1}" srcOrd="0" destOrd="0" presId="urn:microsoft.com/office/officeart/2008/layout/HorizontalMultiLevelHierarchy"/>
    <dgm:cxn modelId="{ED0670E3-393E-4FF4-A067-C79CB7ABDC69}" type="presParOf" srcId="{2A672761-FCF0-4806-8D5E-3C62525DFE9D}" destId="{B5E0352C-036F-4920-893E-E57F2A5230B9}" srcOrd="3" destOrd="0" presId="urn:microsoft.com/office/officeart/2008/layout/HorizontalMultiLevelHierarchy"/>
    <dgm:cxn modelId="{2104C8F4-BA62-4FE9-9F8B-33C2AFCEECBC}" type="presParOf" srcId="{B5E0352C-036F-4920-893E-E57F2A5230B9}" destId="{45CB92CA-7175-4695-9C2E-49000FFB605B}" srcOrd="0" destOrd="0" presId="urn:microsoft.com/office/officeart/2008/layout/HorizontalMultiLevelHierarchy"/>
    <dgm:cxn modelId="{7EE07013-8513-4169-9CC7-2FA4FD1D64F4}" type="presParOf" srcId="{B5E0352C-036F-4920-893E-E57F2A5230B9}" destId="{39F5D62E-C8F6-49F8-B11F-88EC611954FB}" srcOrd="1" destOrd="0" presId="urn:microsoft.com/office/officeart/2008/layout/HorizontalMultiLevelHierarchy"/>
    <dgm:cxn modelId="{B26B6BF2-A960-4B70-AC4D-33D8FD429084}" type="presParOf" srcId="{2A672761-FCF0-4806-8D5E-3C62525DFE9D}" destId="{095A9368-4104-4656-9FEA-7197B2B59921}" srcOrd="4" destOrd="0" presId="urn:microsoft.com/office/officeart/2008/layout/HorizontalMultiLevelHierarchy"/>
    <dgm:cxn modelId="{4AACCCBC-2F86-43C4-8A4E-CD4249545763}" type="presParOf" srcId="{095A9368-4104-4656-9FEA-7197B2B59921}" destId="{CFB1E9C3-7307-4BD8-80D8-CDF14395C27B}" srcOrd="0" destOrd="0" presId="urn:microsoft.com/office/officeart/2008/layout/HorizontalMultiLevelHierarchy"/>
    <dgm:cxn modelId="{4A0ED36A-912B-4069-BAAC-8B638B0E7AA0}" type="presParOf" srcId="{2A672761-FCF0-4806-8D5E-3C62525DFE9D}" destId="{42AF96F6-99E7-48F1-A5A6-123326CE47F0}" srcOrd="5" destOrd="0" presId="urn:microsoft.com/office/officeart/2008/layout/HorizontalMultiLevelHierarchy"/>
    <dgm:cxn modelId="{C40E338A-BA70-4679-AB06-6FFA7D3FAAA1}" type="presParOf" srcId="{42AF96F6-99E7-48F1-A5A6-123326CE47F0}" destId="{564C5EAB-6429-46EC-9A54-18A55F3308A7}" srcOrd="0" destOrd="0" presId="urn:microsoft.com/office/officeart/2008/layout/HorizontalMultiLevelHierarchy"/>
    <dgm:cxn modelId="{917D1DE4-361E-415C-A863-CD14FAE7AF27}" type="presParOf" srcId="{42AF96F6-99E7-48F1-A5A6-123326CE47F0}" destId="{5722B722-AD6A-4811-B203-5C1E90FCA3D6}" srcOrd="1" destOrd="0" presId="urn:microsoft.com/office/officeart/2008/layout/HorizontalMultiLevelHierarchy"/>
    <dgm:cxn modelId="{65899688-5D57-40BD-B3E7-2CFB73B64EFA}" type="presParOf" srcId="{2A672761-FCF0-4806-8D5E-3C62525DFE9D}" destId="{3FFB8CBF-3215-40CF-B91C-951F0422719E}" srcOrd="6" destOrd="0" presId="urn:microsoft.com/office/officeart/2008/layout/HorizontalMultiLevelHierarchy"/>
    <dgm:cxn modelId="{DD6F301A-E701-497C-ABD7-F8E2ECDB22A9}" type="presParOf" srcId="{3FFB8CBF-3215-40CF-B91C-951F0422719E}" destId="{35A9C46F-78A5-4E1A-AA3B-D2249C96CA28}" srcOrd="0" destOrd="0" presId="urn:microsoft.com/office/officeart/2008/layout/HorizontalMultiLevelHierarchy"/>
    <dgm:cxn modelId="{6AD4D660-DF37-4C91-A9C4-96CF651278B7}" type="presParOf" srcId="{2A672761-FCF0-4806-8D5E-3C62525DFE9D}" destId="{8DB4CFEB-B1FB-40E3-95FC-F0E42BEA285B}" srcOrd="7" destOrd="0" presId="urn:microsoft.com/office/officeart/2008/layout/HorizontalMultiLevelHierarchy"/>
    <dgm:cxn modelId="{B49995A4-E896-4411-84C2-A9F5E8EBFE9C}" type="presParOf" srcId="{8DB4CFEB-B1FB-40E3-95FC-F0E42BEA285B}" destId="{AFF7F5F5-B406-4C56-908A-AF47417C4AA0}" srcOrd="0" destOrd="0" presId="urn:microsoft.com/office/officeart/2008/layout/HorizontalMultiLevelHierarchy"/>
    <dgm:cxn modelId="{E00F9751-171B-4538-9B12-369A5E573C7F}" type="presParOf" srcId="{8DB4CFEB-B1FB-40E3-95FC-F0E42BEA285B}" destId="{D8F60B19-0FDB-4A62-8BEC-D49E236CC703}"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D1FDCEB-1962-4159-8207-90DA08773C02}"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43FB8F5E-11D1-4AAC-B1F9-B2B4CC30E84A}">
      <dgm:prSet phldrT="[Text]" custT="1"/>
      <dgm:spPr>
        <a:xfrm>
          <a:off x="132080" y="33392"/>
          <a:ext cx="1849120" cy="236160"/>
        </a:xfrm>
      </dgm:spPr>
      <dgm:t>
        <a:bodyPr/>
        <a:lstStyle/>
        <a:p>
          <a:r>
            <a:rPr lang="en-US" sz="1600" dirty="0" smtClean="0">
              <a:latin typeface="Century" pitchFamily="18" charset="0"/>
              <a:ea typeface="+mn-ea"/>
              <a:cs typeface="+mn-cs"/>
            </a:rPr>
            <a:t>Accuracy</a:t>
          </a:r>
          <a:endParaRPr lang="en-US" sz="1600" dirty="0">
            <a:latin typeface="Century" pitchFamily="18" charset="0"/>
            <a:ea typeface="+mn-ea"/>
            <a:cs typeface="+mn-cs"/>
          </a:endParaRPr>
        </a:p>
      </dgm:t>
    </dgm:pt>
    <dgm:pt modelId="{655840C5-9825-4273-BAD9-019EFFAD7B78}" type="parTrans" cxnId="{24329470-FC25-49C3-AE2C-79B58B1AE69D}">
      <dgm:prSet/>
      <dgm:spPr/>
      <dgm:t>
        <a:bodyPr/>
        <a:lstStyle/>
        <a:p>
          <a:endParaRPr lang="en-US"/>
        </a:p>
      </dgm:t>
    </dgm:pt>
    <dgm:pt modelId="{9DB6775E-FDD7-4B11-A429-1BA352184FDF}" type="sibTrans" cxnId="{24329470-FC25-49C3-AE2C-79B58B1AE69D}">
      <dgm:prSet/>
      <dgm:spPr/>
      <dgm:t>
        <a:bodyPr/>
        <a:lstStyle/>
        <a:p>
          <a:endParaRPr lang="en-US"/>
        </a:p>
      </dgm:t>
    </dgm:pt>
    <dgm:pt modelId="{66EDAAEB-087B-499A-A7F7-AC9F635BB03B}">
      <dgm:prSet phldrT="[Text]" custT="1"/>
      <dgm:spPr>
        <a:xfrm>
          <a:off x="132080" y="396272"/>
          <a:ext cx="1849120" cy="236160"/>
        </a:xfrm>
      </dgm:spPr>
      <dgm:t>
        <a:bodyPr/>
        <a:lstStyle/>
        <a:p>
          <a:r>
            <a:rPr lang="en-US" sz="1600" dirty="0" smtClean="0">
              <a:latin typeface="Century" pitchFamily="18" charset="0"/>
              <a:ea typeface="+mn-ea"/>
              <a:cs typeface="+mn-cs"/>
            </a:rPr>
            <a:t>Timeliness</a:t>
          </a:r>
          <a:endParaRPr lang="en-US" sz="1600" dirty="0">
            <a:latin typeface="Century" pitchFamily="18" charset="0"/>
            <a:ea typeface="+mn-ea"/>
            <a:cs typeface="+mn-cs"/>
          </a:endParaRPr>
        </a:p>
      </dgm:t>
    </dgm:pt>
    <dgm:pt modelId="{8797F947-24B5-4D6E-BA37-05282E3D307B}" type="parTrans" cxnId="{93A712C9-5DE2-4CF4-AF71-A5CC78C3340F}">
      <dgm:prSet/>
      <dgm:spPr/>
      <dgm:t>
        <a:bodyPr/>
        <a:lstStyle/>
        <a:p>
          <a:endParaRPr lang="en-US"/>
        </a:p>
      </dgm:t>
    </dgm:pt>
    <dgm:pt modelId="{B2350735-ACC5-4588-9C6B-4977463E09CF}" type="sibTrans" cxnId="{93A712C9-5DE2-4CF4-AF71-A5CC78C3340F}">
      <dgm:prSet/>
      <dgm:spPr/>
      <dgm:t>
        <a:bodyPr/>
        <a:lstStyle/>
        <a:p>
          <a:endParaRPr lang="en-US"/>
        </a:p>
      </dgm:t>
    </dgm:pt>
    <dgm:pt modelId="{639C900E-A066-45C7-92F9-7637F0D6569A}">
      <dgm:prSet phldrT="[Text]" custT="1"/>
      <dgm:spPr>
        <a:xfrm>
          <a:off x="132080" y="759152"/>
          <a:ext cx="1849120" cy="236160"/>
        </a:xfrm>
      </dgm:spPr>
      <dgm:t>
        <a:bodyPr/>
        <a:lstStyle/>
        <a:p>
          <a:r>
            <a:rPr lang="en-US" sz="1600" dirty="0" smtClean="0">
              <a:latin typeface="Century" pitchFamily="18" charset="0"/>
              <a:ea typeface="+mn-ea"/>
              <a:cs typeface="+mn-cs"/>
            </a:rPr>
            <a:t>Relevance </a:t>
          </a:r>
          <a:endParaRPr lang="en-US" sz="1600" dirty="0">
            <a:latin typeface="Century" pitchFamily="18" charset="0"/>
            <a:ea typeface="+mn-ea"/>
            <a:cs typeface="+mn-cs"/>
          </a:endParaRPr>
        </a:p>
      </dgm:t>
    </dgm:pt>
    <dgm:pt modelId="{ADF3A2B9-302F-4B8A-9DD7-550C7D32F065}" type="parTrans" cxnId="{512C0EB7-E5D1-4F07-8526-16B66E368E7F}">
      <dgm:prSet/>
      <dgm:spPr/>
      <dgm:t>
        <a:bodyPr/>
        <a:lstStyle/>
        <a:p>
          <a:endParaRPr lang="en-US"/>
        </a:p>
      </dgm:t>
    </dgm:pt>
    <dgm:pt modelId="{A7892A62-761F-4660-8651-A12183E4021E}" type="sibTrans" cxnId="{512C0EB7-E5D1-4F07-8526-16B66E368E7F}">
      <dgm:prSet/>
      <dgm:spPr/>
      <dgm:t>
        <a:bodyPr/>
        <a:lstStyle/>
        <a:p>
          <a:endParaRPr lang="en-US"/>
        </a:p>
      </dgm:t>
    </dgm:pt>
    <dgm:pt modelId="{1EEE344F-82BC-45B2-9702-5C794E8961E6}">
      <dgm:prSet phldrT="[Text]" custT="1"/>
      <dgm:spPr>
        <a:xfrm>
          <a:off x="132080" y="1122032"/>
          <a:ext cx="1849120" cy="236160"/>
        </a:xfrm>
      </dgm:spPr>
      <dgm:t>
        <a:bodyPr/>
        <a:lstStyle/>
        <a:p>
          <a:r>
            <a:rPr lang="en-US" sz="1600" dirty="0" smtClean="0">
              <a:latin typeface="Century" pitchFamily="18" charset="0"/>
              <a:ea typeface="+mn-ea"/>
              <a:cs typeface="+mn-cs"/>
            </a:rPr>
            <a:t>Completeness</a:t>
          </a:r>
          <a:endParaRPr lang="en-US" sz="1600" dirty="0">
            <a:latin typeface="Century" pitchFamily="18" charset="0"/>
            <a:ea typeface="+mn-ea"/>
            <a:cs typeface="+mn-cs"/>
          </a:endParaRPr>
        </a:p>
      </dgm:t>
    </dgm:pt>
    <dgm:pt modelId="{5749C794-A520-47CE-8692-BD6AD2A44A18}" type="parTrans" cxnId="{9D3ABC50-06F2-4AEF-B722-4E98338087C3}">
      <dgm:prSet/>
      <dgm:spPr/>
      <dgm:t>
        <a:bodyPr/>
        <a:lstStyle/>
        <a:p>
          <a:endParaRPr lang="en-US"/>
        </a:p>
      </dgm:t>
    </dgm:pt>
    <dgm:pt modelId="{3C8D3044-7AB3-4697-A8F5-7FA65F93385C}" type="sibTrans" cxnId="{9D3ABC50-06F2-4AEF-B722-4E98338087C3}">
      <dgm:prSet/>
      <dgm:spPr/>
      <dgm:t>
        <a:bodyPr/>
        <a:lstStyle/>
        <a:p>
          <a:endParaRPr lang="en-US"/>
        </a:p>
      </dgm:t>
    </dgm:pt>
    <dgm:pt modelId="{2A5ED3BB-C494-437D-8B53-58FA43D21784}" type="pres">
      <dgm:prSet presAssocID="{FD1FDCEB-1962-4159-8207-90DA08773C02}" presName="linear" presStyleCnt="0">
        <dgm:presLayoutVars>
          <dgm:dir/>
          <dgm:animLvl val="lvl"/>
          <dgm:resizeHandles val="exact"/>
        </dgm:presLayoutVars>
      </dgm:prSet>
      <dgm:spPr/>
      <dgm:t>
        <a:bodyPr/>
        <a:lstStyle/>
        <a:p>
          <a:endParaRPr lang="en-US"/>
        </a:p>
      </dgm:t>
    </dgm:pt>
    <dgm:pt modelId="{C0B27948-2276-4E55-AEFD-DA50945C3CC6}" type="pres">
      <dgm:prSet presAssocID="{43FB8F5E-11D1-4AAC-B1F9-B2B4CC30E84A}" presName="parentLin" presStyleCnt="0"/>
      <dgm:spPr/>
      <dgm:t>
        <a:bodyPr/>
        <a:lstStyle/>
        <a:p>
          <a:endParaRPr lang="en-US"/>
        </a:p>
      </dgm:t>
    </dgm:pt>
    <dgm:pt modelId="{E4F209FD-73B4-48B5-BDD4-985B2C8229E7}" type="pres">
      <dgm:prSet presAssocID="{43FB8F5E-11D1-4AAC-B1F9-B2B4CC30E84A}" presName="parentLeftMargin" presStyleLbl="node1" presStyleIdx="0" presStyleCnt="4"/>
      <dgm:spPr>
        <a:prstGeom prst="roundRect">
          <a:avLst/>
        </a:prstGeom>
      </dgm:spPr>
      <dgm:t>
        <a:bodyPr/>
        <a:lstStyle/>
        <a:p>
          <a:endParaRPr lang="en-US"/>
        </a:p>
      </dgm:t>
    </dgm:pt>
    <dgm:pt modelId="{6D71C8D9-2372-49A4-B0A4-078D8E008BA0}" type="pres">
      <dgm:prSet presAssocID="{43FB8F5E-11D1-4AAC-B1F9-B2B4CC30E84A}" presName="parentText" presStyleLbl="node1" presStyleIdx="0" presStyleCnt="4">
        <dgm:presLayoutVars>
          <dgm:chMax val="0"/>
          <dgm:bulletEnabled val="1"/>
        </dgm:presLayoutVars>
      </dgm:prSet>
      <dgm:spPr/>
      <dgm:t>
        <a:bodyPr/>
        <a:lstStyle/>
        <a:p>
          <a:endParaRPr lang="en-US"/>
        </a:p>
      </dgm:t>
    </dgm:pt>
    <dgm:pt modelId="{9030153D-E11F-48FD-BEA2-EEF4FBE5585F}" type="pres">
      <dgm:prSet presAssocID="{43FB8F5E-11D1-4AAC-B1F9-B2B4CC30E84A}" presName="negativeSpace" presStyleCnt="0"/>
      <dgm:spPr/>
      <dgm:t>
        <a:bodyPr/>
        <a:lstStyle/>
        <a:p>
          <a:endParaRPr lang="en-US"/>
        </a:p>
      </dgm:t>
    </dgm:pt>
    <dgm:pt modelId="{0886548F-EF27-47D0-A805-97103F649A48}" type="pres">
      <dgm:prSet presAssocID="{43FB8F5E-11D1-4AAC-B1F9-B2B4CC30E84A}" presName="childText" presStyleLbl="conFgAcc1" presStyleIdx="0" presStyleCnt="4">
        <dgm:presLayoutVars>
          <dgm:bulletEnabled val="1"/>
        </dgm:presLayoutVars>
      </dgm:prSet>
      <dgm:spPr>
        <a:xfrm>
          <a:off x="0" y="151472"/>
          <a:ext cx="2641600" cy="201600"/>
        </a:xfrm>
        <a:prstGeom prst="rect">
          <a:avLst/>
        </a:prstGeom>
      </dgm:spPr>
      <dgm:t>
        <a:bodyPr/>
        <a:lstStyle/>
        <a:p>
          <a:endParaRPr lang="en-US"/>
        </a:p>
      </dgm:t>
    </dgm:pt>
    <dgm:pt modelId="{A56EDEF8-A46B-4124-A77D-4B8F451914F7}" type="pres">
      <dgm:prSet presAssocID="{9DB6775E-FDD7-4B11-A429-1BA352184FDF}" presName="spaceBetweenRectangles" presStyleCnt="0"/>
      <dgm:spPr/>
      <dgm:t>
        <a:bodyPr/>
        <a:lstStyle/>
        <a:p>
          <a:endParaRPr lang="en-US"/>
        </a:p>
      </dgm:t>
    </dgm:pt>
    <dgm:pt modelId="{308166F6-9521-4908-93FA-3A8E7704D39C}" type="pres">
      <dgm:prSet presAssocID="{66EDAAEB-087B-499A-A7F7-AC9F635BB03B}" presName="parentLin" presStyleCnt="0"/>
      <dgm:spPr/>
      <dgm:t>
        <a:bodyPr/>
        <a:lstStyle/>
        <a:p>
          <a:endParaRPr lang="en-US"/>
        </a:p>
      </dgm:t>
    </dgm:pt>
    <dgm:pt modelId="{ABEB30D0-F672-4A8C-9800-938293784E29}" type="pres">
      <dgm:prSet presAssocID="{66EDAAEB-087B-499A-A7F7-AC9F635BB03B}" presName="parentLeftMargin" presStyleLbl="node1" presStyleIdx="0" presStyleCnt="4"/>
      <dgm:spPr>
        <a:prstGeom prst="roundRect">
          <a:avLst/>
        </a:prstGeom>
      </dgm:spPr>
      <dgm:t>
        <a:bodyPr/>
        <a:lstStyle/>
        <a:p>
          <a:endParaRPr lang="en-US"/>
        </a:p>
      </dgm:t>
    </dgm:pt>
    <dgm:pt modelId="{63BCD3CF-80CC-4FC1-81BB-CF15E1021418}" type="pres">
      <dgm:prSet presAssocID="{66EDAAEB-087B-499A-A7F7-AC9F635BB03B}" presName="parentText" presStyleLbl="node1" presStyleIdx="1" presStyleCnt="4">
        <dgm:presLayoutVars>
          <dgm:chMax val="0"/>
          <dgm:bulletEnabled val="1"/>
        </dgm:presLayoutVars>
      </dgm:prSet>
      <dgm:spPr/>
      <dgm:t>
        <a:bodyPr/>
        <a:lstStyle/>
        <a:p>
          <a:endParaRPr lang="en-US"/>
        </a:p>
      </dgm:t>
    </dgm:pt>
    <dgm:pt modelId="{B51AFDA7-1107-48D3-9605-E0B6B33868F9}" type="pres">
      <dgm:prSet presAssocID="{66EDAAEB-087B-499A-A7F7-AC9F635BB03B}" presName="negativeSpace" presStyleCnt="0"/>
      <dgm:spPr/>
      <dgm:t>
        <a:bodyPr/>
        <a:lstStyle/>
        <a:p>
          <a:endParaRPr lang="en-US"/>
        </a:p>
      </dgm:t>
    </dgm:pt>
    <dgm:pt modelId="{E45F8B07-B058-4453-AE5C-F232BE060FF2}" type="pres">
      <dgm:prSet presAssocID="{66EDAAEB-087B-499A-A7F7-AC9F635BB03B}" presName="childText" presStyleLbl="conFgAcc1" presStyleIdx="1" presStyleCnt="4">
        <dgm:presLayoutVars>
          <dgm:bulletEnabled val="1"/>
        </dgm:presLayoutVars>
      </dgm:prSet>
      <dgm:spPr>
        <a:xfrm>
          <a:off x="0" y="514352"/>
          <a:ext cx="2641600" cy="201600"/>
        </a:xfrm>
        <a:prstGeom prst="rect">
          <a:avLst/>
        </a:prstGeom>
      </dgm:spPr>
      <dgm:t>
        <a:bodyPr/>
        <a:lstStyle/>
        <a:p>
          <a:endParaRPr lang="en-US"/>
        </a:p>
      </dgm:t>
    </dgm:pt>
    <dgm:pt modelId="{65DDF439-060B-4453-9E60-E403154CF052}" type="pres">
      <dgm:prSet presAssocID="{B2350735-ACC5-4588-9C6B-4977463E09CF}" presName="spaceBetweenRectangles" presStyleCnt="0"/>
      <dgm:spPr/>
      <dgm:t>
        <a:bodyPr/>
        <a:lstStyle/>
        <a:p>
          <a:endParaRPr lang="en-US"/>
        </a:p>
      </dgm:t>
    </dgm:pt>
    <dgm:pt modelId="{A5617D51-22E0-4AC9-A046-89AB1D705EC4}" type="pres">
      <dgm:prSet presAssocID="{639C900E-A066-45C7-92F9-7637F0D6569A}" presName="parentLin" presStyleCnt="0"/>
      <dgm:spPr/>
      <dgm:t>
        <a:bodyPr/>
        <a:lstStyle/>
        <a:p>
          <a:endParaRPr lang="en-US"/>
        </a:p>
      </dgm:t>
    </dgm:pt>
    <dgm:pt modelId="{F2D4E53A-8077-4E6F-BF4A-8060257B3F21}" type="pres">
      <dgm:prSet presAssocID="{639C900E-A066-45C7-92F9-7637F0D6569A}" presName="parentLeftMargin" presStyleLbl="node1" presStyleIdx="1" presStyleCnt="4"/>
      <dgm:spPr>
        <a:prstGeom prst="roundRect">
          <a:avLst/>
        </a:prstGeom>
      </dgm:spPr>
      <dgm:t>
        <a:bodyPr/>
        <a:lstStyle/>
        <a:p>
          <a:endParaRPr lang="en-US"/>
        </a:p>
      </dgm:t>
    </dgm:pt>
    <dgm:pt modelId="{9CB35337-8ABD-4F9B-BE2C-DA54D428A6D8}" type="pres">
      <dgm:prSet presAssocID="{639C900E-A066-45C7-92F9-7637F0D6569A}" presName="parentText" presStyleLbl="node1" presStyleIdx="2" presStyleCnt="4">
        <dgm:presLayoutVars>
          <dgm:chMax val="0"/>
          <dgm:bulletEnabled val="1"/>
        </dgm:presLayoutVars>
      </dgm:prSet>
      <dgm:spPr/>
      <dgm:t>
        <a:bodyPr/>
        <a:lstStyle/>
        <a:p>
          <a:endParaRPr lang="en-US"/>
        </a:p>
      </dgm:t>
    </dgm:pt>
    <dgm:pt modelId="{433377BB-7597-40B4-9D0E-547D725E8BF3}" type="pres">
      <dgm:prSet presAssocID="{639C900E-A066-45C7-92F9-7637F0D6569A}" presName="negativeSpace" presStyleCnt="0"/>
      <dgm:spPr/>
      <dgm:t>
        <a:bodyPr/>
        <a:lstStyle/>
        <a:p>
          <a:endParaRPr lang="en-US"/>
        </a:p>
      </dgm:t>
    </dgm:pt>
    <dgm:pt modelId="{74F7647D-96DB-476F-AEEF-85BF7811EEFE}" type="pres">
      <dgm:prSet presAssocID="{639C900E-A066-45C7-92F9-7637F0D6569A}" presName="childText" presStyleLbl="conFgAcc1" presStyleIdx="2" presStyleCnt="4">
        <dgm:presLayoutVars>
          <dgm:bulletEnabled val="1"/>
        </dgm:presLayoutVars>
      </dgm:prSet>
      <dgm:spPr>
        <a:xfrm>
          <a:off x="0" y="877232"/>
          <a:ext cx="2641600" cy="201600"/>
        </a:xfrm>
        <a:prstGeom prst="rect">
          <a:avLst/>
        </a:prstGeom>
      </dgm:spPr>
      <dgm:t>
        <a:bodyPr/>
        <a:lstStyle/>
        <a:p>
          <a:endParaRPr lang="en-US"/>
        </a:p>
      </dgm:t>
    </dgm:pt>
    <dgm:pt modelId="{A9204D95-73DF-4BCC-9A10-14F1EF40F9A7}" type="pres">
      <dgm:prSet presAssocID="{A7892A62-761F-4660-8651-A12183E4021E}" presName="spaceBetweenRectangles" presStyleCnt="0"/>
      <dgm:spPr/>
      <dgm:t>
        <a:bodyPr/>
        <a:lstStyle/>
        <a:p>
          <a:endParaRPr lang="en-US"/>
        </a:p>
      </dgm:t>
    </dgm:pt>
    <dgm:pt modelId="{7A03F94F-AD52-402A-B141-E113E420E52B}" type="pres">
      <dgm:prSet presAssocID="{1EEE344F-82BC-45B2-9702-5C794E8961E6}" presName="parentLin" presStyleCnt="0"/>
      <dgm:spPr/>
      <dgm:t>
        <a:bodyPr/>
        <a:lstStyle/>
        <a:p>
          <a:endParaRPr lang="en-US"/>
        </a:p>
      </dgm:t>
    </dgm:pt>
    <dgm:pt modelId="{5343F016-4ED0-4513-A8DF-838C4DDB9B59}" type="pres">
      <dgm:prSet presAssocID="{1EEE344F-82BC-45B2-9702-5C794E8961E6}" presName="parentLeftMargin" presStyleLbl="node1" presStyleIdx="2" presStyleCnt="4"/>
      <dgm:spPr>
        <a:prstGeom prst="roundRect">
          <a:avLst/>
        </a:prstGeom>
      </dgm:spPr>
      <dgm:t>
        <a:bodyPr/>
        <a:lstStyle/>
        <a:p>
          <a:endParaRPr lang="en-US"/>
        </a:p>
      </dgm:t>
    </dgm:pt>
    <dgm:pt modelId="{B8301BA0-668D-46A1-978B-FDFABB22FBDE}" type="pres">
      <dgm:prSet presAssocID="{1EEE344F-82BC-45B2-9702-5C794E8961E6}" presName="parentText" presStyleLbl="node1" presStyleIdx="3" presStyleCnt="4">
        <dgm:presLayoutVars>
          <dgm:chMax val="0"/>
          <dgm:bulletEnabled val="1"/>
        </dgm:presLayoutVars>
      </dgm:prSet>
      <dgm:spPr/>
      <dgm:t>
        <a:bodyPr/>
        <a:lstStyle/>
        <a:p>
          <a:endParaRPr lang="en-US"/>
        </a:p>
      </dgm:t>
    </dgm:pt>
    <dgm:pt modelId="{A3A97378-86D0-4D29-9712-6116A2EE3D7E}" type="pres">
      <dgm:prSet presAssocID="{1EEE344F-82BC-45B2-9702-5C794E8961E6}" presName="negativeSpace" presStyleCnt="0"/>
      <dgm:spPr/>
      <dgm:t>
        <a:bodyPr/>
        <a:lstStyle/>
        <a:p>
          <a:endParaRPr lang="en-US"/>
        </a:p>
      </dgm:t>
    </dgm:pt>
    <dgm:pt modelId="{1AE87F00-84F3-447B-9E65-C1756F1086E9}" type="pres">
      <dgm:prSet presAssocID="{1EEE344F-82BC-45B2-9702-5C794E8961E6}" presName="childText" presStyleLbl="conFgAcc1" presStyleIdx="3" presStyleCnt="4">
        <dgm:presLayoutVars>
          <dgm:bulletEnabled val="1"/>
        </dgm:presLayoutVars>
      </dgm:prSet>
      <dgm:spPr>
        <a:xfrm>
          <a:off x="0" y="1240112"/>
          <a:ext cx="2641600" cy="201600"/>
        </a:xfrm>
        <a:prstGeom prst="rect">
          <a:avLst/>
        </a:prstGeom>
      </dgm:spPr>
      <dgm:t>
        <a:bodyPr/>
        <a:lstStyle/>
        <a:p>
          <a:endParaRPr lang="en-US"/>
        </a:p>
      </dgm:t>
    </dgm:pt>
  </dgm:ptLst>
  <dgm:cxnLst>
    <dgm:cxn modelId="{1A97E57C-2818-41DF-A93C-011B1F08F2CA}" type="presOf" srcId="{43FB8F5E-11D1-4AAC-B1F9-B2B4CC30E84A}" destId="{E4F209FD-73B4-48B5-BDD4-985B2C8229E7}" srcOrd="0" destOrd="0" presId="urn:microsoft.com/office/officeart/2005/8/layout/list1"/>
    <dgm:cxn modelId="{512C0EB7-E5D1-4F07-8526-16B66E368E7F}" srcId="{FD1FDCEB-1962-4159-8207-90DA08773C02}" destId="{639C900E-A066-45C7-92F9-7637F0D6569A}" srcOrd="2" destOrd="0" parTransId="{ADF3A2B9-302F-4B8A-9DD7-550C7D32F065}" sibTransId="{A7892A62-761F-4660-8651-A12183E4021E}"/>
    <dgm:cxn modelId="{0DE55C13-3A03-4846-B23F-752AA01D5BF5}" type="presOf" srcId="{1EEE344F-82BC-45B2-9702-5C794E8961E6}" destId="{B8301BA0-668D-46A1-978B-FDFABB22FBDE}" srcOrd="1" destOrd="0" presId="urn:microsoft.com/office/officeart/2005/8/layout/list1"/>
    <dgm:cxn modelId="{72647669-6D5D-4BC5-BC5E-DB08E4F1EF58}" type="presOf" srcId="{66EDAAEB-087B-499A-A7F7-AC9F635BB03B}" destId="{ABEB30D0-F672-4A8C-9800-938293784E29}" srcOrd="0" destOrd="0" presId="urn:microsoft.com/office/officeart/2005/8/layout/list1"/>
    <dgm:cxn modelId="{8601D42C-0026-4AB1-B96A-8146D4DB60C3}" type="presOf" srcId="{FD1FDCEB-1962-4159-8207-90DA08773C02}" destId="{2A5ED3BB-C494-437D-8B53-58FA43D21784}" srcOrd="0" destOrd="0" presId="urn:microsoft.com/office/officeart/2005/8/layout/list1"/>
    <dgm:cxn modelId="{D8F9769A-1113-4290-AF03-2CE691096EBD}" type="presOf" srcId="{639C900E-A066-45C7-92F9-7637F0D6569A}" destId="{F2D4E53A-8077-4E6F-BF4A-8060257B3F21}" srcOrd="0" destOrd="0" presId="urn:microsoft.com/office/officeart/2005/8/layout/list1"/>
    <dgm:cxn modelId="{9D3ABC50-06F2-4AEF-B722-4E98338087C3}" srcId="{FD1FDCEB-1962-4159-8207-90DA08773C02}" destId="{1EEE344F-82BC-45B2-9702-5C794E8961E6}" srcOrd="3" destOrd="0" parTransId="{5749C794-A520-47CE-8692-BD6AD2A44A18}" sibTransId="{3C8D3044-7AB3-4697-A8F5-7FA65F93385C}"/>
    <dgm:cxn modelId="{24329470-FC25-49C3-AE2C-79B58B1AE69D}" srcId="{FD1FDCEB-1962-4159-8207-90DA08773C02}" destId="{43FB8F5E-11D1-4AAC-B1F9-B2B4CC30E84A}" srcOrd="0" destOrd="0" parTransId="{655840C5-9825-4273-BAD9-019EFFAD7B78}" sibTransId="{9DB6775E-FDD7-4B11-A429-1BA352184FDF}"/>
    <dgm:cxn modelId="{944B3077-DE8A-4666-A45B-D5EC4DC4013C}" type="presOf" srcId="{1EEE344F-82BC-45B2-9702-5C794E8961E6}" destId="{5343F016-4ED0-4513-A8DF-838C4DDB9B59}" srcOrd="0" destOrd="0" presId="urn:microsoft.com/office/officeart/2005/8/layout/list1"/>
    <dgm:cxn modelId="{34162168-8064-41A5-879E-140A370E4936}" type="presOf" srcId="{639C900E-A066-45C7-92F9-7637F0D6569A}" destId="{9CB35337-8ABD-4F9B-BE2C-DA54D428A6D8}" srcOrd="1" destOrd="0" presId="urn:microsoft.com/office/officeart/2005/8/layout/list1"/>
    <dgm:cxn modelId="{93A712C9-5DE2-4CF4-AF71-A5CC78C3340F}" srcId="{FD1FDCEB-1962-4159-8207-90DA08773C02}" destId="{66EDAAEB-087B-499A-A7F7-AC9F635BB03B}" srcOrd="1" destOrd="0" parTransId="{8797F947-24B5-4D6E-BA37-05282E3D307B}" sibTransId="{B2350735-ACC5-4588-9C6B-4977463E09CF}"/>
    <dgm:cxn modelId="{8C798F3A-C878-4293-8C00-C573FE9F5DB1}" type="presOf" srcId="{66EDAAEB-087B-499A-A7F7-AC9F635BB03B}" destId="{63BCD3CF-80CC-4FC1-81BB-CF15E1021418}" srcOrd="1" destOrd="0" presId="urn:microsoft.com/office/officeart/2005/8/layout/list1"/>
    <dgm:cxn modelId="{24CFB056-7037-4270-83DD-435143FD9D82}" type="presOf" srcId="{43FB8F5E-11D1-4AAC-B1F9-B2B4CC30E84A}" destId="{6D71C8D9-2372-49A4-B0A4-078D8E008BA0}" srcOrd="1" destOrd="0" presId="urn:microsoft.com/office/officeart/2005/8/layout/list1"/>
    <dgm:cxn modelId="{4A0B2DAA-1F3E-4955-ADDB-0031EAC32019}" type="presParOf" srcId="{2A5ED3BB-C494-437D-8B53-58FA43D21784}" destId="{C0B27948-2276-4E55-AEFD-DA50945C3CC6}" srcOrd="0" destOrd="0" presId="urn:microsoft.com/office/officeart/2005/8/layout/list1"/>
    <dgm:cxn modelId="{6E605048-0424-4212-ABA5-CD811A0076F8}" type="presParOf" srcId="{C0B27948-2276-4E55-AEFD-DA50945C3CC6}" destId="{E4F209FD-73B4-48B5-BDD4-985B2C8229E7}" srcOrd="0" destOrd="0" presId="urn:microsoft.com/office/officeart/2005/8/layout/list1"/>
    <dgm:cxn modelId="{AFC221EB-24FC-48F7-A9AE-142C8E8C01EE}" type="presParOf" srcId="{C0B27948-2276-4E55-AEFD-DA50945C3CC6}" destId="{6D71C8D9-2372-49A4-B0A4-078D8E008BA0}" srcOrd="1" destOrd="0" presId="urn:microsoft.com/office/officeart/2005/8/layout/list1"/>
    <dgm:cxn modelId="{C094B194-2F2B-482B-A83C-3D385834FE45}" type="presParOf" srcId="{2A5ED3BB-C494-437D-8B53-58FA43D21784}" destId="{9030153D-E11F-48FD-BEA2-EEF4FBE5585F}" srcOrd="1" destOrd="0" presId="urn:microsoft.com/office/officeart/2005/8/layout/list1"/>
    <dgm:cxn modelId="{970151BF-42BB-48CF-B14A-8BD9C214BB11}" type="presParOf" srcId="{2A5ED3BB-C494-437D-8B53-58FA43D21784}" destId="{0886548F-EF27-47D0-A805-97103F649A48}" srcOrd="2" destOrd="0" presId="urn:microsoft.com/office/officeart/2005/8/layout/list1"/>
    <dgm:cxn modelId="{835ADFB9-BA0F-4EF8-B7C7-2DA3BA8A8088}" type="presParOf" srcId="{2A5ED3BB-C494-437D-8B53-58FA43D21784}" destId="{A56EDEF8-A46B-4124-A77D-4B8F451914F7}" srcOrd="3" destOrd="0" presId="urn:microsoft.com/office/officeart/2005/8/layout/list1"/>
    <dgm:cxn modelId="{D16FBAE1-BE1E-4D50-8EE4-D3DEEBC1A0D9}" type="presParOf" srcId="{2A5ED3BB-C494-437D-8B53-58FA43D21784}" destId="{308166F6-9521-4908-93FA-3A8E7704D39C}" srcOrd="4" destOrd="0" presId="urn:microsoft.com/office/officeart/2005/8/layout/list1"/>
    <dgm:cxn modelId="{E7747F07-9EF7-478C-991E-3EA92667C3FA}" type="presParOf" srcId="{308166F6-9521-4908-93FA-3A8E7704D39C}" destId="{ABEB30D0-F672-4A8C-9800-938293784E29}" srcOrd="0" destOrd="0" presId="urn:microsoft.com/office/officeart/2005/8/layout/list1"/>
    <dgm:cxn modelId="{045AE859-16A6-4D07-BE44-7D49EC8F77C0}" type="presParOf" srcId="{308166F6-9521-4908-93FA-3A8E7704D39C}" destId="{63BCD3CF-80CC-4FC1-81BB-CF15E1021418}" srcOrd="1" destOrd="0" presId="urn:microsoft.com/office/officeart/2005/8/layout/list1"/>
    <dgm:cxn modelId="{18C79301-7D78-44C0-ABFB-6AD60D0D09EE}" type="presParOf" srcId="{2A5ED3BB-C494-437D-8B53-58FA43D21784}" destId="{B51AFDA7-1107-48D3-9605-E0B6B33868F9}" srcOrd="5" destOrd="0" presId="urn:microsoft.com/office/officeart/2005/8/layout/list1"/>
    <dgm:cxn modelId="{6B26B2EC-AE0D-4E59-BDDB-EDDC37E77DA4}" type="presParOf" srcId="{2A5ED3BB-C494-437D-8B53-58FA43D21784}" destId="{E45F8B07-B058-4453-AE5C-F232BE060FF2}" srcOrd="6" destOrd="0" presId="urn:microsoft.com/office/officeart/2005/8/layout/list1"/>
    <dgm:cxn modelId="{BA50BB26-D108-4FD8-94CE-963847293063}" type="presParOf" srcId="{2A5ED3BB-C494-437D-8B53-58FA43D21784}" destId="{65DDF439-060B-4453-9E60-E403154CF052}" srcOrd="7" destOrd="0" presId="urn:microsoft.com/office/officeart/2005/8/layout/list1"/>
    <dgm:cxn modelId="{561AB189-8F69-4F4C-A4D1-274513150225}" type="presParOf" srcId="{2A5ED3BB-C494-437D-8B53-58FA43D21784}" destId="{A5617D51-22E0-4AC9-A046-89AB1D705EC4}" srcOrd="8" destOrd="0" presId="urn:microsoft.com/office/officeart/2005/8/layout/list1"/>
    <dgm:cxn modelId="{CEC27BA8-E5A3-4DA1-9026-2A63E306CA76}" type="presParOf" srcId="{A5617D51-22E0-4AC9-A046-89AB1D705EC4}" destId="{F2D4E53A-8077-4E6F-BF4A-8060257B3F21}" srcOrd="0" destOrd="0" presId="urn:microsoft.com/office/officeart/2005/8/layout/list1"/>
    <dgm:cxn modelId="{BE88F662-B3A8-4079-ACF9-4F9A8E5ED98B}" type="presParOf" srcId="{A5617D51-22E0-4AC9-A046-89AB1D705EC4}" destId="{9CB35337-8ABD-4F9B-BE2C-DA54D428A6D8}" srcOrd="1" destOrd="0" presId="urn:microsoft.com/office/officeart/2005/8/layout/list1"/>
    <dgm:cxn modelId="{0EF76796-0239-49BB-9D49-DA4F3C01EF2E}" type="presParOf" srcId="{2A5ED3BB-C494-437D-8B53-58FA43D21784}" destId="{433377BB-7597-40B4-9D0E-547D725E8BF3}" srcOrd="9" destOrd="0" presId="urn:microsoft.com/office/officeart/2005/8/layout/list1"/>
    <dgm:cxn modelId="{7572B2B8-6589-414C-AF87-23FCE25A024C}" type="presParOf" srcId="{2A5ED3BB-C494-437D-8B53-58FA43D21784}" destId="{74F7647D-96DB-476F-AEEF-85BF7811EEFE}" srcOrd="10" destOrd="0" presId="urn:microsoft.com/office/officeart/2005/8/layout/list1"/>
    <dgm:cxn modelId="{0AA9305F-8CF9-46DE-84A7-FCBB3ED2D9EE}" type="presParOf" srcId="{2A5ED3BB-C494-437D-8B53-58FA43D21784}" destId="{A9204D95-73DF-4BCC-9A10-14F1EF40F9A7}" srcOrd="11" destOrd="0" presId="urn:microsoft.com/office/officeart/2005/8/layout/list1"/>
    <dgm:cxn modelId="{9495532B-A8BB-46E8-B79A-AB6BE5F8095A}" type="presParOf" srcId="{2A5ED3BB-C494-437D-8B53-58FA43D21784}" destId="{7A03F94F-AD52-402A-B141-E113E420E52B}" srcOrd="12" destOrd="0" presId="urn:microsoft.com/office/officeart/2005/8/layout/list1"/>
    <dgm:cxn modelId="{EF7902CD-9BF4-4FC8-8871-2B51954B2624}" type="presParOf" srcId="{7A03F94F-AD52-402A-B141-E113E420E52B}" destId="{5343F016-4ED0-4513-A8DF-838C4DDB9B59}" srcOrd="0" destOrd="0" presId="urn:microsoft.com/office/officeart/2005/8/layout/list1"/>
    <dgm:cxn modelId="{AE5D3924-864C-4AF4-85C5-8867C6B5E694}" type="presParOf" srcId="{7A03F94F-AD52-402A-B141-E113E420E52B}" destId="{B8301BA0-668D-46A1-978B-FDFABB22FBDE}" srcOrd="1" destOrd="0" presId="urn:microsoft.com/office/officeart/2005/8/layout/list1"/>
    <dgm:cxn modelId="{C80749B6-5A87-4714-B347-10DCE5ADF4BB}" type="presParOf" srcId="{2A5ED3BB-C494-437D-8B53-58FA43D21784}" destId="{A3A97378-86D0-4D29-9712-6116A2EE3D7E}" srcOrd="13" destOrd="0" presId="urn:microsoft.com/office/officeart/2005/8/layout/list1"/>
    <dgm:cxn modelId="{A4B25F71-DC3E-4A1B-A07A-56D1E7F575D4}" type="presParOf" srcId="{2A5ED3BB-C494-437D-8B53-58FA43D21784}" destId="{1AE87F00-84F3-447B-9E65-C1756F1086E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99CA418-4E84-47D4-8FD9-76E388446B6A}"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EC177B21-073C-494B-A8A6-6B00C65F6D66}">
      <dgm:prSet phldrT="[Text]" custT="1"/>
      <dgm:spPr>
        <a:xfrm>
          <a:off x="207581" y="118882"/>
          <a:ext cx="2906141" cy="324720"/>
        </a:xfrm>
      </dgm:spPr>
      <dgm:t>
        <a:bodyPr/>
        <a:lstStyle/>
        <a:p>
          <a:r>
            <a:rPr lang="en-US" sz="1600" dirty="0" smtClean="0">
              <a:latin typeface="Century" pitchFamily="18" charset="0"/>
              <a:ea typeface="+mn-ea"/>
              <a:cs typeface="+mn-cs"/>
            </a:rPr>
            <a:t>Management oriented</a:t>
          </a:r>
          <a:endParaRPr lang="en-US" sz="1600" dirty="0">
            <a:latin typeface="Century" pitchFamily="18" charset="0"/>
            <a:ea typeface="+mn-ea"/>
            <a:cs typeface="+mn-cs"/>
          </a:endParaRPr>
        </a:p>
      </dgm:t>
    </dgm:pt>
    <dgm:pt modelId="{904C05DB-948B-4AA6-BF82-AAEDE15DB44F}" type="parTrans" cxnId="{2CEB87D2-7FA1-4553-B24D-6AC36A8D2FEF}">
      <dgm:prSet/>
      <dgm:spPr/>
      <dgm:t>
        <a:bodyPr/>
        <a:lstStyle/>
        <a:p>
          <a:endParaRPr lang="en-US"/>
        </a:p>
      </dgm:t>
    </dgm:pt>
    <dgm:pt modelId="{505248D2-4BE4-4B8A-9BA3-1FB6F8FB5FE0}" type="sibTrans" cxnId="{2CEB87D2-7FA1-4553-B24D-6AC36A8D2FEF}">
      <dgm:prSet/>
      <dgm:spPr/>
      <dgm:t>
        <a:bodyPr/>
        <a:lstStyle/>
        <a:p>
          <a:endParaRPr lang="en-US"/>
        </a:p>
      </dgm:t>
    </dgm:pt>
    <dgm:pt modelId="{B726DBD1-C134-4961-992C-7A6F51FB711C}">
      <dgm:prSet phldrT="[Text]" custT="1"/>
      <dgm:spPr>
        <a:xfrm>
          <a:off x="207581" y="617842"/>
          <a:ext cx="2906141" cy="324720"/>
        </a:xfrm>
      </dgm:spPr>
      <dgm:t>
        <a:bodyPr/>
        <a:lstStyle/>
        <a:p>
          <a:r>
            <a:rPr lang="en-US" sz="1600" dirty="0" smtClean="0">
              <a:latin typeface="Century" pitchFamily="18" charset="0"/>
              <a:ea typeface="+mn-ea"/>
              <a:cs typeface="+mn-cs"/>
            </a:rPr>
            <a:t>Management directed </a:t>
          </a:r>
          <a:endParaRPr lang="en-US" sz="1600" dirty="0">
            <a:latin typeface="Century" pitchFamily="18" charset="0"/>
            <a:ea typeface="+mn-ea"/>
            <a:cs typeface="+mn-cs"/>
          </a:endParaRPr>
        </a:p>
      </dgm:t>
    </dgm:pt>
    <dgm:pt modelId="{2F90F4E3-DC60-46AD-9B0B-5D0B83185845}" type="parTrans" cxnId="{BD9E2900-F767-424F-A41B-3CC6D9423000}">
      <dgm:prSet/>
      <dgm:spPr/>
      <dgm:t>
        <a:bodyPr/>
        <a:lstStyle/>
        <a:p>
          <a:endParaRPr lang="en-US"/>
        </a:p>
      </dgm:t>
    </dgm:pt>
    <dgm:pt modelId="{740D83EA-D232-4F96-870C-067CC90F395B}" type="sibTrans" cxnId="{BD9E2900-F767-424F-A41B-3CC6D9423000}">
      <dgm:prSet/>
      <dgm:spPr/>
      <dgm:t>
        <a:bodyPr/>
        <a:lstStyle/>
        <a:p>
          <a:endParaRPr lang="en-US"/>
        </a:p>
      </dgm:t>
    </dgm:pt>
    <dgm:pt modelId="{849C3776-B713-494D-8EEE-68AEAB45EA38}">
      <dgm:prSet phldrT="[Text]" custT="1"/>
      <dgm:spPr>
        <a:xfrm>
          <a:off x="207581" y="1116802"/>
          <a:ext cx="2906141" cy="324720"/>
        </a:xfrm>
      </dgm:spPr>
      <dgm:t>
        <a:bodyPr/>
        <a:lstStyle/>
        <a:p>
          <a:r>
            <a:rPr lang="en-US" sz="1600" dirty="0" smtClean="0">
              <a:latin typeface="Century" pitchFamily="18" charset="0"/>
              <a:ea typeface="+mn-ea"/>
              <a:cs typeface="+mn-cs"/>
            </a:rPr>
            <a:t>Integrated system</a:t>
          </a:r>
          <a:endParaRPr lang="en-US" sz="1600" dirty="0">
            <a:latin typeface="Century" pitchFamily="18" charset="0"/>
            <a:ea typeface="+mn-ea"/>
            <a:cs typeface="+mn-cs"/>
          </a:endParaRPr>
        </a:p>
      </dgm:t>
    </dgm:pt>
    <dgm:pt modelId="{B267EE46-4F9D-4127-AE71-5AF0BA1E1705}" type="parTrans" cxnId="{390AE1B6-B080-43A4-8542-772D208F7AD5}">
      <dgm:prSet/>
      <dgm:spPr/>
      <dgm:t>
        <a:bodyPr/>
        <a:lstStyle/>
        <a:p>
          <a:endParaRPr lang="en-US"/>
        </a:p>
      </dgm:t>
    </dgm:pt>
    <dgm:pt modelId="{24F93D9B-2D38-4A97-ABE9-4BA0F93797D8}" type="sibTrans" cxnId="{390AE1B6-B080-43A4-8542-772D208F7AD5}">
      <dgm:prSet/>
      <dgm:spPr/>
      <dgm:t>
        <a:bodyPr/>
        <a:lstStyle/>
        <a:p>
          <a:endParaRPr lang="en-US"/>
        </a:p>
      </dgm:t>
    </dgm:pt>
    <dgm:pt modelId="{C5F275CD-EC18-4B91-A0D9-7DE01BEEEC3B}">
      <dgm:prSet phldrT="[Text]" custT="1"/>
      <dgm:spPr>
        <a:xfrm>
          <a:off x="207581" y="1615762"/>
          <a:ext cx="2906141" cy="324720"/>
        </a:xfrm>
      </dgm:spPr>
      <dgm:t>
        <a:bodyPr/>
        <a:lstStyle/>
        <a:p>
          <a:r>
            <a:rPr lang="en-US" sz="1600" dirty="0" smtClean="0">
              <a:latin typeface="Century" pitchFamily="18" charset="0"/>
              <a:ea typeface="+mn-ea"/>
              <a:cs typeface="+mn-cs"/>
            </a:rPr>
            <a:t>Common Data Flow</a:t>
          </a:r>
          <a:endParaRPr lang="en-US" sz="1600" dirty="0">
            <a:latin typeface="Century" pitchFamily="18" charset="0"/>
            <a:ea typeface="+mn-ea"/>
            <a:cs typeface="+mn-cs"/>
          </a:endParaRPr>
        </a:p>
      </dgm:t>
    </dgm:pt>
    <dgm:pt modelId="{822C18AE-646D-4FE9-92BD-84CA6E7DA5F3}" type="parTrans" cxnId="{8BFC4DC6-1D9F-45D3-B21E-01D534ED8299}">
      <dgm:prSet/>
      <dgm:spPr/>
      <dgm:t>
        <a:bodyPr/>
        <a:lstStyle/>
        <a:p>
          <a:endParaRPr lang="en-US"/>
        </a:p>
      </dgm:t>
    </dgm:pt>
    <dgm:pt modelId="{0C29C9C9-AB14-4E7C-B703-6B4424767907}" type="sibTrans" cxnId="{8BFC4DC6-1D9F-45D3-B21E-01D534ED8299}">
      <dgm:prSet/>
      <dgm:spPr/>
      <dgm:t>
        <a:bodyPr/>
        <a:lstStyle/>
        <a:p>
          <a:endParaRPr lang="en-US"/>
        </a:p>
      </dgm:t>
    </dgm:pt>
    <dgm:pt modelId="{45EDA077-94B1-4961-89E2-05298C7946E9}">
      <dgm:prSet phldrT="[Text]" custT="1"/>
      <dgm:spPr>
        <a:xfrm>
          <a:off x="207581" y="2114722"/>
          <a:ext cx="2906141" cy="324720"/>
        </a:xfrm>
      </dgm:spPr>
      <dgm:t>
        <a:bodyPr/>
        <a:lstStyle/>
        <a:p>
          <a:r>
            <a:rPr lang="en-US" sz="1600" dirty="0" smtClean="0">
              <a:latin typeface="Century" pitchFamily="18" charset="0"/>
              <a:ea typeface="+mn-ea"/>
              <a:cs typeface="+mn-cs"/>
            </a:rPr>
            <a:t>Heavy Planning Element</a:t>
          </a:r>
          <a:endParaRPr lang="en-US" sz="1600" dirty="0">
            <a:latin typeface="Century" pitchFamily="18" charset="0"/>
            <a:ea typeface="+mn-ea"/>
            <a:cs typeface="+mn-cs"/>
          </a:endParaRPr>
        </a:p>
      </dgm:t>
    </dgm:pt>
    <dgm:pt modelId="{D675AE2F-6FD0-473E-8A3D-D06A72C548D2}" type="parTrans" cxnId="{B0BB197D-2E1F-4D69-9B35-1E935E58C18D}">
      <dgm:prSet/>
      <dgm:spPr/>
      <dgm:t>
        <a:bodyPr/>
        <a:lstStyle/>
        <a:p>
          <a:endParaRPr lang="en-US"/>
        </a:p>
      </dgm:t>
    </dgm:pt>
    <dgm:pt modelId="{2F4F9533-5F83-4F00-B8C0-060406C07080}" type="sibTrans" cxnId="{B0BB197D-2E1F-4D69-9B35-1E935E58C18D}">
      <dgm:prSet/>
      <dgm:spPr/>
      <dgm:t>
        <a:bodyPr/>
        <a:lstStyle/>
        <a:p>
          <a:endParaRPr lang="en-US"/>
        </a:p>
      </dgm:t>
    </dgm:pt>
    <dgm:pt modelId="{A40FC147-AB01-4D7B-8B62-61A2FA17BC35}">
      <dgm:prSet phldrT="[Text]" custT="1"/>
      <dgm:spPr>
        <a:xfrm>
          <a:off x="207581" y="2613682"/>
          <a:ext cx="2906141" cy="324720"/>
        </a:xfrm>
      </dgm:spPr>
      <dgm:t>
        <a:bodyPr/>
        <a:lstStyle/>
        <a:p>
          <a:r>
            <a:rPr lang="en-US" sz="1600" dirty="0" smtClean="0">
              <a:latin typeface="Century" pitchFamily="18" charset="0"/>
              <a:ea typeface="+mn-ea"/>
              <a:cs typeface="+mn-cs"/>
            </a:rPr>
            <a:t>Subsystem Concept</a:t>
          </a:r>
          <a:endParaRPr lang="en-US" sz="1600" dirty="0">
            <a:latin typeface="Century" pitchFamily="18" charset="0"/>
            <a:ea typeface="+mn-ea"/>
            <a:cs typeface="+mn-cs"/>
          </a:endParaRPr>
        </a:p>
      </dgm:t>
    </dgm:pt>
    <dgm:pt modelId="{B026F4FA-5AAC-4F70-8372-B42B516DC2E4}" type="parTrans" cxnId="{206823A0-F7D6-4348-837A-1564E55FC160}">
      <dgm:prSet/>
      <dgm:spPr/>
      <dgm:t>
        <a:bodyPr/>
        <a:lstStyle/>
        <a:p>
          <a:endParaRPr lang="en-US"/>
        </a:p>
      </dgm:t>
    </dgm:pt>
    <dgm:pt modelId="{7D0B72CD-F103-4C88-9CFB-237885541E94}" type="sibTrans" cxnId="{206823A0-F7D6-4348-837A-1564E55FC160}">
      <dgm:prSet/>
      <dgm:spPr/>
      <dgm:t>
        <a:bodyPr/>
        <a:lstStyle/>
        <a:p>
          <a:endParaRPr lang="en-US"/>
        </a:p>
      </dgm:t>
    </dgm:pt>
    <dgm:pt modelId="{52CBEC3B-8F0A-4E56-AF3D-3694CE52F05D}">
      <dgm:prSet phldrT="[Text]" custT="1"/>
      <dgm:spPr>
        <a:xfrm>
          <a:off x="207581" y="3112642"/>
          <a:ext cx="2906141" cy="324720"/>
        </a:xfrm>
      </dgm:spPr>
      <dgm:t>
        <a:bodyPr/>
        <a:lstStyle/>
        <a:p>
          <a:r>
            <a:rPr lang="en-US" sz="1600" dirty="0" smtClean="0">
              <a:latin typeface="Century" pitchFamily="18" charset="0"/>
              <a:ea typeface="+mn-ea"/>
              <a:cs typeface="+mn-cs"/>
            </a:rPr>
            <a:t>Common Database</a:t>
          </a:r>
          <a:endParaRPr lang="en-US" sz="1600" dirty="0">
            <a:latin typeface="Century" pitchFamily="18" charset="0"/>
            <a:ea typeface="+mn-ea"/>
            <a:cs typeface="+mn-cs"/>
          </a:endParaRPr>
        </a:p>
      </dgm:t>
    </dgm:pt>
    <dgm:pt modelId="{02E74FA6-F2DF-48CD-8338-E92B7E75B18B}" type="parTrans" cxnId="{ADD843C4-22D9-4524-A241-4724BFA9C3D7}">
      <dgm:prSet/>
      <dgm:spPr/>
      <dgm:t>
        <a:bodyPr/>
        <a:lstStyle/>
        <a:p>
          <a:endParaRPr lang="en-US"/>
        </a:p>
      </dgm:t>
    </dgm:pt>
    <dgm:pt modelId="{71C0327E-2154-4AC3-ABEE-15B7602092AE}" type="sibTrans" cxnId="{ADD843C4-22D9-4524-A241-4724BFA9C3D7}">
      <dgm:prSet/>
      <dgm:spPr/>
      <dgm:t>
        <a:bodyPr/>
        <a:lstStyle/>
        <a:p>
          <a:endParaRPr lang="en-US"/>
        </a:p>
      </dgm:t>
    </dgm:pt>
    <dgm:pt modelId="{A8E1AF98-8C33-42E5-B81D-39EFA3C08D0C}">
      <dgm:prSet phldrT="[Text]" custT="1"/>
      <dgm:spPr>
        <a:xfrm>
          <a:off x="207581" y="3611602"/>
          <a:ext cx="2906141" cy="324720"/>
        </a:xfrm>
      </dgm:spPr>
      <dgm:t>
        <a:bodyPr/>
        <a:lstStyle/>
        <a:p>
          <a:r>
            <a:rPr lang="en-US" sz="1600" dirty="0" smtClean="0">
              <a:latin typeface="Century" pitchFamily="18" charset="0"/>
              <a:ea typeface="+mn-ea"/>
              <a:cs typeface="+mn-cs"/>
            </a:rPr>
            <a:t>Flexibility</a:t>
          </a:r>
          <a:endParaRPr lang="en-US" sz="1600" dirty="0">
            <a:latin typeface="Century" pitchFamily="18" charset="0"/>
            <a:ea typeface="+mn-ea"/>
            <a:cs typeface="+mn-cs"/>
          </a:endParaRPr>
        </a:p>
      </dgm:t>
    </dgm:pt>
    <dgm:pt modelId="{0B2D69FC-9E8E-4ED3-A1FB-42B01495A194}" type="parTrans" cxnId="{E5855DE2-367D-4C67-9FF4-FA18D706B708}">
      <dgm:prSet/>
      <dgm:spPr/>
      <dgm:t>
        <a:bodyPr/>
        <a:lstStyle/>
        <a:p>
          <a:endParaRPr lang="en-US"/>
        </a:p>
      </dgm:t>
    </dgm:pt>
    <dgm:pt modelId="{9A69A8C6-6C0F-4DD9-A627-18D7DD5C8926}" type="sibTrans" cxnId="{E5855DE2-367D-4C67-9FF4-FA18D706B708}">
      <dgm:prSet/>
      <dgm:spPr/>
      <dgm:t>
        <a:bodyPr/>
        <a:lstStyle/>
        <a:p>
          <a:endParaRPr lang="en-US"/>
        </a:p>
      </dgm:t>
    </dgm:pt>
    <dgm:pt modelId="{BF947361-CE6B-48E0-819F-F6EC5A25E5F0}" type="pres">
      <dgm:prSet presAssocID="{199CA418-4E84-47D4-8FD9-76E388446B6A}" presName="linear" presStyleCnt="0">
        <dgm:presLayoutVars>
          <dgm:dir/>
          <dgm:animLvl val="lvl"/>
          <dgm:resizeHandles val="exact"/>
        </dgm:presLayoutVars>
      </dgm:prSet>
      <dgm:spPr/>
      <dgm:t>
        <a:bodyPr/>
        <a:lstStyle/>
        <a:p>
          <a:endParaRPr lang="en-US"/>
        </a:p>
      </dgm:t>
    </dgm:pt>
    <dgm:pt modelId="{EC10D7A3-835E-4A10-8E33-9110EDD27E8F}" type="pres">
      <dgm:prSet presAssocID="{EC177B21-073C-494B-A8A6-6B00C65F6D66}" presName="parentLin" presStyleCnt="0"/>
      <dgm:spPr/>
      <dgm:t>
        <a:bodyPr/>
        <a:lstStyle/>
        <a:p>
          <a:endParaRPr lang="en-US"/>
        </a:p>
      </dgm:t>
    </dgm:pt>
    <dgm:pt modelId="{C4F4E6C3-EE77-4509-ADE7-AA7B64C767BD}" type="pres">
      <dgm:prSet presAssocID="{EC177B21-073C-494B-A8A6-6B00C65F6D66}" presName="parentLeftMargin" presStyleLbl="node1" presStyleIdx="0" presStyleCnt="8"/>
      <dgm:spPr>
        <a:prstGeom prst="roundRect">
          <a:avLst/>
        </a:prstGeom>
      </dgm:spPr>
      <dgm:t>
        <a:bodyPr/>
        <a:lstStyle/>
        <a:p>
          <a:endParaRPr lang="en-US"/>
        </a:p>
      </dgm:t>
    </dgm:pt>
    <dgm:pt modelId="{F0C0EFE6-79BA-4A28-A890-6975CDE5C03E}" type="pres">
      <dgm:prSet presAssocID="{EC177B21-073C-494B-A8A6-6B00C65F6D66}" presName="parentText" presStyleLbl="node1" presStyleIdx="0" presStyleCnt="8">
        <dgm:presLayoutVars>
          <dgm:chMax val="0"/>
          <dgm:bulletEnabled val="1"/>
        </dgm:presLayoutVars>
      </dgm:prSet>
      <dgm:spPr/>
      <dgm:t>
        <a:bodyPr/>
        <a:lstStyle/>
        <a:p>
          <a:endParaRPr lang="en-US"/>
        </a:p>
      </dgm:t>
    </dgm:pt>
    <dgm:pt modelId="{2F32AC90-D272-4951-9BF7-F4DBA1EE9DFA}" type="pres">
      <dgm:prSet presAssocID="{EC177B21-073C-494B-A8A6-6B00C65F6D66}" presName="negativeSpace" presStyleCnt="0"/>
      <dgm:spPr/>
      <dgm:t>
        <a:bodyPr/>
        <a:lstStyle/>
        <a:p>
          <a:endParaRPr lang="en-US"/>
        </a:p>
      </dgm:t>
    </dgm:pt>
    <dgm:pt modelId="{8092E5E4-A2D0-42BB-A740-50EDA8462949}" type="pres">
      <dgm:prSet presAssocID="{EC177B21-073C-494B-A8A6-6B00C65F6D66}" presName="childText" presStyleLbl="conFgAcc1" presStyleIdx="0" presStyleCnt="8">
        <dgm:presLayoutVars>
          <dgm:bulletEnabled val="1"/>
        </dgm:presLayoutVars>
      </dgm:prSet>
      <dgm:spPr>
        <a:xfrm>
          <a:off x="0" y="281242"/>
          <a:ext cx="4151630" cy="277200"/>
        </a:xfrm>
        <a:prstGeom prst="rect">
          <a:avLst/>
        </a:prstGeom>
      </dgm:spPr>
      <dgm:t>
        <a:bodyPr/>
        <a:lstStyle/>
        <a:p>
          <a:endParaRPr lang="en-US"/>
        </a:p>
      </dgm:t>
    </dgm:pt>
    <dgm:pt modelId="{1A4E3744-8517-4718-8E4A-E6A23EA7182E}" type="pres">
      <dgm:prSet presAssocID="{505248D2-4BE4-4B8A-9BA3-1FB6F8FB5FE0}" presName="spaceBetweenRectangles" presStyleCnt="0"/>
      <dgm:spPr/>
      <dgm:t>
        <a:bodyPr/>
        <a:lstStyle/>
        <a:p>
          <a:endParaRPr lang="en-US"/>
        </a:p>
      </dgm:t>
    </dgm:pt>
    <dgm:pt modelId="{498DC08A-8945-4F0B-A73E-A9F75BC4C524}" type="pres">
      <dgm:prSet presAssocID="{B726DBD1-C134-4961-992C-7A6F51FB711C}" presName="parentLin" presStyleCnt="0"/>
      <dgm:spPr/>
      <dgm:t>
        <a:bodyPr/>
        <a:lstStyle/>
        <a:p>
          <a:endParaRPr lang="en-US"/>
        </a:p>
      </dgm:t>
    </dgm:pt>
    <dgm:pt modelId="{0A28F120-3916-4E48-9B63-19E088480FB7}" type="pres">
      <dgm:prSet presAssocID="{B726DBD1-C134-4961-992C-7A6F51FB711C}" presName="parentLeftMargin" presStyleLbl="node1" presStyleIdx="0" presStyleCnt="8"/>
      <dgm:spPr>
        <a:prstGeom prst="roundRect">
          <a:avLst/>
        </a:prstGeom>
      </dgm:spPr>
      <dgm:t>
        <a:bodyPr/>
        <a:lstStyle/>
        <a:p>
          <a:endParaRPr lang="en-US"/>
        </a:p>
      </dgm:t>
    </dgm:pt>
    <dgm:pt modelId="{CF6D6F53-9B8A-4C2C-B6F1-A67084892FFD}" type="pres">
      <dgm:prSet presAssocID="{B726DBD1-C134-4961-992C-7A6F51FB711C}" presName="parentText" presStyleLbl="node1" presStyleIdx="1" presStyleCnt="8">
        <dgm:presLayoutVars>
          <dgm:chMax val="0"/>
          <dgm:bulletEnabled val="1"/>
        </dgm:presLayoutVars>
      </dgm:prSet>
      <dgm:spPr/>
      <dgm:t>
        <a:bodyPr/>
        <a:lstStyle/>
        <a:p>
          <a:endParaRPr lang="en-US"/>
        </a:p>
      </dgm:t>
    </dgm:pt>
    <dgm:pt modelId="{7C1BBF17-C786-430B-BB14-5D7268942956}" type="pres">
      <dgm:prSet presAssocID="{B726DBD1-C134-4961-992C-7A6F51FB711C}" presName="negativeSpace" presStyleCnt="0"/>
      <dgm:spPr/>
      <dgm:t>
        <a:bodyPr/>
        <a:lstStyle/>
        <a:p>
          <a:endParaRPr lang="en-US"/>
        </a:p>
      </dgm:t>
    </dgm:pt>
    <dgm:pt modelId="{E3F948E0-5CDC-4166-AD36-32824C150317}" type="pres">
      <dgm:prSet presAssocID="{B726DBD1-C134-4961-992C-7A6F51FB711C}" presName="childText" presStyleLbl="conFgAcc1" presStyleIdx="1" presStyleCnt="8">
        <dgm:presLayoutVars>
          <dgm:bulletEnabled val="1"/>
        </dgm:presLayoutVars>
      </dgm:prSet>
      <dgm:spPr>
        <a:xfrm>
          <a:off x="0" y="780202"/>
          <a:ext cx="4151630" cy="277200"/>
        </a:xfrm>
        <a:prstGeom prst="rect">
          <a:avLst/>
        </a:prstGeom>
      </dgm:spPr>
      <dgm:t>
        <a:bodyPr/>
        <a:lstStyle/>
        <a:p>
          <a:endParaRPr lang="en-US"/>
        </a:p>
      </dgm:t>
    </dgm:pt>
    <dgm:pt modelId="{37C87103-89A9-4270-A09A-FDBB7139DD21}" type="pres">
      <dgm:prSet presAssocID="{740D83EA-D232-4F96-870C-067CC90F395B}" presName="spaceBetweenRectangles" presStyleCnt="0"/>
      <dgm:spPr/>
      <dgm:t>
        <a:bodyPr/>
        <a:lstStyle/>
        <a:p>
          <a:endParaRPr lang="en-US"/>
        </a:p>
      </dgm:t>
    </dgm:pt>
    <dgm:pt modelId="{35F0CD03-806D-40C6-9C6C-CBA164C4F439}" type="pres">
      <dgm:prSet presAssocID="{849C3776-B713-494D-8EEE-68AEAB45EA38}" presName="parentLin" presStyleCnt="0"/>
      <dgm:spPr/>
      <dgm:t>
        <a:bodyPr/>
        <a:lstStyle/>
        <a:p>
          <a:endParaRPr lang="en-US"/>
        </a:p>
      </dgm:t>
    </dgm:pt>
    <dgm:pt modelId="{B4D76970-4EB7-4EB4-8B63-93F84C9B701A}" type="pres">
      <dgm:prSet presAssocID="{849C3776-B713-494D-8EEE-68AEAB45EA38}" presName="parentLeftMargin" presStyleLbl="node1" presStyleIdx="1" presStyleCnt="8"/>
      <dgm:spPr>
        <a:prstGeom prst="roundRect">
          <a:avLst/>
        </a:prstGeom>
      </dgm:spPr>
      <dgm:t>
        <a:bodyPr/>
        <a:lstStyle/>
        <a:p>
          <a:endParaRPr lang="en-US"/>
        </a:p>
      </dgm:t>
    </dgm:pt>
    <dgm:pt modelId="{96E3D5AA-F1DA-470D-8287-28B947573872}" type="pres">
      <dgm:prSet presAssocID="{849C3776-B713-494D-8EEE-68AEAB45EA38}" presName="parentText" presStyleLbl="node1" presStyleIdx="2" presStyleCnt="8">
        <dgm:presLayoutVars>
          <dgm:chMax val="0"/>
          <dgm:bulletEnabled val="1"/>
        </dgm:presLayoutVars>
      </dgm:prSet>
      <dgm:spPr/>
      <dgm:t>
        <a:bodyPr/>
        <a:lstStyle/>
        <a:p>
          <a:endParaRPr lang="en-US"/>
        </a:p>
      </dgm:t>
    </dgm:pt>
    <dgm:pt modelId="{FCFB2A74-E612-4910-9F1A-D4844B0E8551}" type="pres">
      <dgm:prSet presAssocID="{849C3776-B713-494D-8EEE-68AEAB45EA38}" presName="negativeSpace" presStyleCnt="0"/>
      <dgm:spPr/>
      <dgm:t>
        <a:bodyPr/>
        <a:lstStyle/>
        <a:p>
          <a:endParaRPr lang="en-US"/>
        </a:p>
      </dgm:t>
    </dgm:pt>
    <dgm:pt modelId="{DF894757-E5A3-4EFD-B014-8F1D819E68B4}" type="pres">
      <dgm:prSet presAssocID="{849C3776-B713-494D-8EEE-68AEAB45EA38}" presName="childText" presStyleLbl="conFgAcc1" presStyleIdx="2" presStyleCnt="8">
        <dgm:presLayoutVars>
          <dgm:bulletEnabled val="1"/>
        </dgm:presLayoutVars>
      </dgm:prSet>
      <dgm:spPr>
        <a:xfrm>
          <a:off x="0" y="1279162"/>
          <a:ext cx="4151630" cy="277200"/>
        </a:xfrm>
        <a:prstGeom prst="rect">
          <a:avLst/>
        </a:prstGeom>
      </dgm:spPr>
      <dgm:t>
        <a:bodyPr/>
        <a:lstStyle/>
        <a:p>
          <a:endParaRPr lang="en-US"/>
        </a:p>
      </dgm:t>
    </dgm:pt>
    <dgm:pt modelId="{004DCE79-3201-4255-B2F5-F2636106DBA3}" type="pres">
      <dgm:prSet presAssocID="{24F93D9B-2D38-4A97-ABE9-4BA0F93797D8}" presName="spaceBetweenRectangles" presStyleCnt="0"/>
      <dgm:spPr/>
      <dgm:t>
        <a:bodyPr/>
        <a:lstStyle/>
        <a:p>
          <a:endParaRPr lang="en-US"/>
        </a:p>
      </dgm:t>
    </dgm:pt>
    <dgm:pt modelId="{B8465EA6-0836-404C-8664-6C8DFFA19B27}" type="pres">
      <dgm:prSet presAssocID="{C5F275CD-EC18-4B91-A0D9-7DE01BEEEC3B}" presName="parentLin" presStyleCnt="0"/>
      <dgm:spPr/>
      <dgm:t>
        <a:bodyPr/>
        <a:lstStyle/>
        <a:p>
          <a:endParaRPr lang="en-US"/>
        </a:p>
      </dgm:t>
    </dgm:pt>
    <dgm:pt modelId="{E283F712-D61E-4DBC-9B48-C3AEC4072AF0}" type="pres">
      <dgm:prSet presAssocID="{C5F275CD-EC18-4B91-A0D9-7DE01BEEEC3B}" presName="parentLeftMargin" presStyleLbl="node1" presStyleIdx="2" presStyleCnt="8"/>
      <dgm:spPr>
        <a:prstGeom prst="roundRect">
          <a:avLst/>
        </a:prstGeom>
      </dgm:spPr>
      <dgm:t>
        <a:bodyPr/>
        <a:lstStyle/>
        <a:p>
          <a:endParaRPr lang="en-US"/>
        </a:p>
      </dgm:t>
    </dgm:pt>
    <dgm:pt modelId="{FCD8ADDD-D983-42D9-B540-246AF9F0A6A8}" type="pres">
      <dgm:prSet presAssocID="{C5F275CD-EC18-4B91-A0D9-7DE01BEEEC3B}" presName="parentText" presStyleLbl="node1" presStyleIdx="3" presStyleCnt="8">
        <dgm:presLayoutVars>
          <dgm:chMax val="0"/>
          <dgm:bulletEnabled val="1"/>
        </dgm:presLayoutVars>
      </dgm:prSet>
      <dgm:spPr/>
      <dgm:t>
        <a:bodyPr/>
        <a:lstStyle/>
        <a:p>
          <a:endParaRPr lang="en-US"/>
        </a:p>
      </dgm:t>
    </dgm:pt>
    <dgm:pt modelId="{27C8456D-C4C0-4EC9-A466-3CC9DDFD4BFA}" type="pres">
      <dgm:prSet presAssocID="{C5F275CD-EC18-4B91-A0D9-7DE01BEEEC3B}" presName="negativeSpace" presStyleCnt="0"/>
      <dgm:spPr/>
      <dgm:t>
        <a:bodyPr/>
        <a:lstStyle/>
        <a:p>
          <a:endParaRPr lang="en-US"/>
        </a:p>
      </dgm:t>
    </dgm:pt>
    <dgm:pt modelId="{E4290283-9F48-491D-AA69-D28DE05CCB74}" type="pres">
      <dgm:prSet presAssocID="{C5F275CD-EC18-4B91-A0D9-7DE01BEEEC3B}" presName="childText" presStyleLbl="conFgAcc1" presStyleIdx="3" presStyleCnt="8">
        <dgm:presLayoutVars>
          <dgm:bulletEnabled val="1"/>
        </dgm:presLayoutVars>
      </dgm:prSet>
      <dgm:spPr>
        <a:xfrm>
          <a:off x="0" y="1778122"/>
          <a:ext cx="4151630" cy="277200"/>
        </a:xfrm>
        <a:prstGeom prst="rect">
          <a:avLst/>
        </a:prstGeom>
      </dgm:spPr>
      <dgm:t>
        <a:bodyPr/>
        <a:lstStyle/>
        <a:p>
          <a:endParaRPr lang="en-US"/>
        </a:p>
      </dgm:t>
    </dgm:pt>
    <dgm:pt modelId="{83EE650C-3C8A-4A8D-8DDD-3F816980CBF5}" type="pres">
      <dgm:prSet presAssocID="{0C29C9C9-AB14-4E7C-B703-6B4424767907}" presName="spaceBetweenRectangles" presStyleCnt="0"/>
      <dgm:spPr/>
      <dgm:t>
        <a:bodyPr/>
        <a:lstStyle/>
        <a:p>
          <a:endParaRPr lang="en-US"/>
        </a:p>
      </dgm:t>
    </dgm:pt>
    <dgm:pt modelId="{3A6B59BB-6554-4D33-A486-F1554E1B7742}" type="pres">
      <dgm:prSet presAssocID="{45EDA077-94B1-4961-89E2-05298C7946E9}" presName="parentLin" presStyleCnt="0"/>
      <dgm:spPr/>
      <dgm:t>
        <a:bodyPr/>
        <a:lstStyle/>
        <a:p>
          <a:endParaRPr lang="en-US"/>
        </a:p>
      </dgm:t>
    </dgm:pt>
    <dgm:pt modelId="{42D24252-EADD-49E8-AD9F-6F22A429888F}" type="pres">
      <dgm:prSet presAssocID="{45EDA077-94B1-4961-89E2-05298C7946E9}" presName="parentLeftMargin" presStyleLbl="node1" presStyleIdx="3" presStyleCnt="8"/>
      <dgm:spPr>
        <a:prstGeom prst="roundRect">
          <a:avLst/>
        </a:prstGeom>
      </dgm:spPr>
      <dgm:t>
        <a:bodyPr/>
        <a:lstStyle/>
        <a:p>
          <a:endParaRPr lang="en-US"/>
        </a:p>
      </dgm:t>
    </dgm:pt>
    <dgm:pt modelId="{7ECC0907-D712-4661-A20E-F9152630FC4D}" type="pres">
      <dgm:prSet presAssocID="{45EDA077-94B1-4961-89E2-05298C7946E9}" presName="parentText" presStyleLbl="node1" presStyleIdx="4" presStyleCnt="8">
        <dgm:presLayoutVars>
          <dgm:chMax val="0"/>
          <dgm:bulletEnabled val="1"/>
        </dgm:presLayoutVars>
      </dgm:prSet>
      <dgm:spPr/>
      <dgm:t>
        <a:bodyPr/>
        <a:lstStyle/>
        <a:p>
          <a:endParaRPr lang="en-US"/>
        </a:p>
      </dgm:t>
    </dgm:pt>
    <dgm:pt modelId="{1CEC0B6F-8DF3-4458-AB1C-9242D5CDD05B}" type="pres">
      <dgm:prSet presAssocID="{45EDA077-94B1-4961-89E2-05298C7946E9}" presName="negativeSpace" presStyleCnt="0"/>
      <dgm:spPr/>
      <dgm:t>
        <a:bodyPr/>
        <a:lstStyle/>
        <a:p>
          <a:endParaRPr lang="en-US"/>
        </a:p>
      </dgm:t>
    </dgm:pt>
    <dgm:pt modelId="{37CC1027-69E3-47C8-A99C-67CDC1CF0310}" type="pres">
      <dgm:prSet presAssocID="{45EDA077-94B1-4961-89E2-05298C7946E9}" presName="childText" presStyleLbl="conFgAcc1" presStyleIdx="4" presStyleCnt="8">
        <dgm:presLayoutVars>
          <dgm:bulletEnabled val="1"/>
        </dgm:presLayoutVars>
      </dgm:prSet>
      <dgm:spPr>
        <a:xfrm>
          <a:off x="0" y="2277082"/>
          <a:ext cx="4151630" cy="277200"/>
        </a:xfrm>
        <a:prstGeom prst="rect">
          <a:avLst/>
        </a:prstGeom>
      </dgm:spPr>
      <dgm:t>
        <a:bodyPr/>
        <a:lstStyle/>
        <a:p>
          <a:endParaRPr lang="en-US"/>
        </a:p>
      </dgm:t>
    </dgm:pt>
    <dgm:pt modelId="{3706A056-16FD-4712-B0B8-87CB1C124412}" type="pres">
      <dgm:prSet presAssocID="{2F4F9533-5F83-4F00-B8C0-060406C07080}" presName="spaceBetweenRectangles" presStyleCnt="0"/>
      <dgm:spPr/>
      <dgm:t>
        <a:bodyPr/>
        <a:lstStyle/>
        <a:p>
          <a:endParaRPr lang="en-US"/>
        </a:p>
      </dgm:t>
    </dgm:pt>
    <dgm:pt modelId="{6484A99A-9ACA-4D38-BD70-9BC525B31A52}" type="pres">
      <dgm:prSet presAssocID="{A40FC147-AB01-4D7B-8B62-61A2FA17BC35}" presName="parentLin" presStyleCnt="0"/>
      <dgm:spPr/>
      <dgm:t>
        <a:bodyPr/>
        <a:lstStyle/>
        <a:p>
          <a:endParaRPr lang="en-US"/>
        </a:p>
      </dgm:t>
    </dgm:pt>
    <dgm:pt modelId="{759E3D47-9EF5-45CC-8C6E-1F45809C7334}" type="pres">
      <dgm:prSet presAssocID="{A40FC147-AB01-4D7B-8B62-61A2FA17BC35}" presName="parentLeftMargin" presStyleLbl="node1" presStyleIdx="4" presStyleCnt="8"/>
      <dgm:spPr>
        <a:prstGeom prst="roundRect">
          <a:avLst/>
        </a:prstGeom>
      </dgm:spPr>
      <dgm:t>
        <a:bodyPr/>
        <a:lstStyle/>
        <a:p>
          <a:endParaRPr lang="en-US"/>
        </a:p>
      </dgm:t>
    </dgm:pt>
    <dgm:pt modelId="{7B00497E-3C7C-4CD1-921C-F31340E5297A}" type="pres">
      <dgm:prSet presAssocID="{A40FC147-AB01-4D7B-8B62-61A2FA17BC35}" presName="parentText" presStyleLbl="node1" presStyleIdx="5" presStyleCnt="8">
        <dgm:presLayoutVars>
          <dgm:chMax val="0"/>
          <dgm:bulletEnabled val="1"/>
        </dgm:presLayoutVars>
      </dgm:prSet>
      <dgm:spPr/>
      <dgm:t>
        <a:bodyPr/>
        <a:lstStyle/>
        <a:p>
          <a:endParaRPr lang="en-US"/>
        </a:p>
      </dgm:t>
    </dgm:pt>
    <dgm:pt modelId="{6B4ECB4D-3D3C-4263-AFA0-80954F86C6AF}" type="pres">
      <dgm:prSet presAssocID="{A40FC147-AB01-4D7B-8B62-61A2FA17BC35}" presName="negativeSpace" presStyleCnt="0"/>
      <dgm:spPr/>
      <dgm:t>
        <a:bodyPr/>
        <a:lstStyle/>
        <a:p>
          <a:endParaRPr lang="en-US"/>
        </a:p>
      </dgm:t>
    </dgm:pt>
    <dgm:pt modelId="{846695AE-9DFF-42DF-A570-DEA6A88F3E17}" type="pres">
      <dgm:prSet presAssocID="{A40FC147-AB01-4D7B-8B62-61A2FA17BC35}" presName="childText" presStyleLbl="conFgAcc1" presStyleIdx="5" presStyleCnt="8">
        <dgm:presLayoutVars>
          <dgm:bulletEnabled val="1"/>
        </dgm:presLayoutVars>
      </dgm:prSet>
      <dgm:spPr>
        <a:xfrm>
          <a:off x="0" y="2776042"/>
          <a:ext cx="4151630" cy="277200"/>
        </a:xfrm>
        <a:prstGeom prst="rect">
          <a:avLst/>
        </a:prstGeom>
      </dgm:spPr>
      <dgm:t>
        <a:bodyPr/>
        <a:lstStyle/>
        <a:p>
          <a:endParaRPr lang="en-US"/>
        </a:p>
      </dgm:t>
    </dgm:pt>
    <dgm:pt modelId="{B6D0101E-1684-47B3-9733-CCB161E01207}" type="pres">
      <dgm:prSet presAssocID="{7D0B72CD-F103-4C88-9CFB-237885541E94}" presName="spaceBetweenRectangles" presStyleCnt="0"/>
      <dgm:spPr/>
      <dgm:t>
        <a:bodyPr/>
        <a:lstStyle/>
        <a:p>
          <a:endParaRPr lang="en-US"/>
        </a:p>
      </dgm:t>
    </dgm:pt>
    <dgm:pt modelId="{DBFFEF90-0F08-43FD-A8A6-C97F013E2CB8}" type="pres">
      <dgm:prSet presAssocID="{52CBEC3B-8F0A-4E56-AF3D-3694CE52F05D}" presName="parentLin" presStyleCnt="0"/>
      <dgm:spPr/>
      <dgm:t>
        <a:bodyPr/>
        <a:lstStyle/>
        <a:p>
          <a:endParaRPr lang="en-US"/>
        </a:p>
      </dgm:t>
    </dgm:pt>
    <dgm:pt modelId="{10D87C6F-0A96-4373-8AA8-BC9CBEE5ECF5}" type="pres">
      <dgm:prSet presAssocID="{52CBEC3B-8F0A-4E56-AF3D-3694CE52F05D}" presName="parentLeftMargin" presStyleLbl="node1" presStyleIdx="5" presStyleCnt="8"/>
      <dgm:spPr>
        <a:prstGeom prst="roundRect">
          <a:avLst/>
        </a:prstGeom>
      </dgm:spPr>
      <dgm:t>
        <a:bodyPr/>
        <a:lstStyle/>
        <a:p>
          <a:endParaRPr lang="en-US"/>
        </a:p>
      </dgm:t>
    </dgm:pt>
    <dgm:pt modelId="{3CA16A9A-A1BC-4802-A9FD-92A19307EC0D}" type="pres">
      <dgm:prSet presAssocID="{52CBEC3B-8F0A-4E56-AF3D-3694CE52F05D}" presName="parentText" presStyleLbl="node1" presStyleIdx="6" presStyleCnt="8">
        <dgm:presLayoutVars>
          <dgm:chMax val="0"/>
          <dgm:bulletEnabled val="1"/>
        </dgm:presLayoutVars>
      </dgm:prSet>
      <dgm:spPr/>
      <dgm:t>
        <a:bodyPr/>
        <a:lstStyle/>
        <a:p>
          <a:endParaRPr lang="en-US"/>
        </a:p>
      </dgm:t>
    </dgm:pt>
    <dgm:pt modelId="{DAC97F6A-BE1F-46AA-B0C6-DF6AA034585B}" type="pres">
      <dgm:prSet presAssocID="{52CBEC3B-8F0A-4E56-AF3D-3694CE52F05D}" presName="negativeSpace" presStyleCnt="0"/>
      <dgm:spPr/>
      <dgm:t>
        <a:bodyPr/>
        <a:lstStyle/>
        <a:p>
          <a:endParaRPr lang="en-US"/>
        </a:p>
      </dgm:t>
    </dgm:pt>
    <dgm:pt modelId="{3F620E70-3DFC-47A6-8A36-B3DC2A760316}" type="pres">
      <dgm:prSet presAssocID="{52CBEC3B-8F0A-4E56-AF3D-3694CE52F05D}" presName="childText" presStyleLbl="conFgAcc1" presStyleIdx="6" presStyleCnt="8">
        <dgm:presLayoutVars>
          <dgm:bulletEnabled val="1"/>
        </dgm:presLayoutVars>
      </dgm:prSet>
      <dgm:spPr>
        <a:xfrm>
          <a:off x="0" y="3275002"/>
          <a:ext cx="4151630" cy="277200"/>
        </a:xfrm>
        <a:prstGeom prst="rect">
          <a:avLst/>
        </a:prstGeom>
      </dgm:spPr>
      <dgm:t>
        <a:bodyPr/>
        <a:lstStyle/>
        <a:p>
          <a:endParaRPr lang="en-US"/>
        </a:p>
      </dgm:t>
    </dgm:pt>
    <dgm:pt modelId="{61F76DEA-7332-4031-915B-5E4E8DC494B2}" type="pres">
      <dgm:prSet presAssocID="{71C0327E-2154-4AC3-ABEE-15B7602092AE}" presName="spaceBetweenRectangles" presStyleCnt="0"/>
      <dgm:spPr/>
      <dgm:t>
        <a:bodyPr/>
        <a:lstStyle/>
        <a:p>
          <a:endParaRPr lang="en-US"/>
        </a:p>
      </dgm:t>
    </dgm:pt>
    <dgm:pt modelId="{E7F135BD-0DA5-43E4-9CB2-FAA2B5ACC86E}" type="pres">
      <dgm:prSet presAssocID="{A8E1AF98-8C33-42E5-B81D-39EFA3C08D0C}" presName="parentLin" presStyleCnt="0"/>
      <dgm:spPr/>
      <dgm:t>
        <a:bodyPr/>
        <a:lstStyle/>
        <a:p>
          <a:endParaRPr lang="en-US"/>
        </a:p>
      </dgm:t>
    </dgm:pt>
    <dgm:pt modelId="{479A02A2-8FDE-46D1-BFE7-76B6A3244CFB}" type="pres">
      <dgm:prSet presAssocID="{A8E1AF98-8C33-42E5-B81D-39EFA3C08D0C}" presName="parentLeftMargin" presStyleLbl="node1" presStyleIdx="6" presStyleCnt="8"/>
      <dgm:spPr>
        <a:prstGeom prst="roundRect">
          <a:avLst/>
        </a:prstGeom>
      </dgm:spPr>
      <dgm:t>
        <a:bodyPr/>
        <a:lstStyle/>
        <a:p>
          <a:endParaRPr lang="en-US"/>
        </a:p>
      </dgm:t>
    </dgm:pt>
    <dgm:pt modelId="{F1CB0AE6-06DF-4B93-A34C-8BFBE4310D08}" type="pres">
      <dgm:prSet presAssocID="{A8E1AF98-8C33-42E5-B81D-39EFA3C08D0C}" presName="parentText" presStyleLbl="node1" presStyleIdx="7" presStyleCnt="8">
        <dgm:presLayoutVars>
          <dgm:chMax val="0"/>
          <dgm:bulletEnabled val="1"/>
        </dgm:presLayoutVars>
      </dgm:prSet>
      <dgm:spPr/>
      <dgm:t>
        <a:bodyPr/>
        <a:lstStyle/>
        <a:p>
          <a:endParaRPr lang="en-US"/>
        </a:p>
      </dgm:t>
    </dgm:pt>
    <dgm:pt modelId="{C7E2DB7F-DCB2-4A6C-A728-3BE05BBEDFB0}" type="pres">
      <dgm:prSet presAssocID="{A8E1AF98-8C33-42E5-B81D-39EFA3C08D0C}" presName="negativeSpace" presStyleCnt="0"/>
      <dgm:spPr/>
      <dgm:t>
        <a:bodyPr/>
        <a:lstStyle/>
        <a:p>
          <a:endParaRPr lang="en-US"/>
        </a:p>
      </dgm:t>
    </dgm:pt>
    <dgm:pt modelId="{EADBAC79-C585-4603-962A-3DDAF639CDDF}" type="pres">
      <dgm:prSet presAssocID="{A8E1AF98-8C33-42E5-B81D-39EFA3C08D0C}" presName="childText" presStyleLbl="conFgAcc1" presStyleIdx="7" presStyleCnt="8">
        <dgm:presLayoutVars>
          <dgm:bulletEnabled val="1"/>
        </dgm:presLayoutVars>
      </dgm:prSet>
      <dgm:spPr>
        <a:xfrm>
          <a:off x="0" y="3773962"/>
          <a:ext cx="4151630" cy="277200"/>
        </a:xfrm>
        <a:prstGeom prst="rect">
          <a:avLst/>
        </a:prstGeom>
      </dgm:spPr>
      <dgm:t>
        <a:bodyPr/>
        <a:lstStyle/>
        <a:p>
          <a:endParaRPr lang="en-US"/>
        </a:p>
      </dgm:t>
    </dgm:pt>
  </dgm:ptLst>
  <dgm:cxnLst>
    <dgm:cxn modelId="{373CA38A-2AC0-41FD-8D0F-73795A4F0E42}" type="presOf" srcId="{C5F275CD-EC18-4B91-A0D9-7DE01BEEEC3B}" destId="{E283F712-D61E-4DBC-9B48-C3AEC4072AF0}" srcOrd="0" destOrd="0" presId="urn:microsoft.com/office/officeart/2005/8/layout/list1"/>
    <dgm:cxn modelId="{569FAF4F-1CF9-4D9A-833C-69BD2295C63A}" type="presOf" srcId="{B726DBD1-C134-4961-992C-7A6F51FB711C}" destId="{CF6D6F53-9B8A-4C2C-B6F1-A67084892FFD}" srcOrd="1" destOrd="0" presId="urn:microsoft.com/office/officeart/2005/8/layout/list1"/>
    <dgm:cxn modelId="{C6F141D7-0A6C-49E1-ABCF-FA6B594BFEA9}" type="presOf" srcId="{A8E1AF98-8C33-42E5-B81D-39EFA3C08D0C}" destId="{479A02A2-8FDE-46D1-BFE7-76B6A3244CFB}" srcOrd="0" destOrd="0" presId="urn:microsoft.com/office/officeart/2005/8/layout/list1"/>
    <dgm:cxn modelId="{2FD16549-6A60-4697-ACF3-BC5ACC4C17A6}" type="presOf" srcId="{C5F275CD-EC18-4B91-A0D9-7DE01BEEEC3B}" destId="{FCD8ADDD-D983-42D9-B540-246AF9F0A6A8}" srcOrd="1" destOrd="0" presId="urn:microsoft.com/office/officeart/2005/8/layout/list1"/>
    <dgm:cxn modelId="{B0BB197D-2E1F-4D69-9B35-1E935E58C18D}" srcId="{199CA418-4E84-47D4-8FD9-76E388446B6A}" destId="{45EDA077-94B1-4961-89E2-05298C7946E9}" srcOrd="4" destOrd="0" parTransId="{D675AE2F-6FD0-473E-8A3D-D06A72C548D2}" sibTransId="{2F4F9533-5F83-4F00-B8C0-060406C07080}"/>
    <dgm:cxn modelId="{ADD843C4-22D9-4524-A241-4724BFA9C3D7}" srcId="{199CA418-4E84-47D4-8FD9-76E388446B6A}" destId="{52CBEC3B-8F0A-4E56-AF3D-3694CE52F05D}" srcOrd="6" destOrd="0" parTransId="{02E74FA6-F2DF-48CD-8338-E92B7E75B18B}" sibTransId="{71C0327E-2154-4AC3-ABEE-15B7602092AE}"/>
    <dgm:cxn modelId="{2CEB87D2-7FA1-4553-B24D-6AC36A8D2FEF}" srcId="{199CA418-4E84-47D4-8FD9-76E388446B6A}" destId="{EC177B21-073C-494B-A8A6-6B00C65F6D66}" srcOrd="0" destOrd="0" parTransId="{904C05DB-948B-4AA6-BF82-AAEDE15DB44F}" sibTransId="{505248D2-4BE4-4B8A-9BA3-1FB6F8FB5FE0}"/>
    <dgm:cxn modelId="{6BE60CC3-DF30-4D9D-BE79-878D214F56BB}" type="presOf" srcId="{EC177B21-073C-494B-A8A6-6B00C65F6D66}" destId="{F0C0EFE6-79BA-4A28-A890-6975CDE5C03E}" srcOrd="1" destOrd="0" presId="urn:microsoft.com/office/officeart/2005/8/layout/list1"/>
    <dgm:cxn modelId="{DC14E9B3-0C86-441F-B0D6-3CBBA1E9493F}" type="presOf" srcId="{45EDA077-94B1-4961-89E2-05298C7946E9}" destId="{7ECC0907-D712-4661-A20E-F9152630FC4D}" srcOrd="1" destOrd="0" presId="urn:microsoft.com/office/officeart/2005/8/layout/list1"/>
    <dgm:cxn modelId="{390AE1B6-B080-43A4-8542-772D208F7AD5}" srcId="{199CA418-4E84-47D4-8FD9-76E388446B6A}" destId="{849C3776-B713-494D-8EEE-68AEAB45EA38}" srcOrd="2" destOrd="0" parTransId="{B267EE46-4F9D-4127-AE71-5AF0BA1E1705}" sibTransId="{24F93D9B-2D38-4A97-ABE9-4BA0F93797D8}"/>
    <dgm:cxn modelId="{0236037A-506D-49B0-ABD0-A1B265B0F786}" type="presOf" srcId="{52CBEC3B-8F0A-4E56-AF3D-3694CE52F05D}" destId="{10D87C6F-0A96-4373-8AA8-BC9CBEE5ECF5}" srcOrd="0" destOrd="0" presId="urn:microsoft.com/office/officeart/2005/8/layout/list1"/>
    <dgm:cxn modelId="{7C26F695-4F6B-404B-BD6E-A3185B0ED485}" type="presOf" srcId="{A40FC147-AB01-4D7B-8B62-61A2FA17BC35}" destId="{759E3D47-9EF5-45CC-8C6E-1F45809C7334}" srcOrd="0" destOrd="0" presId="urn:microsoft.com/office/officeart/2005/8/layout/list1"/>
    <dgm:cxn modelId="{E5855DE2-367D-4C67-9FF4-FA18D706B708}" srcId="{199CA418-4E84-47D4-8FD9-76E388446B6A}" destId="{A8E1AF98-8C33-42E5-B81D-39EFA3C08D0C}" srcOrd="7" destOrd="0" parTransId="{0B2D69FC-9E8E-4ED3-A1FB-42B01495A194}" sibTransId="{9A69A8C6-6C0F-4DD9-A627-18D7DD5C8926}"/>
    <dgm:cxn modelId="{23C261B7-CF96-469F-8983-448C284FA3C9}" type="presOf" srcId="{B726DBD1-C134-4961-992C-7A6F51FB711C}" destId="{0A28F120-3916-4E48-9B63-19E088480FB7}" srcOrd="0" destOrd="0" presId="urn:microsoft.com/office/officeart/2005/8/layout/list1"/>
    <dgm:cxn modelId="{1B33A052-D365-4515-A142-68CE61F47760}" type="presOf" srcId="{849C3776-B713-494D-8EEE-68AEAB45EA38}" destId="{B4D76970-4EB7-4EB4-8B63-93F84C9B701A}" srcOrd="0" destOrd="0" presId="urn:microsoft.com/office/officeart/2005/8/layout/list1"/>
    <dgm:cxn modelId="{3D533AF7-3DD4-41CC-B619-382D3318FA66}" type="presOf" srcId="{45EDA077-94B1-4961-89E2-05298C7946E9}" destId="{42D24252-EADD-49E8-AD9F-6F22A429888F}" srcOrd="0" destOrd="0" presId="urn:microsoft.com/office/officeart/2005/8/layout/list1"/>
    <dgm:cxn modelId="{AE680104-A024-4CBD-9C98-663905DDD43B}" type="presOf" srcId="{A8E1AF98-8C33-42E5-B81D-39EFA3C08D0C}" destId="{F1CB0AE6-06DF-4B93-A34C-8BFBE4310D08}" srcOrd="1" destOrd="0" presId="urn:microsoft.com/office/officeart/2005/8/layout/list1"/>
    <dgm:cxn modelId="{FEAFD604-8F23-4D4B-BF81-8A938F6A53AC}" type="presOf" srcId="{A40FC147-AB01-4D7B-8B62-61A2FA17BC35}" destId="{7B00497E-3C7C-4CD1-921C-F31340E5297A}" srcOrd="1" destOrd="0" presId="urn:microsoft.com/office/officeart/2005/8/layout/list1"/>
    <dgm:cxn modelId="{9EF76C7A-4C06-4AE1-875E-BB476ED9A582}" type="presOf" srcId="{849C3776-B713-494D-8EEE-68AEAB45EA38}" destId="{96E3D5AA-F1DA-470D-8287-28B947573872}" srcOrd="1" destOrd="0" presId="urn:microsoft.com/office/officeart/2005/8/layout/list1"/>
    <dgm:cxn modelId="{BD9E2900-F767-424F-A41B-3CC6D9423000}" srcId="{199CA418-4E84-47D4-8FD9-76E388446B6A}" destId="{B726DBD1-C134-4961-992C-7A6F51FB711C}" srcOrd="1" destOrd="0" parTransId="{2F90F4E3-DC60-46AD-9B0B-5D0B83185845}" sibTransId="{740D83EA-D232-4F96-870C-067CC90F395B}"/>
    <dgm:cxn modelId="{8BFC4DC6-1D9F-45D3-B21E-01D534ED8299}" srcId="{199CA418-4E84-47D4-8FD9-76E388446B6A}" destId="{C5F275CD-EC18-4B91-A0D9-7DE01BEEEC3B}" srcOrd="3" destOrd="0" parTransId="{822C18AE-646D-4FE9-92BD-84CA6E7DA5F3}" sibTransId="{0C29C9C9-AB14-4E7C-B703-6B4424767907}"/>
    <dgm:cxn modelId="{25FE06C0-DF35-4383-A5BC-D747397B0FE0}" type="presOf" srcId="{199CA418-4E84-47D4-8FD9-76E388446B6A}" destId="{BF947361-CE6B-48E0-819F-F6EC5A25E5F0}" srcOrd="0" destOrd="0" presId="urn:microsoft.com/office/officeart/2005/8/layout/list1"/>
    <dgm:cxn modelId="{C57FD9D2-42F2-4067-A84D-C176AD86DD26}" type="presOf" srcId="{EC177B21-073C-494B-A8A6-6B00C65F6D66}" destId="{C4F4E6C3-EE77-4509-ADE7-AA7B64C767BD}" srcOrd="0" destOrd="0" presId="urn:microsoft.com/office/officeart/2005/8/layout/list1"/>
    <dgm:cxn modelId="{206823A0-F7D6-4348-837A-1564E55FC160}" srcId="{199CA418-4E84-47D4-8FD9-76E388446B6A}" destId="{A40FC147-AB01-4D7B-8B62-61A2FA17BC35}" srcOrd="5" destOrd="0" parTransId="{B026F4FA-5AAC-4F70-8372-B42B516DC2E4}" sibTransId="{7D0B72CD-F103-4C88-9CFB-237885541E94}"/>
    <dgm:cxn modelId="{73AE0941-A8D5-4E2B-BD0F-7E3FBF893A8D}" type="presOf" srcId="{52CBEC3B-8F0A-4E56-AF3D-3694CE52F05D}" destId="{3CA16A9A-A1BC-4802-A9FD-92A19307EC0D}" srcOrd="1" destOrd="0" presId="urn:microsoft.com/office/officeart/2005/8/layout/list1"/>
    <dgm:cxn modelId="{D767E302-B088-4BFD-A8FD-C3E9BC0E547B}" type="presParOf" srcId="{BF947361-CE6B-48E0-819F-F6EC5A25E5F0}" destId="{EC10D7A3-835E-4A10-8E33-9110EDD27E8F}" srcOrd="0" destOrd="0" presId="urn:microsoft.com/office/officeart/2005/8/layout/list1"/>
    <dgm:cxn modelId="{B4C7D791-46DC-4AEC-A30B-130169A24C04}" type="presParOf" srcId="{EC10D7A3-835E-4A10-8E33-9110EDD27E8F}" destId="{C4F4E6C3-EE77-4509-ADE7-AA7B64C767BD}" srcOrd="0" destOrd="0" presId="urn:microsoft.com/office/officeart/2005/8/layout/list1"/>
    <dgm:cxn modelId="{B48E3AF4-5744-4EE7-B5CB-3942DB0E8F32}" type="presParOf" srcId="{EC10D7A3-835E-4A10-8E33-9110EDD27E8F}" destId="{F0C0EFE6-79BA-4A28-A890-6975CDE5C03E}" srcOrd="1" destOrd="0" presId="urn:microsoft.com/office/officeart/2005/8/layout/list1"/>
    <dgm:cxn modelId="{A2D3E23C-5C17-4A64-8E6F-4EEF1529F171}" type="presParOf" srcId="{BF947361-CE6B-48E0-819F-F6EC5A25E5F0}" destId="{2F32AC90-D272-4951-9BF7-F4DBA1EE9DFA}" srcOrd="1" destOrd="0" presId="urn:microsoft.com/office/officeart/2005/8/layout/list1"/>
    <dgm:cxn modelId="{C5ED9049-060F-410E-A665-E3775B0EA7CF}" type="presParOf" srcId="{BF947361-CE6B-48E0-819F-F6EC5A25E5F0}" destId="{8092E5E4-A2D0-42BB-A740-50EDA8462949}" srcOrd="2" destOrd="0" presId="urn:microsoft.com/office/officeart/2005/8/layout/list1"/>
    <dgm:cxn modelId="{08885F3A-F855-4871-824E-006327FC0E29}" type="presParOf" srcId="{BF947361-CE6B-48E0-819F-F6EC5A25E5F0}" destId="{1A4E3744-8517-4718-8E4A-E6A23EA7182E}" srcOrd="3" destOrd="0" presId="urn:microsoft.com/office/officeart/2005/8/layout/list1"/>
    <dgm:cxn modelId="{A7B654DB-EDB2-44CF-AB60-1749E55001A0}" type="presParOf" srcId="{BF947361-CE6B-48E0-819F-F6EC5A25E5F0}" destId="{498DC08A-8945-4F0B-A73E-A9F75BC4C524}" srcOrd="4" destOrd="0" presId="urn:microsoft.com/office/officeart/2005/8/layout/list1"/>
    <dgm:cxn modelId="{1B1903E3-A31D-41C1-9D62-A350662955A4}" type="presParOf" srcId="{498DC08A-8945-4F0B-A73E-A9F75BC4C524}" destId="{0A28F120-3916-4E48-9B63-19E088480FB7}" srcOrd="0" destOrd="0" presId="urn:microsoft.com/office/officeart/2005/8/layout/list1"/>
    <dgm:cxn modelId="{AD614FEA-0970-4F42-B705-2EB76BE79A6C}" type="presParOf" srcId="{498DC08A-8945-4F0B-A73E-A9F75BC4C524}" destId="{CF6D6F53-9B8A-4C2C-B6F1-A67084892FFD}" srcOrd="1" destOrd="0" presId="urn:microsoft.com/office/officeart/2005/8/layout/list1"/>
    <dgm:cxn modelId="{07FDFB59-15AB-49D5-8FFC-2B2A960017E0}" type="presParOf" srcId="{BF947361-CE6B-48E0-819F-F6EC5A25E5F0}" destId="{7C1BBF17-C786-430B-BB14-5D7268942956}" srcOrd="5" destOrd="0" presId="urn:microsoft.com/office/officeart/2005/8/layout/list1"/>
    <dgm:cxn modelId="{B93716E4-D64C-4770-A6D1-9A64C4FA5969}" type="presParOf" srcId="{BF947361-CE6B-48E0-819F-F6EC5A25E5F0}" destId="{E3F948E0-5CDC-4166-AD36-32824C150317}" srcOrd="6" destOrd="0" presId="urn:microsoft.com/office/officeart/2005/8/layout/list1"/>
    <dgm:cxn modelId="{0DB87D7E-BC1C-4992-83D2-0B74EB69AF86}" type="presParOf" srcId="{BF947361-CE6B-48E0-819F-F6EC5A25E5F0}" destId="{37C87103-89A9-4270-A09A-FDBB7139DD21}" srcOrd="7" destOrd="0" presId="urn:microsoft.com/office/officeart/2005/8/layout/list1"/>
    <dgm:cxn modelId="{A31DE224-610D-4AE7-A393-D138FFFA65E1}" type="presParOf" srcId="{BF947361-CE6B-48E0-819F-F6EC5A25E5F0}" destId="{35F0CD03-806D-40C6-9C6C-CBA164C4F439}" srcOrd="8" destOrd="0" presId="urn:microsoft.com/office/officeart/2005/8/layout/list1"/>
    <dgm:cxn modelId="{15052CA0-8184-4CC9-890B-029E2D99D63D}" type="presParOf" srcId="{35F0CD03-806D-40C6-9C6C-CBA164C4F439}" destId="{B4D76970-4EB7-4EB4-8B63-93F84C9B701A}" srcOrd="0" destOrd="0" presId="urn:microsoft.com/office/officeart/2005/8/layout/list1"/>
    <dgm:cxn modelId="{6B01A303-1D55-4007-AB01-9832F8CB5E6F}" type="presParOf" srcId="{35F0CD03-806D-40C6-9C6C-CBA164C4F439}" destId="{96E3D5AA-F1DA-470D-8287-28B947573872}" srcOrd="1" destOrd="0" presId="urn:microsoft.com/office/officeart/2005/8/layout/list1"/>
    <dgm:cxn modelId="{8A47306F-A8D9-48CE-8EBB-9E5829CF35CA}" type="presParOf" srcId="{BF947361-CE6B-48E0-819F-F6EC5A25E5F0}" destId="{FCFB2A74-E612-4910-9F1A-D4844B0E8551}" srcOrd="9" destOrd="0" presId="urn:microsoft.com/office/officeart/2005/8/layout/list1"/>
    <dgm:cxn modelId="{3C044301-EB6C-4CB0-95E4-27DA980366AD}" type="presParOf" srcId="{BF947361-CE6B-48E0-819F-F6EC5A25E5F0}" destId="{DF894757-E5A3-4EFD-B014-8F1D819E68B4}" srcOrd="10" destOrd="0" presId="urn:microsoft.com/office/officeart/2005/8/layout/list1"/>
    <dgm:cxn modelId="{51665068-1E95-4044-A667-D0C75EE6ED99}" type="presParOf" srcId="{BF947361-CE6B-48E0-819F-F6EC5A25E5F0}" destId="{004DCE79-3201-4255-B2F5-F2636106DBA3}" srcOrd="11" destOrd="0" presId="urn:microsoft.com/office/officeart/2005/8/layout/list1"/>
    <dgm:cxn modelId="{661A8ADC-64E9-447D-B280-B7262A1A868A}" type="presParOf" srcId="{BF947361-CE6B-48E0-819F-F6EC5A25E5F0}" destId="{B8465EA6-0836-404C-8664-6C8DFFA19B27}" srcOrd="12" destOrd="0" presId="urn:microsoft.com/office/officeart/2005/8/layout/list1"/>
    <dgm:cxn modelId="{06C2E799-AAE2-4E6A-83CD-BD475019C0F8}" type="presParOf" srcId="{B8465EA6-0836-404C-8664-6C8DFFA19B27}" destId="{E283F712-D61E-4DBC-9B48-C3AEC4072AF0}" srcOrd="0" destOrd="0" presId="urn:microsoft.com/office/officeart/2005/8/layout/list1"/>
    <dgm:cxn modelId="{6A59F883-E8B6-49D9-B157-958B808191B2}" type="presParOf" srcId="{B8465EA6-0836-404C-8664-6C8DFFA19B27}" destId="{FCD8ADDD-D983-42D9-B540-246AF9F0A6A8}" srcOrd="1" destOrd="0" presId="urn:microsoft.com/office/officeart/2005/8/layout/list1"/>
    <dgm:cxn modelId="{C753BAA5-1191-47C2-B62C-32266CE7E737}" type="presParOf" srcId="{BF947361-CE6B-48E0-819F-F6EC5A25E5F0}" destId="{27C8456D-C4C0-4EC9-A466-3CC9DDFD4BFA}" srcOrd="13" destOrd="0" presId="urn:microsoft.com/office/officeart/2005/8/layout/list1"/>
    <dgm:cxn modelId="{5D3CB674-D1B2-490A-A733-763FF19AA935}" type="presParOf" srcId="{BF947361-CE6B-48E0-819F-F6EC5A25E5F0}" destId="{E4290283-9F48-491D-AA69-D28DE05CCB74}" srcOrd="14" destOrd="0" presId="urn:microsoft.com/office/officeart/2005/8/layout/list1"/>
    <dgm:cxn modelId="{51042FB7-7990-4123-9E86-7E12B60CF0E6}" type="presParOf" srcId="{BF947361-CE6B-48E0-819F-F6EC5A25E5F0}" destId="{83EE650C-3C8A-4A8D-8DDD-3F816980CBF5}" srcOrd="15" destOrd="0" presId="urn:microsoft.com/office/officeart/2005/8/layout/list1"/>
    <dgm:cxn modelId="{C5FF0BFC-B0FE-4323-8055-0C251363AA1F}" type="presParOf" srcId="{BF947361-CE6B-48E0-819F-F6EC5A25E5F0}" destId="{3A6B59BB-6554-4D33-A486-F1554E1B7742}" srcOrd="16" destOrd="0" presId="urn:microsoft.com/office/officeart/2005/8/layout/list1"/>
    <dgm:cxn modelId="{622C37D4-DC6F-42E2-883F-57E653C4BB78}" type="presParOf" srcId="{3A6B59BB-6554-4D33-A486-F1554E1B7742}" destId="{42D24252-EADD-49E8-AD9F-6F22A429888F}" srcOrd="0" destOrd="0" presId="urn:microsoft.com/office/officeart/2005/8/layout/list1"/>
    <dgm:cxn modelId="{03982D6C-3A65-4EB2-8DB4-9B4B5AE8D2E3}" type="presParOf" srcId="{3A6B59BB-6554-4D33-A486-F1554E1B7742}" destId="{7ECC0907-D712-4661-A20E-F9152630FC4D}" srcOrd="1" destOrd="0" presId="urn:microsoft.com/office/officeart/2005/8/layout/list1"/>
    <dgm:cxn modelId="{5330F174-B92E-40F6-AD2E-1C47B7552253}" type="presParOf" srcId="{BF947361-CE6B-48E0-819F-F6EC5A25E5F0}" destId="{1CEC0B6F-8DF3-4458-AB1C-9242D5CDD05B}" srcOrd="17" destOrd="0" presId="urn:microsoft.com/office/officeart/2005/8/layout/list1"/>
    <dgm:cxn modelId="{515D60DC-2FA4-4D57-B521-938FBD70CBBF}" type="presParOf" srcId="{BF947361-CE6B-48E0-819F-F6EC5A25E5F0}" destId="{37CC1027-69E3-47C8-A99C-67CDC1CF0310}" srcOrd="18" destOrd="0" presId="urn:microsoft.com/office/officeart/2005/8/layout/list1"/>
    <dgm:cxn modelId="{6C9A4FD8-B5B2-4380-B1AC-88B84AC4FD6B}" type="presParOf" srcId="{BF947361-CE6B-48E0-819F-F6EC5A25E5F0}" destId="{3706A056-16FD-4712-B0B8-87CB1C124412}" srcOrd="19" destOrd="0" presId="urn:microsoft.com/office/officeart/2005/8/layout/list1"/>
    <dgm:cxn modelId="{C6328D3B-6268-456F-AEC5-1E6A05008E23}" type="presParOf" srcId="{BF947361-CE6B-48E0-819F-F6EC5A25E5F0}" destId="{6484A99A-9ACA-4D38-BD70-9BC525B31A52}" srcOrd="20" destOrd="0" presId="urn:microsoft.com/office/officeart/2005/8/layout/list1"/>
    <dgm:cxn modelId="{9ED5AED0-04A4-4E9A-807D-1861BBE71FFB}" type="presParOf" srcId="{6484A99A-9ACA-4D38-BD70-9BC525B31A52}" destId="{759E3D47-9EF5-45CC-8C6E-1F45809C7334}" srcOrd="0" destOrd="0" presId="urn:microsoft.com/office/officeart/2005/8/layout/list1"/>
    <dgm:cxn modelId="{3762E1F3-B25C-4EEB-9B47-61F7B2FC874D}" type="presParOf" srcId="{6484A99A-9ACA-4D38-BD70-9BC525B31A52}" destId="{7B00497E-3C7C-4CD1-921C-F31340E5297A}" srcOrd="1" destOrd="0" presId="urn:microsoft.com/office/officeart/2005/8/layout/list1"/>
    <dgm:cxn modelId="{C13D15FE-48C9-427F-9314-3C0855953E51}" type="presParOf" srcId="{BF947361-CE6B-48E0-819F-F6EC5A25E5F0}" destId="{6B4ECB4D-3D3C-4263-AFA0-80954F86C6AF}" srcOrd="21" destOrd="0" presId="urn:microsoft.com/office/officeart/2005/8/layout/list1"/>
    <dgm:cxn modelId="{51A41615-2D9F-45A1-9FD9-461CA55548A5}" type="presParOf" srcId="{BF947361-CE6B-48E0-819F-F6EC5A25E5F0}" destId="{846695AE-9DFF-42DF-A570-DEA6A88F3E17}" srcOrd="22" destOrd="0" presId="urn:microsoft.com/office/officeart/2005/8/layout/list1"/>
    <dgm:cxn modelId="{7BE18ACF-2E2B-44CE-B9AC-792A5AA827EE}" type="presParOf" srcId="{BF947361-CE6B-48E0-819F-F6EC5A25E5F0}" destId="{B6D0101E-1684-47B3-9733-CCB161E01207}" srcOrd="23" destOrd="0" presId="urn:microsoft.com/office/officeart/2005/8/layout/list1"/>
    <dgm:cxn modelId="{A6E8968B-8403-4347-9127-25E013B75A45}" type="presParOf" srcId="{BF947361-CE6B-48E0-819F-F6EC5A25E5F0}" destId="{DBFFEF90-0F08-43FD-A8A6-C97F013E2CB8}" srcOrd="24" destOrd="0" presId="urn:microsoft.com/office/officeart/2005/8/layout/list1"/>
    <dgm:cxn modelId="{80000DCE-AE46-44D0-B0E8-F303B5AF8726}" type="presParOf" srcId="{DBFFEF90-0F08-43FD-A8A6-C97F013E2CB8}" destId="{10D87C6F-0A96-4373-8AA8-BC9CBEE5ECF5}" srcOrd="0" destOrd="0" presId="urn:microsoft.com/office/officeart/2005/8/layout/list1"/>
    <dgm:cxn modelId="{5006F2AE-12E1-4661-AEB0-252355E02736}" type="presParOf" srcId="{DBFFEF90-0F08-43FD-A8A6-C97F013E2CB8}" destId="{3CA16A9A-A1BC-4802-A9FD-92A19307EC0D}" srcOrd="1" destOrd="0" presId="urn:microsoft.com/office/officeart/2005/8/layout/list1"/>
    <dgm:cxn modelId="{3F69CA69-22D3-4450-A29B-FE0AB0B6F211}" type="presParOf" srcId="{BF947361-CE6B-48E0-819F-F6EC5A25E5F0}" destId="{DAC97F6A-BE1F-46AA-B0C6-DF6AA034585B}" srcOrd="25" destOrd="0" presId="urn:microsoft.com/office/officeart/2005/8/layout/list1"/>
    <dgm:cxn modelId="{B879E308-D7D6-49AA-B8C1-9CDD5D7C27C8}" type="presParOf" srcId="{BF947361-CE6B-48E0-819F-F6EC5A25E5F0}" destId="{3F620E70-3DFC-47A6-8A36-B3DC2A760316}" srcOrd="26" destOrd="0" presId="urn:microsoft.com/office/officeart/2005/8/layout/list1"/>
    <dgm:cxn modelId="{33263643-5CD9-4E7E-8422-1A650EF743B3}" type="presParOf" srcId="{BF947361-CE6B-48E0-819F-F6EC5A25E5F0}" destId="{61F76DEA-7332-4031-915B-5E4E8DC494B2}" srcOrd="27" destOrd="0" presId="urn:microsoft.com/office/officeart/2005/8/layout/list1"/>
    <dgm:cxn modelId="{0F1AE21C-CAF0-42EB-8A6F-EBD2025295CC}" type="presParOf" srcId="{BF947361-CE6B-48E0-819F-F6EC5A25E5F0}" destId="{E7F135BD-0DA5-43E4-9CB2-FAA2B5ACC86E}" srcOrd="28" destOrd="0" presId="urn:microsoft.com/office/officeart/2005/8/layout/list1"/>
    <dgm:cxn modelId="{FA5DAC0A-DA44-43C5-8B63-B469B267301F}" type="presParOf" srcId="{E7F135BD-0DA5-43E4-9CB2-FAA2B5ACC86E}" destId="{479A02A2-8FDE-46D1-BFE7-76B6A3244CFB}" srcOrd="0" destOrd="0" presId="urn:microsoft.com/office/officeart/2005/8/layout/list1"/>
    <dgm:cxn modelId="{D13662E9-F414-4976-9258-906AFC4AEAA1}" type="presParOf" srcId="{E7F135BD-0DA5-43E4-9CB2-FAA2B5ACC86E}" destId="{F1CB0AE6-06DF-4B93-A34C-8BFBE4310D08}" srcOrd="1" destOrd="0" presId="urn:microsoft.com/office/officeart/2005/8/layout/list1"/>
    <dgm:cxn modelId="{34BFD644-B1AC-4BAE-B351-5EF5FFD6FB28}" type="presParOf" srcId="{BF947361-CE6B-48E0-819F-F6EC5A25E5F0}" destId="{C7E2DB7F-DCB2-4A6C-A728-3BE05BBEDFB0}" srcOrd="29" destOrd="0" presId="urn:microsoft.com/office/officeart/2005/8/layout/list1"/>
    <dgm:cxn modelId="{C9D7AB64-DE3C-43D6-9AB0-EF747DFAD235}" type="presParOf" srcId="{BF947361-CE6B-48E0-819F-F6EC5A25E5F0}" destId="{EADBAC79-C585-4603-962A-3DDAF639CDDF}"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1FE37CE-FDD7-40E6-90E8-5C6A7D2B5234}"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81A600AE-00FB-44C1-8F2B-FCDB5E740849}">
      <dgm:prSet phldrT="[Text]" custT="1"/>
      <dgm:spPr/>
      <dgm:t>
        <a:bodyPr/>
        <a:lstStyle/>
        <a:p>
          <a:r>
            <a:rPr lang="en-GB" sz="1600" b="0" u="none" dirty="0" smtClean="0">
              <a:latin typeface="Century" pitchFamily="18" charset="0"/>
            </a:rPr>
            <a:t>People</a:t>
          </a:r>
          <a:endParaRPr lang="en-US" sz="1600" b="0" u="none" dirty="0">
            <a:latin typeface="Century" pitchFamily="18" charset="0"/>
          </a:endParaRPr>
        </a:p>
      </dgm:t>
    </dgm:pt>
    <dgm:pt modelId="{1BE83585-38AD-45E6-8696-77BC53BE59F2}" type="parTrans" cxnId="{0A889892-C4B5-4F53-998B-F33D590AD4AD}">
      <dgm:prSet/>
      <dgm:spPr/>
      <dgm:t>
        <a:bodyPr/>
        <a:lstStyle/>
        <a:p>
          <a:endParaRPr lang="en-US"/>
        </a:p>
      </dgm:t>
    </dgm:pt>
    <dgm:pt modelId="{FC9033AF-DB28-4B02-9136-C6BBD1EB4EC8}" type="sibTrans" cxnId="{0A889892-C4B5-4F53-998B-F33D590AD4AD}">
      <dgm:prSet/>
      <dgm:spPr/>
      <dgm:t>
        <a:bodyPr/>
        <a:lstStyle/>
        <a:p>
          <a:endParaRPr lang="en-US"/>
        </a:p>
      </dgm:t>
    </dgm:pt>
    <dgm:pt modelId="{E72EEE68-B918-4E9C-B19D-655297755BFB}">
      <dgm:prSet custT="1"/>
      <dgm:spPr/>
      <dgm:t>
        <a:bodyPr/>
        <a:lstStyle/>
        <a:p>
          <a:r>
            <a:rPr lang="en-GB" sz="1600" b="0" u="none" dirty="0" smtClean="0">
              <a:latin typeface="Century" pitchFamily="18" charset="0"/>
            </a:rPr>
            <a:t>Hardware</a:t>
          </a:r>
          <a:endParaRPr lang="en-US" sz="1600" b="0" u="none" dirty="0">
            <a:latin typeface="Century" pitchFamily="18" charset="0"/>
          </a:endParaRPr>
        </a:p>
      </dgm:t>
    </dgm:pt>
    <dgm:pt modelId="{A16C856B-B61F-49E0-A02A-B885716CE5E6}" type="parTrans" cxnId="{12A3DAC0-9E85-4FDB-AD67-8CD21FE2183A}">
      <dgm:prSet/>
      <dgm:spPr/>
      <dgm:t>
        <a:bodyPr/>
        <a:lstStyle/>
        <a:p>
          <a:endParaRPr lang="en-US"/>
        </a:p>
      </dgm:t>
    </dgm:pt>
    <dgm:pt modelId="{D01EBF7B-5CB9-4E3E-BC1C-73B6C2A08BF0}" type="sibTrans" cxnId="{12A3DAC0-9E85-4FDB-AD67-8CD21FE2183A}">
      <dgm:prSet/>
      <dgm:spPr/>
      <dgm:t>
        <a:bodyPr/>
        <a:lstStyle/>
        <a:p>
          <a:endParaRPr lang="en-US"/>
        </a:p>
      </dgm:t>
    </dgm:pt>
    <dgm:pt modelId="{09182A6F-DC4F-4203-8098-79BB2463DFE4}">
      <dgm:prSet custT="1"/>
      <dgm:spPr/>
      <dgm:t>
        <a:bodyPr/>
        <a:lstStyle/>
        <a:p>
          <a:r>
            <a:rPr lang="en-GB" sz="1600" b="0" u="none" dirty="0" smtClean="0">
              <a:latin typeface="Century" pitchFamily="18" charset="0"/>
            </a:rPr>
            <a:t>Software</a:t>
          </a:r>
          <a:endParaRPr lang="en-US" sz="1600" b="0" u="none" dirty="0">
            <a:latin typeface="Century" pitchFamily="18" charset="0"/>
          </a:endParaRPr>
        </a:p>
      </dgm:t>
    </dgm:pt>
    <dgm:pt modelId="{0301BE69-BFD5-4E01-924F-8EF9C26715EE}" type="parTrans" cxnId="{41D261AF-AE7B-4D78-AC50-B12CB3F45BB3}">
      <dgm:prSet/>
      <dgm:spPr/>
      <dgm:t>
        <a:bodyPr/>
        <a:lstStyle/>
        <a:p>
          <a:endParaRPr lang="en-US"/>
        </a:p>
      </dgm:t>
    </dgm:pt>
    <dgm:pt modelId="{1F91DC9F-F179-4466-9EEE-221C5EFD67B9}" type="sibTrans" cxnId="{41D261AF-AE7B-4D78-AC50-B12CB3F45BB3}">
      <dgm:prSet/>
      <dgm:spPr/>
      <dgm:t>
        <a:bodyPr/>
        <a:lstStyle/>
        <a:p>
          <a:endParaRPr lang="en-US"/>
        </a:p>
      </dgm:t>
    </dgm:pt>
    <dgm:pt modelId="{8EE94054-B0DC-408E-BAF3-C2C73752C9B8}">
      <dgm:prSet custT="1"/>
      <dgm:spPr/>
      <dgm:t>
        <a:bodyPr/>
        <a:lstStyle/>
        <a:p>
          <a:r>
            <a:rPr lang="en-GB" sz="1600" b="0" u="none" dirty="0" smtClean="0">
              <a:latin typeface="Century" pitchFamily="18" charset="0"/>
            </a:rPr>
            <a:t>Data</a:t>
          </a:r>
          <a:endParaRPr lang="en-US" sz="1600" b="0" u="none" dirty="0">
            <a:latin typeface="Century" pitchFamily="18" charset="0"/>
          </a:endParaRPr>
        </a:p>
      </dgm:t>
    </dgm:pt>
    <dgm:pt modelId="{7935E5A7-974B-43F4-8332-27B827F9F207}" type="parTrans" cxnId="{89811489-1A0F-4733-97D6-FBFF64753740}">
      <dgm:prSet/>
      <dgm:spPr/>
      <dgm:t>
        <a:bodyPr/>
        <a:lstStyle/>
        <a:p>
          <a:endParaRPr lang="en-US"/>
        </a:p>
      </dgm:t>
    </dgm:pt>
    <dgm:pt modelId="{84EF283B-2752-4F6D-B36F-1EA28969C6D5}" type="sibTrans" cxnId="{89811489-1A0F-4733-97D6-FBFF64753740}">
      <dgm:prSet/>
      <dgm:spPr/>
      <dgm:t>
        <a:bodyPr/>
        <a:lstStyle/>
        <a:p>
          <a:endParaRPr lang="en-US"/>
        </a:p>
      </dgm:t>
    </dgm:pt>
    <dgm:pt modelId="{09F988C7-F4A5-4E41-9586-BDFCDD64D4F9}">
      <dgm:prSet custT="1"/>
      <dgm:spPr/>
      <dgm:t>
        <a:bodyPr/>
        <a:lstStyle/>
        <a:p>
          <a:r>
            <a:rPr lang="en-GB" sz="1600" b="0" u="none" dirty="0" smtClean="0">
              <a:latin typeface="Century" pitchFamily="18" charset="0"/>
            </a:rPr>
            <a:t>Network</a:t>
          </a:r>
          <a:endParaRPr lang="en-US" sz="1600" b="0" u="none" dirty="0">
            <a:latin typeface="Century" pitchFamily="18" charset="0"/>
          </a:endParaRPr>
        </a:p>
      </dgm:t>
    </dgm:pt>
    <dgm:pt modelId="{A5550796-EC86-4255-A7F5-A0D21D2DE80C}" type="parTrans" cxnId="{E53A1369-851C-49BE-98C7-D3BCC3F26691}">
      <dgm:prSet/>
      <dgm:spPr/>
      <dgm:t>
        <a:bodyPr/>
        <a:lstStyle/>
        <a:p>
          <a:endParaRPr lang="en-US"/>
        </a:p>
      </dgm:t>
    </dgm:pt>
    <dgm:pt modelId="{145E78E3-71BC-453D-AB1E-B5DC9A64E813}" type="sibTrans" cxnId="{E53A1369-851C-49BE-98C7-D3BCC3F26691}">
      <dgm:prSet/>
      <dgm:spPr/>
      <dgm:t>
        <a:bodyPr/>
        <a:lstStyle/>
        <a:p>
          <a:endParaRPr lang="en-US"/>
        </a:p>
      </dgm:t>
    </dgm:pt>
    <dgm:pt modelId="{9C772A11-D299-4B89-9031-9ACD1B4E7F8D}">
      <dgm:prSet custT="1"/>
      <dgm:spPr/>
      <dgm:t>
        <a:bodyPr/>
        <a:lstStyle/>
        <a:p>
          <a:r>
            <a:rPr lang="en-GB" sz="1600" b="0" u="none" dirty="0" smtClean="0">
              <a:latin typeface="Century" pitchFamily="18" charset="0"/>
            </a:rPr>
            <a:t>Information</a:t>
          </a:r>
          <a:endParaRPr lang="en-US" sz="1600" b="0" u="none" dirty="0">
            <a:latin typeface="Century" pitchFamily="18" charset="0"/>
          </a:endParaRPr>
        </a:p>
      </dgm:t>
    </dgm:pt>
    <dgm:pt modelId="{4CC795CC-6468-4F0C-9A66-C1814A388834}" type="parTrans" cxnId="{F296BC84-DBD7-4866-B3A8-12C187AC2650}">
      <dgm:prSet/>
      <dgm:spPr/>
      <dgm:t>
        <a:bodyPr/>
        <a:lstStyle/>
        <a:p>
          <a:endParaRPr lang="en-US"/>
        </a:p>
      </dgm:t>
    </dgm:pt>
    <dgm:pt modelId="{44874EEC-D2C6-4708-8432-15A80324E92D}" type="sibTrans" cxnId="{F296BC84-DBD7-4866-B3A8-12C187AC2650}">
      <dgm:prSet/>
      <dgm:spPr/>
      <dgm:t>
        <a:bodyPr/>
        <a:lstStyle/>
        <a:p>
          <a:endParaRPr lang="en-US"/>
        </a:p>
      </dgm:t>
    </dgm:pt>
    <dgm:pt modelId="{0A02C4CA-56BA-46DB-B934-F8EEFFD8D6E1}" type="pres">
      <dgm:prSet presAssocID="{91FE37CE-FDD7-40E6-90E8-5C6A7D2B5234}" presName="linear" presStyleCnt="0">
        <dgm:presLayoutVars>
          <dgm:dir/>
          <dgm:animLvl val="lvl"/>
          <dgm:resizeHandles val="exact"/>
        </dgm:presLayoutVars>
      </dgm:prSet>
      <dgm:spPr/>
      <dgm:t>
        <a:bodyPr/>
        <a:lstStyle/>
        <a:p>
          <a:endParaRPr lang="en-US"/>
        </a:p>
      </dgm:t>
    </dgm:pt>
    <dgm:pt modelId="{74746580-741D-41D5-B9C7-462F28411A93}" type="pres">
      <dgm:prSet presAssocID="{81A600AE-00FB-44C1-8F2B-FCDB5E740849}" presName="parentLin" presStyleCnt="0"/>
      <dgm:spPr/>
      <dgm:t>
        <a:bodyPr/>
        <a:lstStyle/>
        <a:p>
          <a:endParaRPr lang="en-US"/>
        </a:p>
      </dgm:t>
    </dgm:pt>
    <dgm:pt modelId="{24726E16-F450-4ED3-8C47-99D28CF07FDF}" type="pres">
      <dgm:prSet presAssocID="{81A600AE-00FB-44C1-8F2B-FCDB5E740849}" presName="parentLeftMargin" presStyleLbl="node1" presStyleIdx="0" presStyleCnt="6"/>
      <dgm:spPr/>
      <dgm:t>
        <a:bodyPr/>
        <a:lstStyle/>
        <a:p>
          <a:endParaRPr lang="en-US"/>
        </a:p>
      </dgm:t>
    </dgm:pt>
    <dgm:pt modelId="{D409A041-AAE4-4065-A6E9-8610BB4F99BD}" type="pres">
      <dgm:prSet presAssocID="{81A600AE-00FB-44C1-8F2B-FCDB5E740849}" presName="parentText" presStyleLbl="node1" presStyleIdx="0" presStyleCnt="6">
        <dgm:presLayoutVars>
          <dgm:chMax val="0"/>
          <dgm:bulletEnabled val="1"/>
        </dgm:presLayoutVars>
      </dgm:prSet>
      <dgm:spPr/>
      <dgm:t>
        <a:bodyPr/>
        <a:lstStyle/>
        <a:p>
          <a:endParaRPr lang="en-US"/>
        </a:p>
      </dgm:t>
    </dgm:pt>
    <dgm:pt modelId="{8A66B1C8-FD22-4570-A064-4864BA3719DB}" type="pres">
      <dgm:prSet presAssocID="{81A600AE-00FB-44C1-8F2B-FCDB5E740849}" presName="negativeSpace" presStyleCnt="0"/>
      <dgm:spPr/>
      <dgm:t>
        <a:bodyPr/>
        <a:lstStyle/>
        <a:p>
          <a:endParaRPr lang="en-US"/>
        </a:p>
      </dgm:t>
    </dgm:pt>
    <dgm:pt modelId="{F70037BA-469A-4865-9425-6BE2891F9969}" type="pres">
      <dgm:prSet presAssocID="{81A600AE-00FB-44C1-8F2B-FCDB5E740849}" presName="childText" presStyleLbl="conFgAcc1" presStyleIdx="0" presStyleCnt="6">
        <dgm:presLayoutVars>
          <dgm:bulletEnabled val="1"/>
        </dgm:presLayoutVars>
      </dgm:prSet>
      <dgm:spPr/>
      <dgm:t>
        <a:bodyPr/>
        <a:lstStyle/>
        <a:p>
          <a:endParaRPr lang="en-US"/>
        </a:p>
      </dgm:t>
    </dgm:pt>
    <dgm:pt modelId="{A6A04B56-D1EB-4D2A-AF9A-9E176E2C30F7}" type="pres">
      <dgm:prSet presAssocID="{FC9033AF-DB28-4B02-9136-C6BBD1EB4EC8}" presName="spaceBetweenRectangles" presStyleCnt="0"/>
      <dgm:spPr/>
      <dgm:t>
        <a:bodyPr/>
        <a:lstStyle/>
        <a:p>
          <a:endParaRPr lang="en-US"/>
        </a:p>
      </dgm:t>
    </dgm:pt>
    <dgm:pt modelId="{4F0F27AA-C808-4475-9A47-8B20B6F9247D}" type="pres">
      <dgm:prSet presAssocID="{E72EEE68-B918-4E9C-B19D-655297755BFB}" presName="parentLin" presStyleCnt="0"/>
      <dgm:spPr/>
      <dgm:t>
        <a:bodyPr/>
        <a:lstStyle/>
        <a:p>
          <a:endParaRPr lang="en-US"/>
        </a:p>
      </dgm:t>
    </dgm:pt>
    <dgm:pt modelId="{8F9DA599-74CE-49AE-A343-1F7F0F865605}" type="pres">
      <dgm:prSet presAssocID="{E72EEE68-B918-4E9C-B19D-655297755BFB}" presName="parentLeftMargin" presStyleLbl="node1" presStyleIdx="0" presStyleCnt="6"/>
      <dgm:spPr/>
      <dgm:t>
        <a:bodyPr/>
        <a:lstStyle/>
        <a:p>
          <a:endParaRPr lang="en-US"/>
        </a:p>
      </dgm:t>
    </dgm:pt>
    <dgm:pt modelId="{B8A469EE-A856-4355-8FF1-DF58D01324F2}" type="pres">
      <dgm:prSet presAssocID="{E72EEE68-B918-4E9C-B19D-655297755BFB}" presName="parentText" presStyleLbl="node1" presStyleIdx="1" presStyleCnt="6">
        <dgm:presLayoutVars>
          <dgm:chMax val="0"/>
          <dgm:bulletEnabled val="1"/>
        </dgm:presLayoutVars>
      </dgm:prSet>
      <dgm:spPr/>
      <dgm:t>
        <a:bodyPr/>
        <a:lstStyle/>
        <a:p>
          <a:endParaRPr lang="en-US"/>
        </a:p>
      </dgm:t>
    </dgm:pt>
    <dgm:pt modelId="{2BB1A09D-2E60-47D5-A07C-0D184154F911}" type="pres">
      <dgm:prSet presAssocID="{E72EEE68-B918-4E9C-B19D-655297755BFB}" presName="negativeSpace" presStyleCnt="0"/>
      <dgm:spPr/>
      <dgm:t>
        <a:bodyPr/>
        <a:lstStyle/>
        <a:p>
          <a:endParaRPr lang="en-US"/>
        </a:p>
      </dgm:t>
    </dgm:pt>
    <dgm:pt modelId="{3D454C51-6382-4D57-9EA2-C6EBF22705FD}" type="pres">
      <dgm:prSet presAssocID="{E72EEE68-B918-4E9C-B19D-655297755BFB}" presName="childText" presStyleLbl="conFgAcc1" presStyleIdx="1" presStyleCnt="6">
        <dgm:presLayoutVars>
          <dgm:bulletEnabled val="1"/>
        </dgm:presLayoutVars>
      </dgm:prSet>
      <dgm:spPr/>
      <dgm:t>
        <a:bodyPr/>
        <a:lstStyle/>
        <a:p>
          <a:endParaRPr lang="en-US"/>
        </a:p>
      </dgm:t>
    </dgm:pt>
    <dgm:pt modelId="{04179234-213B-473F-AFFB-2F3F173FE945}" type="pres">
      <dgm:prSet presAssocID="{D01EBF7B-5CB9-4E3E-BC1C-73B6C2A08BF0}" presName="spaceBetweenRectangles" presStyleCnt="0"/>
      <dgm:spPr/>
      <dgm:t>
        <a:bodyPr/>
        <a:lstStyle/>
        <a:p>
          <a:endParaRPr lang="en-US"/>
        </a:p>
      </dgm:t>
    </dgm:pt>
    <dgm:pt modelId="{5CEF3BD1-CBDA-4C83-8A1B-8E906C17C43B}" type="pres">
      <dgm:prSet presAssocID="{09182A6F-DC4F-4203-8098-79BB2463DFE4}" presName="parentLin" presStyleCnt="0"/>
      <dgm:spPr/>
      <dgm:t>
        <a:bodyPr/>
        <a:lstStyle/>
        <a:p>
          <a:endParaRPr lang="en-US"/>
        </a:p>
      </dgm:t>
    </dgm:pt>
    <dgm:pt modelId="{EC80958A-0913-4793-B84B-23AD7D1AAD91}" type="pres">
      <dgm:prSet presAssocID="{09182A6F-DC4F-4203-8098-79BB2463DFE4}" presName="parentLeftMargin" presStyleLbl="node1" presStyleIdx="1" presStyleCnt="6"/>
      <dgm:spPr/>
      <dgm:t>
        <a:bodyPr/>
        <a:lstStyle/>
        <a:p>
          <a:endParaRPr lang="en-US"/>
        </a:p>
      </dgm:t>
    </dgm:pt>
    <dgm:pt modelId="{7E4A8525-605F-47B5-8769-61B61EC67DA0}" type="pres">
      <dgm:prSet presAssocID="{09182A6F-DC4F-4203-8098-79BB2463DFE4}" presName="parentText" presStyleLbl="node1" presStyleIdx="2" presStyleCnt="6">
        <dgm:presLayoutVars>
          <dgm:chMax val="0"/>
          <dgm:bulletEnabled val="1"/>
        </dgm:presLayoutVars>
      </dgm:prSet>
      <dgm:spPr/>
      <dgm:t>
        <a:bodyPr/>
        <a:lstStyle/>
        <a:p>
          <a:endParaRPr lang="en-US"/>
        </a:p>
      </dgm:t>
    </dgm:pt>
    <dgm:pt modelId="{0743DF11-08D8-472B-8616-101C2F575C66}" type="pres">
      <dgm:prSet presAssocID="{09182A6F-DC4F-4203-8098-79BB2463DFE4}" presName="negativeSpace" presStyleCnt="0"/>
      <dgm:spPr/>
      <dgm:t>
        <a:bodyPr/>
        <a:lstStyle/>
        <a:p>
          <a:endParaRPr lang="en-US"/>
        </a:p>
      </dgm:t>
    </dgm:pt>
    <dgm:pt modelId="{2CD49AD9-4935-4778-8FF5-5738AB13E700}" type="pres">
      <dgm:prSet presAssocID="{09182A6F-DC4F-4203-8098-79BB2463DFE4}" presName="childText" presStyleLbl="conFgAcc1" presStyleIdx="2" presStyleCnt="6">
        <dgm:presLayoutVars>
          <dgm:bulletEnabled val="1"/>
        </dgm:presLayoutVars>
      </dgm:prSet>
      <dgm:spPr/>
      <dgm:t>
        <a:bodyPr/>
        <a:lstStyle/>
        <a:p>
          <a:endParaRPr lang="en-US"/>
        </a:p>
      </dgm:t>
    </dgm:pt>
    <dgm:pt modelId="{20A67969-3594-4AE3-8EC1-53064BA6AC21}" type="pres">
      <dgm:prSet presAssocID="{1F91DC9F-F179-4466-9EEE-221C5EFD67B9}" presName="spaceBetweenRectangles" presStyleCnt="0"/>
      <dgm:spPr/>
      <dgm:t>
        <a:bodyPr/>
        <a:lstStyle/>
        <a:p>
          <a:endParaRPr lang="en-US"/>
        </a:p>
      </dgm:t>
    </dgm:pt>
    <dgm:pt modelId="{10339913-042C-4C22-8534-D3754E0E4535}" type="pres">
      <dgm:prSet presAssocID="{8EE94054-B0DC-408E-BAF3-C2C73752C9B8}" presName="parentLin" presStyleCnt="0"/>
      <dgm:spPr/>
      <dgm:t>
        <a:bodyPr/>
        <a:lstStyle/>
        <a:p>
          <a:endParaRPr lang="en-US"/>
        </a:p>
      </dgm:t>
    </dgm:pt>
    <dgm:pt modelId="{C0E3577D-BBF2-42BE-8B8D-E7DDF794AAE5}" type="pres">
      <dgm:prSet presAssocID="{8EE94054-B0DC-408E-BAF3-C2C73752C9B8}" presName="parentLeftMargin" presStyleLbl="node1" presStyleIdx="2" presStyleCnt="6"/>
      <dgm:spPr/>
      <dgm:t>
        <a:bodyPr/>
        <a:lstStyle/>
        <a:p>
          <a:endParaRPr lang="en-US"/>
        </a:p>
      </dgm:t>
    </dgm:pt>
    <dgm:pt modelId="{83F46B3A-7802-4373-9CB8-A057FB20DBDF}" type="pres">
      <dgm:prSet presAssocID="{8EE94054-B0DC-408E-BAF3-C2C73752C9B8}" presName="parentText" presStyleLbl="node1" presStyleIdx="3" presStyleCnt="6">
        <dgm:presLayoutVars>
          <dgm:chMax val="0"/>
          <dgm:bulletEnabled val="1"/>
        </dgm:presLayoutVars>
      </dgm:prSet>
      <dgm:spPr/>
      <dgm:t>
        <a:bodyPr/>
        <a:lstStyle/>
        <a:p>
          <a:endParaRPr lang="en-US"/>
        </a:p>
      </dgm:t>
    </dgm:pt>
    <dgm:pt modelId="{9C6D37D5-E2CD-4C44-994E-F21B179BE294}" type="pres">
      <dgm:prSet presAssocID="{8EE94054-B0DC-408E-BAF3-C2C73752C9B8}" presName="negativeSpace" presStyleCnt="0"/>
      <dgm:spPr/>
      <dgm:t>
        <a:bodyPr/>
        <a:lstStyle/>
        <a:p>
          <a:endParaRPr lang="en-US"/>
        </a:p>
      </dgm:t>
    </dgm:pt>
    <dgm:pt modelId="{4053250F-8AD6-42DB-A810-8117DEC2A511}" type="pres">
      <dgm:prSet presAssocID="{8EE94054-B0DC-408E-BAF3-C2C73752C9B8}" presName="childText" presStyleLbl="conFgAcc1" presStyleIdx="3" presStyleCnt="6">
        <dgm:presLayoutVars>
          <dgm:bulletEnabled val="1"/>
        </dgm:presLayoutVars>
      </dgm:prSet>
      <dgm:spPr/>
      <dgm:t>
        <a:bodyPr/>
        <a:lstStyle/>
        <a:p>
          <a:endParaRPr lang="en-US"/>
        </a:p>
      </dgm:t>
    </dgm:pt>
    <dgm:pt modelId="{547CBA15-57B2-43BB-87E4-D2DA0E045BA4}" type="pres">
      <dgm:prSet presAssocID="{84EF283B-2752-4F6D-B36F-1EA28969C6D5}" presName="spaceBetweenRectangles" presStyleCnt="0"/>
      <dgm:spPr/>
      <dgm:t>
        <a:bodyPr/>
        <a:lstStyle/>
        <a:p>
          <a:endParaRPr lang="en-US"/>
        </a:p>
      </dgm:t>
    </dgm:pt>
    <dgm:pt modelId="{BF44DDD9-0DE1-4160-BC63-7CA1EB79697E}" type="pres">
      <dgm:prSet presAssocID="{09F988C7-F4A5-4E41-9586-BDFCDD64D4F9}" presName="parentLin" presStyleCnt="0"/>
      <dgm:spPr/>
      <dgm:t>
        <a:bodyPr/>
        <a:lstStyle/>
        <a:p>
          <a:endParaRPr lang="en-US"/>
        </a:p>
      </dgm:t>
    </dgm:pt>
    <dgm:pt modelId="{AF619052-307F-4DDE-8A26-A92142A836D8}" type="pres">
      <dgm:prSet presAssocID="{09F988C7-F4A5-4E41-9586-BDFCDD64D4F9}" presName="parentLeftMargin" presStyleLbl="node1" presStyleIdx="3" presStyleCnt="6"/>
      <dgm:spPr/>
      <dgm:t>
        <a:bodyPr/>
        <a:lstStyle/>
        <a:p>
          <a:endParaRPr lang="en-US"/>
        </a:p>
      </dgm:t>
    </dgm:pt>
    <dgm:pt modelId="{4AE1803D-0DAA-4BDF-ADEC-0C19EF5FFB7C}" type="pres">
      <dgm:prSet presAssocID="{09F988C7-F4A5-4E41-9586-BDFCDD64D4F9}" presName="parentText" presStyleLbl="node1" presStyleIdx="4" presStyleCnt="6">
        <dgm:presLayoutVars>
          <dgm:chMax val="0"/>
          <dgm:bulletEnabled val="1"/>
        </dgm:presLayoutVars>
      </dgm:prSet>
      <dgm:spPr/>
      <dgm:t>
        <a:bodyPr/>
        <a:lstStyle/>
        <a:p>
          <a:endParaRPr lang="en-US"/>
        </a:p>
      </dgm:t>
    </dgm:pt>
    <dgm:pt modelId="{C8B5EEAC-792E-4E4F-8D7D-6C8026A12C47}" type="pres">
      <dgm:prSet presAssocID="{09F988C7-F4A5-4E41-9586-BDFCDD64D4F9}" presName="negativeSpace" presStyleCnt="0"/>
      <dgm:spPr/>
      <dgm:t>
        <a:bodyPr/>
        <a:lstStyle/>
        <a:p>
          <a:endParaRPr lang="en-US"/>
        </a:p>
      </dgm:t>
    </dgm:pt>
    <dgm:pt modelId="{CA026F09-241F-4C89-9193-1F79D1033FC6}" type="pres">
      <dgm:prSet presAssocID="{09F988C7-F4A5-4E41-9586-BDFCDD64D4F9}" presName="childText" presStyleLbl="conFgAcc1" presStyleIdx="4" presStyleCnt="6">
        <dgm:presLayoutVars>
          <dgm:bulletEnabled val="1"/>
        </dgm:presLayoutVars>
      </dgm:prSet>
      <dgm:spPr/>
      <dgm:t>
        <a:bodyPr/>
        <a:lstStyle/>
        <a:p>
          <a:endParaRPr lang="en-US"/>
        </a:p>
      </dgm:t>
    </dgm:pt>
    <dgm:pt modelId="{F84E0291-931F-4D8E-B794-03636EB01DBC}" type="pres">
      <dgm:prSet presAssocID="{145E78E3-71BC-453D-AB1E-B5DC9A64E813}" presName="spaceBetweenRectangles" presStyleCnt="0"/>
      <dgm:spPr/>
      <dgm:t>
        <a:bodyPr/>
        <a:lstStyle/>
        <a:p>
          <a:endParaRPr lang="en-US"/>
        </a:p>
      </dgm:t>
    </dgm:pt>
    <dgm:pt modelId="{FB184DA1-F403-46D7-AA9F-EAD2C17226D1}" type="pres">
      <dgm:prSet presAssocID="{9C772A11-D299-4B89-9031-9ACD1B4E7F8D}" presName="parentLin" presStyleCnt="0"/>
      <dgm:spPr/>
      <dgm:t>
        <a:bodyPr/>
        <a:lstStyle/>
        <a:p>
          <a:endParaRPr lang="en-US"/>
        </a:p>
      </dgm:t>
    </dgm:pt>
    <dgm:pt modelId="{467A368F-4A57-40F6-9C1A-BFCFA05C5DB8}" type="pres">
      <dgm:prSet presAssocID="{9C772A11-D299-4B89-9031-9ACD1B4E7F8D}" presName="parentLeftMargin" presStyleLbl="node1" presStyleIdx="4" presStyleCnt="6"/>
      <dgm:spPr/>
      <dgm:t>
        <a:bodyPr/>
        <a:lstStyle/>
        <a:p>
          <a:endParaRPr lang="en-US"/>
        </a:p>
      </dgm:t>
    </dgm:pt>
    <dgm:pt modelId="{0103AF9C-53F1-478F-8820-E1E361AB88C7}" type="pres">
      <dgm:prSet presAssocID="{9C772A11-D299-4B89-9031-9ACD1B4E7F8D}" presName="parentText" presStyleLbl="node1" presStyleIdx="5" presStyleCnt="6">
        <dgm:presLayoutVars>
          <dgm:chMax val="0"/>
          <dgm:bulletEnabled val="1"/>
        </dgm:presLayoutVars>
      </dgm:prSet>
      <dgm:spPr/>
      <dgm:t>
        <a:bodyPr/>
        <a:lstStyle/>
        <a:p>
          <a:endParaRPr lang="en-US"/>
        </a:p>
      </dgm:t>
    </dgm:pt>
    <dgm:pt modelId="{E0DDDADD-5EDB-4180-8995-E38927A01D69}" type="pres">
      <dgm:prSet presAssocID="{9C772A11-D299-4B89-9031-9ACD1B4E7F8D}" presName="negativeSpace" presStyleCnt="0"/>
      <dgm:spPr/>
      <dgm:t>
        <a:bodyPr/>
        <a:lstStyle/>
        <a:p>
          <a:endParaRPr lang="en-US"/>
        </a:p>
      </dgm:t>
    </dgm:pt>
    <dgm:pt modelId="{0DBE9F8C-E1F2-4ABB-B8F4-9E908E28EFC1}" type="pres">
      <dgm:prSet presAssocID="{9C772A11-D299-4B89-9031-9ACD1B4E7F8D}" presName="childText" presStyleLbl="conFgAcc1" presStyleIdx="5" presStyleCnt="6">
        <dgm:presLayoutVars>
          <dgm:bulletEnabled val="1"/>
        </dgm:presLayoutVars>
      </dgm:prSet>
      <dgm:spPr/>
      <dgm:t>
        <a:bodyPr/>
        <a:lstStyle/>
        <a:p>
          <a:endParaRPr lang="en-US"/>
        </a:p>
      </dgm:t>
    </dgm:pt>
  </dgm:ptLst>
  <dgm:cxnLst>
    <dgm:cxn modelId="{0A889892-C4B5-4F53-998B-F33D590AD4AD}" srcId="{91FE37CE-FDD7-40E6-90E8-5C6A7D2B5234}" destId="{81A600AE-00FB-44C1-8F2B-FCDB5E740849}" srcOrd="0" destOrd="0" parTransId="{1BE83585-38AD-45E6-8696-77BC53BE59F2}" sibTransId="{FC9033AF-DB28-4B02-9136-C6BBD1EB4EC8}"/>
    <dgm:cxn modelId="{41D261AF-AE7B-4D78-AC50-B12CB3F45BB3}" srcId="{91FE37CE-FDD7-40E6-90E8-5C6A7D2B5234}" destId="{09182A6F-DC4F-4203-8098-79BB2463DFE4}" srcOrd="2" destOrd="0" parTransId="{0301BE69-BFD5-4E01-924F-8EF9C26715EE}" sibTransId="{1F91DC9F-F179-4466-9EEE-221C5EFD67B9}"/>
    <dgm:cxn modelId="{22853A2F-5560-456A-B155-4D221C28374B}" type="presOf" srcId="{91FE37CE-FDD7-40E6-90E8-5C6A7D2B5234}" destId="{0A02C4CA-56BA-46DB-B934-F8EEFFD8D6E1}" srcOrd="0" destOrd="0" presId="urn:microsoft.com/office/officeart/2005/8/layout/list1"/>
    <dgm:cxn modelId="{6D2ABE5E-DD15-4478-BD8C-7E11139616FF}" type="presOf" srcId="{09182A6F-DC4F-4203-8098-79BB2463DFE4}" destId="{7E4A8525-605F-47B5-8769-61B61EC67DA0}" srcOrd="1" destOrd="0" presId="urn:microsoft.com/office/officeart/2005/8/layout/list1"/>
    <dgm:cxn modelId="{D32C622E-07F7-4A8A-90E9-C063B4FCEC2D}" type="presOf" srcId="{81A600AE-00FB-44C1-8F2B-FCDB5E740849}" destId="{24726E16-F450-4ED3-8C47-99D28CF07FDF}" srcOrd="0" destOrd="0" presId="urn:microsoft.com/office/officeart/2005/8/layout/list1"/>
    <dgm:cxn modelId="{12A3DAC0-9E85-4FDB-AD67-8CD21FE2183A}" srcId="{91FE37CE-FDD7-40E6-90E8-5C6A7D2B5234}" destId="{E72EEE68-B918-4E9C-B19D-655297755BFB}" srcOrd="1" destOrd="0" parTransId="{A16C856B-B61F-49E0-A02A-B885716CE5E6}" sibTransId="{D01EBF7B-5CB9-4E3E-BC1C-73B6C2A08BF0}"/>
    <dgm:cxn modelId="{89811489-1A0F-4733-97D6-FBFF64753740}" srcId="{91FE37CE-FDD7-40E6-90E8-5C6A7D2B5234}" destId="{8EE94054-B0DC-408E-BAF3-C2C73752C9B8}" srcOrd="3" destOrd="0" parTransId="{7935E5A7-974B-43F4-8332-27B827F9F207}" sibTransId="{84EF283B-2752-4F6D-B36F-1EA28969C6D5}"/>
    <dgm:cxn modelId="{08A727E8-4589-43A7-ADD6-D728A3EABDFE}" type="presOf" srcId="{09182A6F-DC4F-4203-8098-79BB2463DFE4}" destId="{EC80958A-0913-4793-B84B-23AD7D1AAD91}" srcOrd="0" destOrd="0" presId="urn:microsoft.com/office/officeart/2005/8/layout/list1"/>
    <dgm:cxn modelId="{E53A1369-851C-49BE-98C7-D3BCC3F26691}" srcId="{91FE37CE-FDD7-40E6-90E8-5C6A7D2B5234}" destId="{09F988C7-F4A5-4E41-9586-BDFCDD64D4F9}" srcOrd="4" destOrd="0" parTransId="{A5550796-EC86-4255-A7F5-A0D21D2DE80C}" sibTransId="{145E78E3-71BC-453D-AB1E-B5DC9A64E813}"/>
    <dgm:cxn modelId="{3F9614B9-FE05-4B97-85B0-386FDC826B62}" type="presOf" srcId="{81A600AE-00FB-44C1-8F2B-FCDB5E740849}" destId="{D409A041-AAE4-4065-A6E9-8610BB4F99BD}" srcOrd="1" destOrd="0" presId="urn:microsoft.com/office/officeart/2005/8/layout/list1"/>
    <dgm:cxn modelId="{B751765E-2311-4F75-98C8-519E25C8CFF1}" type="presOf" srcId="{09F988C7-F4A5-4E41-9586-BDFCDD64D4F9}" destId="{AF619052-307F-4DDE-8A26-A92142A836D8}" srcOrd="0" destOrd="0" presId="urn:microsoft.com/office/officeart/2005/8/layout/list1"/>
    <dgm:cxn modelId="{411224D9-6EAD-4E19-BF15-42369171C9C5}" type="presOf" srcId="{09F988C7-F4A5-4E41-9586-BDFCDD64D4F9}" destId="{4AE1803D-0DAA-4BDF-ADEC-0C19EF5FFB7C}" srcOrd="1" destOrd="0" presId="urn:microsoft.com/office/officeart/2005/8/layout/list1"/>
    <dgm:cxn modelId="{F296BC84-DBD7-4866-B3A8-12C187AC2650}" srcId="{91FE37CE-FDD7-40E6-90E8-5C6A7D2B5234}" destId="{9C772A11-D299-4B89-9031-9ACD1B4E7F8D}" srcOrd="5" destOrd="0" parTransId="{4CC795CC-6468-4F0C-9A66-C1814A388834}" sibTransId="{44874EEC-D2C6-4708-8432-15A80324E92D}"/>
    <dgm:cxn modelId="{959D23E8-A041-4DE3-8E65-C7BB326259D1}" type="presOf" srcId="{9C772A11-D299-4B89-9031-9ACD1B4E7F8D}" destId="{0103AF9C-53F1-478F-8820-E1E361AB88C7}" srcOrd="1" destOrd="0" presId="urn:microsoft.com/office/officeart/2005/8/layout/list1"/>
    <dgm:cxn modelId="{1E1D7B72-6026-4B72-A613-F7B6F44CF553}" type="presOf" srcId="{E72EEE68-B918-4E9C-B19D-655297755BFB}" destId="{B8A469EE-A856-4355-8FF1-DF58D01324F2}" srcOrd="1" destOrd="0" presId="urn:microsoft.com/office/officeart/2005/8/layout/list1"/>
    <dgm:cxn modelId="{9387330E-2931-4DEE-9B7C-EBE3B223CCDE}" type="presOf" srcId="{9C772A11-D299-4B89-9031-9ACD1B4E7F8D}" destId="{467A368F-4A57-40F6-9C1A-BFCFA05C5DB8}" srcOrd="0" destOrd="0" presId="urn:microsoft.com/office/officeart/2005/8/layout/list1"/>
    <dgm:cxn modelId="{7DDF10BD-17A3-4742-980E-70DF3B1F1843}" type="presOf" srcId="{8EE94054-B0DC-408E-BAF3-C2C73752C9B8}" destId="{83F46B3A-7802-4373-9CB8-A057FB20DBDF}" srcOrd="1" destOrd="0" presId="urn:microsoft.com/office/officeart/2005/8/layout/list1"/>
    <dgm:cxn modelId="{D688F80A-70AB-4876-B2FF-AE176EF21F6E}" type="presOf" srcId="{E72EEE68-B918-4E9C-B19D-655297755BFB}" destId="{8F9DA599-74CE-49AE-A343-1F7F0F865605}" srcOrd="0" destOrd="0" presId="urn:microsoft.com/office/officeart/2005/8/layout/list1"/>
    <dgm:cxn modelId="{42A594AC-7CB0-444E-BF43-95C8643854EC}" type="presOf" srcId="{8EE94054-B0DC-408E-BAF3-C2C73752C9B8}" destId="{C0E3577D-BBF2-42BE-8B8D-E7DDF794AAE5}" srcOrd="0" destOrd="0" presId="urn:microsoft.com/office/officeart/2005/8/layout/list1"/>
    <dgm:cxn modelId="{24EDE8CD-D3A0-4629-9B5E-2307703C972D}" type="presParOf" srcId="{0A02C4CA-56BA-46DB-B934-F8EEFFD8D6E1}" destId="{74746580-741D-41D5-B9C7-462F28411A93}" srcOrd="0" destOrd="0" presId="urn:microsoft.com/office/officeart/2005/8/layout/list1"/>
    <dgm:cxn modelId="{F29AB160-4474-495A-9F08-E9F4FB8D0A55}" type="presParOf" srcId="{74746580-741D-41D5-B9C7-462F28411A93}" destId="{24726E16-F450-4ED3-8C47-99D28CF07FDF}" srcOrd="0" destOrd="0" presId="urn:microsoft.com/office/officeart/2005/8/layout/list1"/>
    <dgm:cxn modelId="{5C2551F9-6051-46EB-B9CD-D50157C98464}" type="presParOf" srcId="{74746580-741D-41D5-B9C7-462F28411A93}" destId="{D409A041-AAE4-4065-A6E9-8610BB4F99BD}" srcOrd="1" destOrd="0" presId="urn:microsoft.com/office/officeart/2005/8/layout/list1"/>
    <dgm:cxn modelId="{2CF77BC7-B065-435D-A3CF-BCA41D9F1740}" type="presParOf" srcId="{0A02C4CA-56BA-46DB-B934-F8EEFFD8D6E1}" destId="{8A66B1C8-FD22-4570-A064-4864BA3719DB}" srcOrd="1" destOrd="0" presId="urn:microsoft.com/office/officeart/2005/8/layout/list1"/>
    <dgm:cxn modelId="{ED509959-45C2-410F-9201-7603867F7A90}" type="presParOf" srcId="{0A02C4CA-56BA-46DB-B934-F8EEFFD8D6E1}" destId="{F70037BA-469A-4865-9425-6BE2891F9969}" srcOrd="2" destOrd="0" presId="urn:microsoft.com/office/officeart/2005/8/layout/list1"/>
    <dgm:cxn modelId="{D316438F-AA0F-4789-B1D3-B0000EDC8444}" type="presParOf" srcId="{0A02C4CA-56BA-46DB-B934-F8EEFFD8D6E1}" destId="{A6A04B56-D1EB-4D2A-AF9A-9E176E2C30F7}" srcOrd="3" destOrd="0" presId="urn:microsoft.com/office/officeart/2005/8/layout/list1"/>
    <dgm:cxn modelId="{227AA643-EE0D-422A-A8F5-957C07708352}" type="presParOf" srcId="{0A02C4CA-56BA-46DB-B934-F8EEFFD8D6E1}" destId="{4F0F27AA-C808-4475-9A47-8B20B6F9247D}" srcOrd="4" destOrd="0" presId="urn:microsoft.com/office/officeart/2005/8/layout/list1"/>
    <dgm:cxn modelId="{896EFA2B-C868-470F-A4C5-97BF00970924}" type="presParOf" srcId="{4F0F27AA-C808-4475-9A47-8B20B6F9247D}" destId="{8F9DA599-74CE-49AE-A343-1F7F0F865605}" srcOrd="0" destOrd="0" presId="urn:microsoft.com/office/officeart/2005/8/layout/list1"/>
    <dgm:cxn modelId="{9E9F28ED-BEBF-442E-8017-15DA746443CA}" type="presParOf" srcId="{4F0F27AA-C808-4475-9A47-8B20B6F9247D}" destId="{B8A469EE-A856-4355-8FF1-DF58D01324F2}" srcOrd="1" destOrd="0" presId="urn:microsoft.com/office/officeart/2005/8/layout/list1"/>
    <dgm:cxn modelId="{179ADAFB-749D-47E3-BE19-C6427D0AF5B8}" type="presParOf" srcId="{0A02C4CA-56BA-46DB-B934-F8EEFFD8D6E1}" destId="{2BB1A09D-2E60-47D5-A07C-0D184154F911}" srcOrd="5" destOrd="0" presId="urn:microsoft.com/office/officeart/2005/8/layout/list1"/>
    <dgm:cxn modelId="{16475858-8EDC-4FA2-B790-A3597B8CC907}" type="presParOf" srcId="{0A02C4CA-56BA-46DB-B934-F8EEFFD8D6E1}" destId="{3D454C51-6382-4D57-9EA2-C6EBF22705FD}" srcOrd="6" destOrd="0" presId="urn:microsoft.com/office/officeart/2005/8/layout/list1"/>
    <dgm:cxn modelId="{C8E2D888-37C9-413E-B7AC-8ECF5572B490}" type="presParOf" srcId="{0A02C4CA-56BA-46DB-B934-F8EEFFD8D6E1}" destId="{04179234-213B-473F-AFFB-2F3F173FE945}" srcOrd="7" destOrd="0" presId="urn:microsoft.com/office/officeart/2005/8/layout/list1"/>
    <dgm:cxn modelId="{D5983F79-5CE9-4C83-A3F2-554CCB3227E7}" type="presParOf" srcId="{0A02C4CA-56BA-46DB-B934-F8EEFFD8D6E1}" destId="{5CEF3BD1-CBDA-4C83-8A1B-8E906C17C43B}" srcOrd="8" destOrd="0" presId="urn:microsoft.com/office/officeart/2005/8/layout/list1"/>
    <dgm:cxn modelId="{4B0866BC-6C03-4C18-B3E2-6C91AC4707E5}" type="presParOf" srcId="{5CEF3BD1-CBDA-4C83-8A1B-8E906C17C43B}" destId="{EC80958A-0913-4793-B84B-23AD7D1AAD91}" srcOrd="0" destOrd="0" presId="urn:microsoft.com/office/officeart/2005/8/layout/list1"/>
    <dgm:cxn modelId="{9DA1E321-95C9-4879-BA14-5D762A60C75D}" type="presParOf" srcId="{5CEF3BD1-CBDA-4C83-8A1B-8E906C17C43B}" destId="{7E4A8525-605F-47B5-8769-61B61EC67DA0}" srcOrd="1" destOrd="0" presId="urn:microsoft.com/office/officeart/2005/8/layout/list1"/>
    <dgm:cxn modelId="{95FC1A10-48B7-4B3A-892F-BEB3B88EBB81}" type="presParOf" srcId="{0A02C4CA-56BA-46DB-B934-F8EEFFD8D6E1}" destId="{0743DF11-08D8-472B-8616-101C2F575C66}" srcOrd="9" destOrd="0" presId="urn:microsoft.com/office/officeart/2005/8/layout/list1"/>
    <dgm:cxn modelId="{E8319D60-489A-4169-A54E-AB9B9B01E231}" type="presParOf" srcId="{0A02C4CA-56BA-46DB-B934-F8EEFFD8D6E1}" destId="{2CD49AD9-4935-4778-8FF5-5738AB13E700}" srcOrd="10" destOrd="0" presId="urn:microsoft.com/office/officeart/2005/8/layout/list1"/>
    <dgm:cxn modelId="{8D78BF55-F8AB-4CF2-A518-29FB720879D8}" type="presParOf" srcId="{0A02C4CA-56BA-46DB-B934-F8EEFFD8D6E1}" destId="{20A67969-3594-4AE3-8EC1-53064BA6AC21}" srcOrd="11" destOrd="0" presId="urn:microsoft.com/office/officeart/2005/8/layout/list1"/>
    <dgm:cxn modelId="{B490D099-C83C-413E-A40F-C5F3EA204BEC}" type="presParOf" srcId="{0A02C4CA-56BA-46DB-B934-F8EEFFD8D6E1}" destId="{10339913-042C-4C22-8534-D3754E0E4535}" srcOrd="12" destOrd="0" presId="urn:microsoft.com/office/officeart/2005/8/layout/list1"/>
    <dgm:cxn modelId="{ABC7E7EB-DD94-4B36-A88E-82D2A3E152F4}" type="presParOf" srcId="{10339913-042C-4C22-8534-D3754E0E4535}" destId="{C0E3577D-BBF2-42BE-8B8D-E7DDF794AAE5}" srcOrd="0" destOrd="0" presId="urn:microsoft.com/office/officeart/2005/8/layout/list1"/>
    <dgm:cxn modelId="{1F9A06F2-BB17-401F-8507-25F21D9C9EBF}" type="presParOf" srcId="{10339913-042C-4C22-8534-D3754E0E4535}" destId="{83F46B3A-7802-4373-9CB8-A057FB20DBDF}" srcOrd="1" destOrd="0" presId="urn:microsoft.com/office/officeart/2005/8/layout/list1"/>
    <dgm:cxn modelId="{CBACF5DB-4DC4-4DF5-9852-17A038E54E73}" type="presParOf" srcId="{0A02C4CA-56BA-46DB-B934-F8EEFFD8D6E1}" destId="{9C6D37D5-E2CD-4C44-994E-F21B179BE294}" srcOrd="13" destOrd="0" presId="urn:microsoft.com/office/officeart/2005/8/layout/list1"/>
    <dgm:cxn modelId="{0DE492EF-FAA6-43B6-900C-597B4B2B8E4E}" type="presParOf" srcId="{0A02C4CA-56BA-46DB-B934-F8EEFFD8D6E1}" destId="{4053250F-8AD6-42DB-A810-8117DEC2A511}" srcOrd="14" destOrd="0" presId="urn:microsoft.com/office/officeart/2005/8/layout/list1"/>
    <dgm:cxn modelId="{4B282AA3-6C35-438D-AFB5-2A7182A21D74}" type="presParOf" srcId="{0A02C4CA-56BA-46DB-B934-F8EEFFD8D6E1}" destId="{547CBA15-57B2-43BB-87E4-D2DA0E045BA4}" srcOrd="15" destOrd="0" presId="urn:microsoft.com/office/officeart/2005/8/layout/list1"/>
    <dgm:cxn modelId="{8EBAD037-DDED-42E6-BA74-9AE93FB6BE0C}" type="presParOf" srcId="{0A02C4CA-56BA-46DB-B934-F8EEFFD8D6E1}" destId="{BF44DDD9-0DE1-4160-BC63-7CA1EB79697E}" srcOrd="16" destOrd="0" presId="urn:microsoft.com/office/officeart/2005/8/layout/list1"/>
    <dgm:cxn modelId="{71DF2F1B-5274-4C2C-B3FD-687479881D1F}" type="presParOf" srcId="{BF44DDD9-0DE1-4160-BC63-7CA1EB79697E}" destId="{AF619052-307F-4DDE-8A26-A92142A836D8}" srcOrd="0" destOrd="0" presId="urn:microsoft.com/office/officeart/2005/8/layout/list1"/>
    <dgm:cxn modelId="{8A43DC6A-95E7-4669-BF7C-FB0803FD7ED7}" type="presParOf" srcId="{BF44DDD9-0DE1-4160-BC63-7CA1EB79697E}" destId="{4AE1803D-0DAA-4BDF-ADEC-0C19EF5FFB7C}" srcOrd="1" destOrd="0" presId="urn:microsoft.com/office/officeart/2005/8/layout/list1"/>
    <dgm:cxn modelId="{D921EFAB-1913-449C-B694-CF5F0DAE03EB}" type="presParOf" srcId="{0A02C4CA-56BA-46DB-B934-F8EEFFD8D6E1}" destId="{C8B5EEAC-792E-4E4F-8D7D-6C8026A12C47}" srcOrd="17" destOrd="0" presId="urn:microsoft.com/office/officeart/2005/8/layout/list1"/>
    <dgm:cxn modelId="{29AAF075-2CB1-4F05-BE50-6E11DA305CC5}" type="presParOf" srcId="{0A02C4CA-56BA-46DB-B934-F8EEFFD8D6E1}" destId="{CA026F09-241F-4C89-9193-1F79D1033FC6}" srcOrd="18" destOrd="0" presId="urn:microsoft.com/office/officeart/2005/8/layout/list1"/>
    <dgm:cxn modelId="{27FCBAFD-9039-4A05-809B-8DC6D6712976}" type="presParOf" srcId="{0A02C4CA-56BA-46DB-B934-F8EEFFD8D6E1}" destId="{F84E0291-931F-4D8E-B794-03636EB01DBC}" srcOrd="19" destOrd="0" presId="urn:microsoft.com/office/officeart/2005/8/layout/list1"/>
    <dgm:cxn modelId="{CF8AA44E-BE59-43B7-97F4-E97D1616E8EF}" type="presParOf" srcId="{0A02C4CA-56BA-46DB-B934-F8EEFFD8D6E1}" destId="{FB184DA1-F403-46D7-AA9F-EAD2C17226D1}" srcOrd="20" destOrd="0" presId="urn:microsoft.com/office/officeart/2005/8/layout/list1"/>
    <dgm:cxn modelId="{BA48CF84-E56B-4EA0-BAB7-4F8FE8074B0E}" type="presParOf" srcId="{FB184DA1-F403-46D7-AA9F-EAD2C17226D1}" destId="{467A368F-4A57-40F6-9C1A-BFCFA05C5DB8}" srcOrd="0" destOrd="0" presId="urn:microsoft.com/office/officeart/2005/8/layout/list1"/>
    <dgm:cxn modelId="{5CB0E433-37BB-42DB-B190-6D7FF7D7302D}" type="presParOf" srcId="{FB184DA1-F403-46D7-AA9F-EAD2C17226D1}" destId="{0103AF9C-53F1-478F-8820-E1E361AB88C7}" srcOrd="1" destOrd="0" presId="urn:microsoft.com/office/officeart/2005/8/layout/list1"/>
    <dgm:cxn modelId="{ED1F112F-92E5-4C7A-A249-40958F238AC2}" type="presParOf" srcId="{0A02C4CA-56BA-46DB-B934-F8EEFFD8D6E1}" destId="{E0DDDADD-5EDB-4180-8995-E38927A01D69}" srcOrd="21" destOrd="0" presId="urn:microsoft.com/office/officeart/2005/8/layout/list1"/>
    <dgm:cxn modelId="{D4438C5B-57D9-4F5A-81B1-BC6892DB0E8F}" type="presParOf" srcId="{0A02C4CA-56BA-46DB-B934-F8EEFFD8D6E1}" destId="{0DBE9F8C-E1F2-4ABB-B8F4-9E908E28EFC1}"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CBEDE92-1D30-4AA4-B986-6425C8047248}" type="doc">
      <dgm:prSet loTypeId="urn:microsoft.com/office/officeart/2008/layout/VerticalCurvedList" loCatId="list" qsTypeId="urn:microsoft.com/office/officeart/2005/8/quickstyle/3d1" qsCatId="3D" csTypeId="urn:microsoft.com/office/officeart/2005/8/colors/accent2_5" csCatId="accent2" phldr="1"/>
      <dgm:spPr/>
      <dgm:t>
        <a:bodyPr/>
        <a:lstStyle/>
        <a:p>
          <a:endParaRPr lang="en-US"/>
        </a:p>
      </dgm:t>
    </dgm:pt>
    <dgm:pt modelId="{37068EFC-12B2-4FB2-899C-DEFCDA8DDB56}">
      <dgm:prSet phldrT="[Text]" custT="1"/>
      <dgm:spPr/>
      <dgm:t>
        <a:bodyPr/>
        <a:lstStyle/>
        <a:p>
          <a:r>
            <a:rPr lang="en-US" sz="1600" dirty="0">
              <a:latin typeface="Century" pitchFamily="18" charset="0"/>
            </a:rPr>
            <a:t>Communication-driven DSS</a:t>
          </a:r>
        </a:p>
      </dgm:t>
    </dgm:pt>
    <dgm:pt modelId="{D5169533-9D78-493E-847C-8A3945ADAFC7}" type="parTrans" cxnId="{B2AB9A59-484D-43F7-8F5A-8D04EB8E50E8}">
      <dgm:prSet/>
      <dgm:spPr/>
      <dgm:t>
        <a:bodyPr/>
        <a:lstStyle/>
        <a:p>
          <a:endParaRPr lang="en-US"/>
        </a:p>
      </dgm:t>
    </dgm:pt>
    <dgm:pt modelId="{268374AA-DCDD-49A4-A999-C5135B1B0993}" type="sibTrans" cxnId="{B2AB9A59-484D-43F7-8F5A-8D04EB8E50E8}">
      <dgm:prSet/>
      <dgm:spPr/>
      <dgm:t>
        <a:bodyPr/>
        <a:lstStyle/>
        <a:p>
          <a:endParaRPr lang="en-US"/>
        </a:p>
      </dgm:t>
    </dgm:pt>
    <dgm:pt modelId="{2F27B334-513E-4C4C-A57B-FB6BFB646F83}">
      <dgm:prSet phldrT="[Text]" custT="1"/>
      <dgm:spPr/>
      <dgm:t>
        <a:bodyPr/>
        <a:lstStyle/>
        <a:p>
          <a:r>
            <a:rPr lang="en-US" sz="1600" dirty="0">
              <a:latin typeface="Century" pitchFamily="18" charset="0"/>
            </a:rPr>
            <a:t>Data-driven DSS</a:t>
          </a:r>
        </a:p>
      </dgm:t>
    </dgm:pt>
    <dgm:pt modelId="{6B7C07F7-0E69-4176-B343-5252E4621558}" type="parTrans" cxnId="{BD013CD6-4E43-457B-8BBE-A111B09067C6}">
      <dgm:prSet/>
      <dgm:spPr/>
      <dgm:t>
        <a:bodyPr/>
        <a:lstStyle/>
        <a:p>
          <a:endParaRPr lang="en-US"/>
        </a:p>
      </dgm:t>
    </dgm:pt>
    <dgm:pt modelId="{A08B43BA-4198-47D8-96E2-3CCADE2A4170}" type="sibTrans" cxnId="{BD013CD6-4E43-457B-8BBE-A111B09067C6}">
      <dgm:prSet/>
      <dgm:spPr/>
      <dgm:t>
        <a:bodyPr/>
        <a:lstStyle/>
        <a:p>
          <a:endParaRPr lang="en-US"/>
        </a:p>
      </dgm:t>
    </dgm:pt>
    <dgm:pt modelId="{C85F01ED-C789-47BD-902B-9FA9D19BCECD}">
      <dgm:prSet phldrT="[Text]" custT="1"/>
      <dgm:spPr/>
      <dgm:t>
        <a:bodyPr/>
        <a:lstStyle/>
        <a:p>
          <a:r>
            <a:rPr lang="en-US" sz="1600" dirty="0">
              <a:latin typeface="Century" pitchFamily="18" charset="0"/>
            </a:rPr>
            <a:t>Document-driven DSS</a:t>
          </a:r>
        </a:p>
      </dgm:t>
    </dgm:pt>
    <dgm:pt modelId="{3A833619-D146-44E1-93F4-0F1CA7EEADD5}" type="parTrans" cxnId="{31E04387-A71F-419A-8C81-8069CE664E23}">
      <dgm:prSet/>
      <dgm:spPr/>
      <dgm:t>
        <a:bodyPr/>
        <a:lstStyle/>
        <a:p>
          <a:endParaRPr lang="en-US"/>
        </a:p>
      </dgm:t>
    </dgm:pt>
    <dgm:pt modelId="{C917723B-ACE3-4DF5-8D06-68C8DD527D80}" type="sibTrans" cxnId="{31E04387-A71F-419A-8C81-8069CE664E23}">
      <dgm:prSet/>
      <dgm:spPr/>
      <dgm:t>
        <a:bodyPr/>
        <a:lstStyle/>
        <a:p>
          <a:endParaRPr lang="en-US"/>
        </a:p>
      </dgm:t>
    </dgm:pt>
    <dgm:pt modelId="{646C0782-F949-4122-8C98-1691E7D5CA87}">
      <dgm:prSet phldrT="[Text]" custT="1"/>
      <dgm:spPr/>
      <dgm:t>
        <a:bodyPr/>
        <a:lstStyle/>
        <a:p>
          <a:r>
            <a:rPr lang="en-US" sz="1600" dirty="0">
              <a:latin typeface="Century" pitchFamily="18" charset="0"/>
            </a:rPr>
            <a:t>Knowledge-driven DSS</a:t>
          </a:r>
        </a:p>
      </dgm:t>
    </dgm:pt>
    <dgm:pt modelId="{51C32E00-7FE5-4546-BBB2-ECDAD927A110}" type="parTrans" cxnId="{191A3914-CF89-438E-9B8B-509A7482D5D7}">
      <dgm:prSet/>
      <dgm:spPr/>
      <dgm:t>
        <a:bodyPr/>
        <a:lstStyle/>
        <a:p>
          <a:endParaRPr lang="en-US"/>
        </a:p>
      </dgm:t>
    </dgm:pt>
    <dgm:pt modelId="{807E77FF-232E-4C58-ADB1-52F4DD17AAB3}" type="sibTrans" cxnId="{191A3914-CF89-438E-9B8B-509A7482D5D7}">
      <dgm:prSet/>
      <dgm:spPr/>
      <dgm:t>
        <a:bodyPr/>
        <a:lstStyle/>
        <a:p>
          <a:endParaRPr lang="en-US"/>
        </a:p>
      </dgm:t>
    </dgm:pt>
    <dgm:pt modelId="{086EF0CB-0BC8-48B0-A851-CE9DA870471C}">
      <dgm:prSet phldrT="[Text]" custT="1"/>
      <dgm:spPr/>
      <dgm:t>
        <a:bodyPr/>
        <a:lstStyle/>
        <a:p>
          <a:r>
            <a:rPr lang="en-US" sz="1600" dirty="0">
              <a:latin typeface="Century" pitchFamily="18" charset="0"/>
            </a:rPr>
            <a:t>Model-driven DSS</a:t>
          </a:r>
        </a:p>
      </dgm:t>
    </dgm:pt>
    <dgm:pt modelId="{B67A6089-539F-4907-A219-A3594EC94520}" type="parTrans" cxnId="{B6FB96E6-627F-40DC-9C3F-31186B70EE6C}">
      <dgm:prSet/>
      <dgm:spPr/>
      <dgm:t>
        <a:bodyPr/>
        <a:lstStyle/>
        <a:p>
          <a:endParaRPr lang="en-US"/>
        </a:p>
      </dgm:t>
    </dgm:pt>
    <dgm:pt modelId="{52F8DEC2-876E-4188-8C14-D8147DAF68A9}" type="sibTrans" cxnId="{B6FB96E6-627F-40DC-9C3F-31186B70EE6C}">
      <dgm:prSet/>
      <dgm:spPr/>
      <dgm:t>
        <a:bodyPr/>
        <a:lstStyle/>
        <a:p>
          <a:endParaRPr lang="en-US"/>
        </a:p>
      </dgm:t>
    </dgm:pt>
    <dgm:pt modelId="{E1F1BA85-4916-440A-B88D-D45E0886C91F}" type="pres">
      <dgm:prSet presAssocID="{9CBEDE92-1D30-4AA4-B986-6425C8047248}" presName="Name0" presStyleCnt="0">
        <dgm:presLayoutVars>
          <dgm:chMax val="7"/>
          <dgm:chPref val="7"/>
          <dgm:dir/>
        </dgm:presLayoutVars>
      </dgm:prSet>
      <dgm:spPr/>
      <dgm:t>
        <a:bodyPr/>
        <a:lstStyle/>
        <a:p>
          <a:endParaRPr lang="en-US"/>
        </a:p>
      </dgm:t>
    </dgm:pt>
    <dgm:pt modelId="{31B618DA-B123-4915-BCB3-9DCF975AC0D0}" type="pres">
      <dgm:prSet presAssocID="{9CBEDE92-1D30-4AA4-B986-6425C8047248}" presName="Name1" presStyleCnt="0"/>
      <dgm:spPr/>
      <dgm:t>
        <a:bodyPr/>
        <a:lstStyle/>
        <a:p>
          <a:endParaRPr lang="en-US"/>
        </a:p>
      </dgm:t>
    </dgm:pt>
    <dgm:pt modelId="{C7214968-F7D2-4A1B-8D1E-879ED7EB0FFA}" type="pres">
      <dgm:prSet presAssocID="{9CBEDE92-1D30-4AA4-B986-6425C8047248}" presName="cycle" presStyleCnt="0"/>
      <dgm:spPr/>
      <dgm:t>
        <a:bodyPr/>
        <a:lstStyle/>
        <a:p>
          <a:endParaRPr lang="en-US"/>
        </a:p>
      </dgm:t>
    </dgm:pt>
    <dgm:pt modelId="{0E668A84-EAA5-45CE-B7A8-CB2F7B405B78}" type="pres">
      <dgm:prSet presAssocID="{9CBEDE92-1D30-4AA4-B986-6425C8047248}" presName="srcNode" presStyleLbl="node1" presStyleIdx="0" presStyleCnt="5"/>
      <dgm:spPr/>
      <dgm:t>
        <a:bodyPr/>
        <a:lstStyle/>
        <a:p>
          <a:endParaRPr lang="en-US"/>
        </a:p>
      </dgm:t>
    </dgm:pt>
    <dgm:pt modelId="{0BD08D87-9BA4-4183-9450-E53A94F266FF}" type="pres">
      <dgm:prSet presAssocID="{9CBEDE92-1D30-4AA4-B986-6425C8047248}" presName="conn" presStyleLbl="parChTrans1D2" presStyleIdx="0" presStyleCnt="1"/>
      <dgm:spPr/>
      <dgm:t>
        <a:bodyPr/>
        <a:lstStyle/>
        <a:p>
          <a:endParaRPr lang="en-US"/>
        </a:p>
      </dgm:t>
    </dgm:pt>
    <dgm:pt modelId="{F48A53FE-31ED-4CB5-ACF1-D0F8B20EF264}" type="pres">
      <dgm:prSet presAssocID="{9CBEDE92-1D30-4AA4-B986-6425C8047248}" presName="extraNode" presStyleLbl="node1" presStyleIdx="0" presStyleCnt="5"/>
      <dgm:spPr/>
      <dgm:t>
        <a:bodyPr/>
        <a:lstStyle/>
        <a:p>
          <a:endParaRPr lang="en-US"/>
        </a:p>
      </dgm:t>
    </dgm:pt>
    <dgm:pt modelId="{A23ABC87-D868-4AB7-97E3-271D19554EEA}" type="pres">
      <dgm:prSet presAssocID="{9CBEDE92-1D30-4AA4-B986-6425C8047248}" presName="dstNode" presStyleLbl="node1" presStyleIdx="0" presStyleCnt="5"/>
      <dgm:spPr/>
      <dgm:t>
        <a:bodyPr/>
        <a:lstStyle/>
        <a:p>
          <a:endParaRPr lang="en-US"/>
        </a:p>
      </dgm:t>
    </dgm:pt>
    <dgm:pt modelId="{5DCBD9ED-4A0C-4BA2-9588-9F36A6F6019B}" type="pres">
      <dgm:prSet presAssocID="{37068EFC-12B2-4FB2-899C-DEFCDA8DDB56}" presName="text_1" presStyleLbl="node1" presStyleIdx="0" presStyleCnt="5">
        <dgm:presLayoutVars>
          <dgm:bulletEnabled val="1"/>
        </dgm:presLayoutVars>
      </dgm:prSet>
      <dgm:spPr/>
      <dgm:t>
        <a:bodyPr/>
        <a:lstStyle/>
        <a:p>
          <a:endParaRPr lang="en-US"/>
        </a:p>
      </dgm:t>
    </dgm:pt>
    <dgm:pt modelId="{40C746BE-ECCC-40A2-80CC-338EE0C42326}" type="pres">
      <dgm:prSet presAssocID="{37068EFC-12B2-4FB2-899C-DEFCDA8DDB56}" presName="accent_1" presStyleCnt="0"/>
      <dgm:spPr/>
      <dgm:t>
        <a:bodyPr/>
        <a:lstStyle/>
        <a:p>
          <a:endParaRPr lang="en-US"/>
        </a:p>
      </dgm:t>
    </dgm:pt>
    <dgm:pt modelId="{D7BD800F-E51C-433B-AE8E-4235A0585B10}" type="pres">
      <dgm:prSet presAssocID="{37068EFC-12B2-4FB2-899C-DEFCDA8DDB56}" presName="accentRepeatNode" presStyleLbl="solidFgAcc1" presStyleIdx="0" presStyleCnt="5"/>
      <dgm:spPr/>
      <dgm:t>
        <a:bodyPr/>
        <a:lstStyle/>
        <a:p>
          <a:endParaRPr lang="en-US"/>
        </a:p>
      </dgm:t>
    </dgm:pt>
    <dgm:pt modelId="{92F09282-A645-40B5-83B4-BF3D4D5D136D}" type="pres">
      <dgm:prSet presAssocID="{2F27B334-513E-4C4C-A57B-FB6BFB646F83}" presName="text_2" presStyleLbl="node1" presStyleIdx="1" presStyleCnt="5">
        <dgm:presLayoutVars>
          <dgm:bulletEnabled val="1"/>
        </dgm:presLayoutVars>
      </dgm:prSet>
      <dgm:spPr/>
      <dgm:t>
        <a:bodyPr/>
        <a:lstStyle/>
        <a:p>
          <a:endParaRPr lang="en-US"/>
        </a:p>
      </dgm:t>
    </dgm:pt>
    <dgm:pt modelId="{5B291247-CA62-4B22-8564-27D2AD30E2D4}" type="pres">
      <dgm:prSet presAssocID="{2F27B334-513E-4C4C-A57B-FB6BFB646F83}" presName="accent_2" presStyleCnt="0"/>
      <dgm:spPr/>
      <dgm:t>
        <a:bodyPr/>
        <a:lstStyle/>
        <a:p>
          <a:endParaRPr lang="en-US"/>
        </a:p>
      </dgm:t>
    </dgm:pt>
    <dgm:pt modelId="{7C27A8F0-49F2-4E4A-8AC2-1B1A3C665BA3}" type="pres">
      <dgm:prSet presAssocID="{2F27B334-513E-4C4C-A57B-FB6BFB646F83}" presName="accentRepeatNode" presStyleLbl="solidFgAcc1" presStyleIdx="1" presStyleCnt="5"/>
      <dgm:spPr/>
      <dgm:t>
        <a:bodyPr/>
        <a:lstStyle/>
        <a:p>
          <a:endParaRPr lang="en-US"/>
        </a:p>
      </dgm:t>
    </dgm:pt>
    <dgm:pt modelId="{52CFA720-A45E-4E38-AB1F-78F6CBCC5B8E}" type="pres">
      <dgm:prSet presAssocID="{C85F01ED-C789-47BD-902B-9FA9D19BCECD}" presName="text_3" presStyleLbl="node1" presStyleIdx="2" presStyleCnt="5">
        <dgm:presLayoutVars>
          <dgm:bulletEnabled val="1"/>
        </dgm:presLayoutVars>
      </dgm:prSet>
      <dgm:spPr/>
      <dgm:t>
        <a:bodyPr/>
        <a:lstStyle/>
        <a:p>
          <a:endParaRPr lang="en-US"/>
        </a:p>
      </dgm:t>
    </dgm:pt>
    <dgm:pt modelId="{03DA40BC-CA0E-447C-BED6-C54CEBACB65D}" type="pres">
      <dgm:prSet presAssocID="{C85F01ED-C789-47BD-902B-9FA9D19BCECD}" presName="accent_3" presStyleCnt="0"/>
      <dgm:spPr/>
      <dgm:t>
        <a:bodyPr/>
        <a:lstStyle/>
        <a:p>
          <a:endParaRPr lang="en-US"/>
        </a:p>
      </dgm:t>
    </dgm:pt>
    <dgm:pt modelId="{1ECB54A8-6C7C-4EA1-8852-FED5C29BE108}" type="pres">
      <dgm:prSet presAssocID="{C85F01ED-C789-47BD-902B-9FA9D19BCECD}" presName="accentRepeatNode" presStyleLbl="solidFgAcc1" presStyleIdx="2" presStyleCnt="5"/>
      <dgm:spPr/>
      <dgm:t>
        <a:bodyPr/>
        <a:lstStyle/>
        <a:p>
          <a:endParaRPr lang="en-US"/>
        </a:p>
      </dgm:t>
    </dgm:pt>
    <dgm:pt modelId="{2AF85F02-1D66-420F-B5E9-C2585208EF5E}" type="pres">
      <dgm:prSet presAssocID="{646C0782-F949-4122-8C98-1691E7D5CA87}" presName="text_4" presStyleLbl="node1" presStyleIdx="3" presStyleCnt="5">
        <dgm:presLayoutVars>
          <dgm:bulletEnabled val="1"/>
        </dgm:presLayoutVars>
      </dgm:prSet>
      <dgm:spPr/>
      <dgm:t>
        <a:bodyPr/>
        <a:lstStyle/>
        <a:p>
          <a:endParaRPr lang="en-US"/>
        </a:p>
      </dgm:t>
    </dgm:pt>
    <dgm:pt modelId="{AF35EA58-7544-4D4B-B8A8-7425DD9C8C78}" type="pres">
      <dgm:prSet presAssocID="{646C0782-F949-4122-8C98-1691E7D5CA87}" presName="accent_4" presStyleCnt="0"/>
      <dgm:spPr/>
      <dgm:t>
        <a:bodyPr/>
        <a:lstStyle/>
        <a:p>
          <a:endParaRPr lang="en-US"/>
        </a:p>
      </dgm:t>
    </dgm:pt>
    <dgm:pt modelId="{C855D7A2-2097-4598-8A2D-E3A84BA6C2E2}" type="pres">
      <dgm:prSet presAssocID="{646C0782-F949-4122-8C98-1691E7D5CA87}" presName="accentRepeatNode" presStyleLbl="solidFgAcc1" presStyleIdx="3" presStyleCnt="5"/>
      <dgm:spPr/>
      <dgm:t>
        <a:bodyPr/>
        <a:lstStyle/>
        <a:p>
          <a:endParaRPr lang="en-US"/>
        </a:p>
      </dgm:t>
    </dgm:pt>
    <dgm:pt modelId="{EDD63025-BBF8-49C3-972F-11AA7DE5F423}" type="pres">
      <dgm:prSet presAssocID="{086EF0CB-0BC8-48B0-A851-CE9DA870471C}" presName="text_5" presStyleLbl="node1" presStyleIdx="4" presStyleCnt="5">
        <dgm:presLayoutVars>
          <dgm:bulletEnabled val="1"/>
        </dgm:presLayoutVars>
      </dgm:prSet>
      <dgm:spPr/>
      <dgm:t>
        <a:bodyPr/>
        <a:lstStyle/>
        <a:p>
          <a:endParaRPr lang="en-US"/>
        </a:p>
      </dgm:t>
    </dgm:pt>
    <dgm:pt modelId="{4E7683BB-DA67-4315-B0A3-9E7813C0516F}" type="pres">
      <dgm:prSet presAssocID="{086EF0CB-0BC8-48B0-A851-CE9DA870471C}" presName="accent_5" presStyleCnt="0"/>
      <dgm:spPr/>
      <dgm:t>
        <a:bodyPr/>
        <a:lstStyle/>
        <a:p>
          <a:endParaRPr lang="en-US"/>
        </a:p>
      </dgm:t>
    </dgm:pt>
    <dgm:pt modelId="{0B36C1DE-419B-460C-8A9C-349A592BFAA0}" type="pres">
      <dgm:prSet presAssocID="{086EF0CB-0BC8-48B0-A851-CE9DA870471C}" presName="accentRepeatNode" presStyleLbl="solidFgAcc1" presStyleIdx="4" presStyleCnt="5"/>
      <dgm:spPr/>
      <dgm:t>
        <a:bodyPr/>
        <a:lstStyle/>
        <a:p>
          <a:endParaRPr lang="en-US"/>
        </a:p>
      </dgm:t>
    </dgm:pt>
  </dgm:ptLst>
  <dgm:cxnLst>
    <dgm:cxn modelId="{3EBD7A48-159D-4DE3-A73B-3CABF4292E73}" type="presOf" srcId="{646C0782-F949-4122-8C98-1691E7D5CA87}" destId="{2AF85F02-1D66-420F-B5E9-C2585208EF5E}" srcOrd="0" destOrd="0" presId="urn:microsoft.com/office/officeart/2008/layout/VerticalCurvedList"/>
    <dgm:cxn modelId="{F478BF5E-EC4C-4FC2-BAA0-5B2DD2E5A337}" type="presOf" srcId="{268374AA-DCDD-49A4-A999-C5135B1B0993}" destId="{0BD08D87-9BA4-4183-9450-E53A94F266FF}" srcOrd="0" destOrd="0" presId="urn:microsoft.com/office/officeart/2008/layout/VerticalCurvedList"/>
    <dgm:cxn modelId="{BD013CD6-4E43-457B-8BBE-A111B09067C6}" srcId="{9CBEDE92-1D30-4AA4-B986-6425C8047248}" destId="{2F27B334-513E-4C4C-A57B-FB6BFB646F83}" srcOrd="1" destOrd="0" parTransId="{6B7C07F7-0E69-4176-B343-5252E4621558}" sibTransId="{A08B43BA-4198-47D8-96E2-3CCADE2A4170}"/>
    <dgm:cxn modelId="{87929FAF-DFAC-4341-91E4-C767D71AE862}" type="presOf" srcId="{37068EFC-12B2-4FB2-899C-DEFCDA8DDB56}" destId="{5DCBD9ED-4A0C-4BA2-9588-9F36A6F6019B}" srcOrd="0" destOrd="0" presId="urn:microsoft.com/office/officeart/2008/layout/VerticalCurvedList"/>
    <dgm:cxn modelId="{EE718236-F0A1-463D-8501-F210E04BE90F}" type="presOf" srcId="{2F27B334-513E-4C4C-A57B-FB6BFB646F83}" destId="{92F09282-A645-40B5-83B4-BF3D4D5D136D}" srcOrd="0" destOrd="0" presId="urn:microsoft.com/office/officeart/2008/layout/VerticalCurvedList"/>
    <dgm:cxn modelId="{25FC82AA-6C6B-4101-9A5C-0F557B14321B}" type="presOf" srcId="{086EF0CB-0BC8-48B0-A851-CE9DA870471C}" destId="{EDD63025-BBF8-49C3-972F-11AA7DE5F423}" srcOrd="0" destOrd="0" presId="urn:microsoft.com/office/officeart/2008/layout/VerticalCurvedList"/>
    <dgm:cxn modelId="{191A3914-CF89-438E-9B8B-509A7482D5D7}" srcId="{9CBEDE92-1D30-4AA4-B986-6425C8047248}" destId="{646C0782-F949-4122-8C98-1691E7D5CA87}" srcOrd="3" destOrd="0" parTransId="{51C32E00-7FE5-4546-BBB2-ECDAD927A110}" sibTransId="{807E77FF-232E-4C58-ADB1-52F4DD17AAB3}"/>
    <dgm:cxn modelId="{B2AB9A59-484D-43F7-8F5A-8D04EB8E50E8}" srcId="{9CBEDE92-1D30-4AA4-B986-6425C8047248}" destId="{37068EFC-12B2-4FB2-899C-DEFCDA8DDB56}" srcOrd="0" destOrd="0" parTransId="{D5169533-9D78-493E-847C-8A3945ADAFC7}" sibTransId="{268374AA-DCDD-49A4-A999-C5135B1B0993}"/>
    <dgm:cxn modelId="{3B965927-CADA-4978-9811-B0A78293A2EB}" type="presOf" srcId="{C85F01ED-C789-47BD-902B-9FA9D19BCECD}" destId="{52CFA720-A45E-4E38-AB1F-78F6CBCC5B8E}" srcOrd="0" destOrd="0" presId="urn:microsoft.com/office/officeart/2008/layout/VerticalCurvedList"/>
    <dgm:cxn modelId="{31E04387-A71F-419A-8C81-8069CE664E23}" srcId="{9CBEDE92-1D30-4AA4-B986-6425C8047248}" destId="{C85F01ED-C789-47BD-902B-9FA9D19BCECD}" srcOrd="2" destOrd="0" parTransId="{3A833619-D146-44E1-93F4-0F1CA7EEADD5}" sibTransId="{C917723B-ACE3-4DF5-8D06-68C8DD527D80}"/>
    <dgm:cxn modelId="{5640E617-C6CC-4B12-ADE3-42A09EAD3EE3}" type="presOf" srcId="{9CBEDE92-1D30-4AA4-B986-6425C8047248}" destId="{E1F1BA85-4916-440A-B88D-D45E0886C91F}" srcOrd="0" destOrd="0" presId="urn:microsoft.com/office/officeart/2008/layout/VerticalCurvedList"/>
    <dgm:cxn modelId="{B6FB96E6-627F-40DC-9C3F-31186B70EE6C}" srcId="{9CBEDE92-1D30-4AA4-B986-6425C8047248}" destId="{086EF0CB-0BC8-48B0-A851-CE9DA870471C}" srcOrd="4" destOrd="0" parTransId="{B67A6089-539F-4907-A219-A3594EC94520}" sibTransId="{52F8DEC2-876E-4188-8C14-D8147DAF68A9}"/>
    <dgm:cxn modelId="{1F8CCDD0-9E8E-4405-AC27-50FE3A8FAD63}" type="presParOf" srcId="{E1F1BA85-4916-440A-B88D-D45E0886C91F}" destId="{31B618DA-B123-4915-BCB3-9DCF975AC0D0}" srcOrd="0" destOrd="0" presId="urn:microsoft.com/office/officeart/2008/layout/VerticalCurvedList"/>
    <dgm:cxn modelId="{623E6902-82B5-4F9B-87C4-2F9326DE6064}" type="presParOf" srcId="{31B618DA-B123-4915-BCB3-9DCF975AC0D0}" destId="{C7214968-F7D2-4A1B-8D1E-879ED7EB0FFA}" srcOrd="0" destOrd="0" presId="urn:microsoft.com/office/officeart/2008/layout/VerticalCurvedList"/>
    <dgm:cxn modelId="{B68B3F7B-CCDF-4F43-B081-1CF12EED4AC6}" type="presParOf" srcId="{C7214968-F7D2-4A1B-8D1E-879ED7EB0FFA}" destId="{0E668A84-EAA5-45CE-B7A8-CB2F7B405B78}" srcOrd="0" destOrd="0" presId="urn:microsoft.com/office/officeart/2008/layout/VerticalCurvedList"/>
    <dgm:cxn modelId="{28F09822-8D88-428E-A4E6-9C485C13DEC6}" type="presParOf" srcId="{C7214968-F7D2-4A1B-8D1E-879ED7EB0FFA}" destId="{0BD08D87-9BA4-4183-9450-E53A94F266FF}" srcOrd="1" destOrd="0" presId="urn:microsoft.com/office/officeart/2008/layout/VerticalCurvedList"/>
    <dgm:cxn modelId="{EB7D8114-383E-46F7-A3DB-1DBF0BCFECE8}" type="presParOf" srcId="{C7214968-F7D2-4A1B-8D1E-879ED7EB0FFA}" destId="{F48A53FE-31ED-4CB5-ACF1-D0F8B20EF264}" srcOrd="2" destOrd="0" presId="urn:microsoft.com/office/officeart/2008/layout/VerticalCurvedList"/>
    <dgm:cxn modelId="{6EA42904-4618-4009-AE9F-E12E024FABFF}" type="presParOf" srcId="{C7214968-F7D2-4A1B-8D1E-879ED7EB0FFA}" destId="{A23ABC87-D868-4AB7-97E3-271D19554EEA}" srcOrd="3" destOrd="0" presId="urn:microsoft.com/office/officeart/2008/layout/VerticalCurvedList"/>
    <dgm:cxn modelId="{8D6D84BC-D035-48B5-990B-7E5318BACE4F}" type="presParOf" srcId="{31B618DA-B123-4915-BCB3-9DCF975AC0D0}" destId="{5DCBD9ED-4A0C-4BA2-9588-9F36A6F6019B}" srcOrd="1" destOrd="0" presId="urn:microsoft.com/office/officeart/2008/layout/VerticalCurvedList"/>
    <dgm:cxn modelId="{265E50F9-39BE-4296-B982-3C1DBC9E1F32}" type="presParOf" srcId="{31B618DA-B123-4915-BCB3-9DCF975AC0D0}" destId="{40C746BE-ECCC-40A2-80CC-338EE0C42326}" srcOrd="2" destOrd="0" presId="urn:microsoft.com/office/officeart/2008/layout/VerticalCurvedList"/>
    <dgm:cxn modelId="{75A815C7-C08F-446E-BEC9-85841F94E679}" type="presParOf" srcId="{40C746BE-ECCC-40A2-80CC-338EE0C42326}" destId="{D7BD800F-E51C-433B-AE8E-4235A0585B10}" srcOrd="0" destOrd="0" presId="urn:microsoft.com/office/officeart/2008/layout/VerticalCurvedList"/>
    <dgm:cxn modelId="{24D2AC0E-A7D9-44AE-9F95-D7C4746F38CB}" type="presParOf" srcId="{31B618DA-B123-4915-BCB3-9DCF975AC0D0}" destId="{92F09282-A645-40B5-83B4-BF3D4D5D136D}" srcOrd="3" destOrd="0" presId="urn:microsoft.com/office/officeart/2008/layout/VerticalCurvedList"/>
    <dgm:cxn modelId="{5B89F9D8-543B-4BD2-B2A6-3759A01E9199}" type="presParOf" srcId="{31B618DA-B123-4915-BCB3-9DCF975AC0D0}" destId="{5B291247-CA62-4B22-8564-27D2AD30E2D4}" srcOrd="4" destOrd="0" presId="urn:microsoft.com/office/officeart/2008/layout/VerticalCurvedList"/>
    <dgm:cxn modelId="{EAD36700-246C-4639-9E5C-039413D61624}" type="presParOf" srcId="{5B291247-CA62-4B22-8564-27D2AD30E2D4}" destId="{7C27A8F0-49F2-4E4A-8AC2-1B1A3C665BA3}" srcOrd="0" destOrd="0" presId="urn:microsoft.com/office/officeart/2008/layout/VerticalCurvedList"/>
    <dgm:cxn modelId="{E88AEBCE-9FB6-4855-83C1-E035DC3030E7}" type="presParOf" srcId="{31B618DA-B123-4915-BCB3-9DCF975AC0D0}" destId="{52CFA720-A45E-4E38-AB1F-78F6CBCC5B8E}" srcOrd="5" destOrd="0" presId="urn:microsoft.com/office/officeart/2008/layout/VerticalCurvedList"/>
    <dgm:cxn modelId="{86B8F719-406C-4A55-BFC8-388EF766BE0B}" type="presParOf" srcId="{31B618DA-B123-4915-BCB3-9DCF975AC0D0}" destId="{03DA40BC-CA0E-447C-BED6-C54CEBACB65D}" srcOrd="6" destOrd="0" presId="urn:microsoft.com/office/officeart/2008/layout/VerticalCurvedList"/>
    <dgm:cxn modelId="{98109FAA-022A-4406-B1F1-88100DA7E436}" type="presParOf" srcId="{03DA40BC-CA0E-447C-BED6-C54CEBACB65D}" destId="{1ECB54A8-6C7C-4EA1-8852-FED5C29BE108}" srcOrd="0" destOrd="0" presId="urn:microsoft.com/office/officeart/2008/layout/VerticalCurvedList"/>
    <dgm:cxn modelId="{8D373D6C-617A-4C3D-9059-F88C5DC86CD7}" type="presParOf" srcId="{31B618DA-B123-4915-BCB3-9DCF975AC0D0}" destId="{2AF85F02-1D66-420F-B5E9-C2585208EF5E}" srcOrd="7" destOrd="0" presId="urn:microsoft.com/office/officeart/2008/layout/VerticalCurvedList"/>
    <dgm:cxn modelId="{E2261348-90B8-43E1-9B8A-75DC1C95E1AF}" type="presParOf" srcId="{31B618DA-B123-4915-BCB3-9DCF975AC0D0}" destId="{AF35EA58-7544-4D4B-B8A8-7425DD9C8C78}" srcOrd="8" destOrd="0" presId="urn:microsoft.com/office/officeart/2008/layout/VerticalCurvedList"/>
    <dgm:cxn modelId="{3D574FBD-12B3-4EF4-A12F-440552547B30}" type="presParOf" srcId="{AF35EA58-7544-4D4B-B8A8-7425DD9C8C78}" destId="{C855D7A2-2097-4598-8A2D-E3A84BA6C2E2}" srcOrd="0" destOrd="0" presId="urn:microsoft.com/office/officeart/2008/layout/VerticalCurvedList"/>
    <dgm:cxn modelId="{E2ED96EB-1A55-4A15-BA16-86990E0CE468}" type="presParOf" srcId="{31B618DA-B123-4915-BCB3-9DCF975AC0D0}" destId="{EDD63025-BBF8-49C3-972F-11AA7DE5F423}" srcOrd="9" destOrd="0" presId="urn:microsoft.com/office/officeart/2008/layout/VerticalCurvedList"/>
    <dgm:cxn modelId="{2FDF56EE-26F2-4CA8-8254-B10FBB10873B}" type="presParOf" srcId="{31B618DA-B123-4915-BCB3-9DCF975AC0D0}" destId="{4E7683BB-DA67-4315-B0A3-9E7813C0516F}" srcOrd="10" destOrd="0" presId="urn:microsoft.com/office/officeart/2008/layout/VerticalCurvedList"/>
    <dgm:cxn modelId="{27D2AF2D-E41B-4EAB-B0DE-ADDDD1110D78}" type="presParOf" srcId="{4E7683BB-DA67-4315-B0A3-9E7813C0516F}" destId="{0B36C1DE-419B-460C-8A9C-349A592BFAA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64F90A4-95FF-4F4F-B7FA-CA79ECE528DB}" type="doc">
      <dgm:prSet loTypeId="urn:microsoft.com/office/officeart/2008/layout/VerticalCurvedList" loCatId="list" qsTypeId="urn:microsoft.com/office/officeart/2005/8/quickstyle/simple2" qsCatId="simple" csTypeId="urn:microsoft.com/office/officeart/2005/8/colors/accent2_3" csCatId="accent2" phldr="1"/>
      <dgm:spPr/>
      <dgm:t>
        <a:bodyPr/>
        <a:lstStyle/>
        <a:p>
          <a:endParaRPr lang="en-US"/>
        </a:p>
      </dgm:t>
    </dgm:pt>
    <dgm:pt modelId="{1A7F7928-6E31-4D96-A669-DD5A50A764EE}">
      <dgm:prSet phldrT="[Text]" custT="1"/>
      <dgm:spPr>
        <a:xfrm>
          <a:off x="446834" y="320040"/>
          <a:ext cx="2884738" cy="640080"/>
        </a:xfrm>
      </dgm:spPr>
      <dgm:t>
        <a:bodyPr/>
        <a:lstStyle/>
        <a:p>
          <a:r>
            <a:rPr lang="en-US" sz="1600" dirty="0" smtClean="0">
              <a:latin typeface="Century" pitchFamily="18" charset="0"/>
              <a:ea typeface="+mn-ea"/>
              <a:cs typeface="+mn-cs"/>
            </a:rPr>
            <a:t>Hardware</a:t>
          </a:r>
          <a:endParaRPr lang="en-US" sz="1600" dirty="0">
            <a:latin typeface="Century" pitchFamily="18" charset="0"/>
            <a:ea typeface="+mn-ea"/>
            <a:cs typeface="+mn-cs"/>
          </a:endParaRPr>
        </a:p>
      </dgm:t>
    </dgm:pt>
    <dgm:pt modelId="{F4BEA0A2-E0BC-49B7-8EA5-68696D784A19}" type="parTrans" cxnId="{2C73E7A1-A300-4D4E-B0EB-A52149EBF562}">
      <dgm:prSet/>
      <dgm:spPr/>
      <dgm:t>
        <a:bodyPr/>
        <a:lstStyle/>
        <a:p>
          <a:endParaRPr lang="en-US"/>
        </a:p>
      </dgm:t>
    </dgm:pt>
    <dgm:pt modelId="{E5D1F4C4-244D-4453-BD7A-0BFC32DD8892}" type="sibTrans" cxnId="{2C73E7A1-A300-4D4E-B0EB-A52149EBF562}">
      <dgm:prSet/>
      <dgm:spPr>
        <a:xfrm>
          <a:off x="-3617274" y="-555868"/>
          <a:ext cx="4312137" cy="4312137"/>
        </a:xfrm>
      </dgm:spPr>
      <dgm:t>
        <a:bodyPr/>
        <a:lstStyle/>
        <a:p>
          <a:endParaRPr lang="en-US"/>
        </a:p>
      </dgm:t>
    </dgm:pt>
    <dgm:pt modelId="{126E4922-495B-416D-BDBA-C2514C115B21}">
      <dgm:prSet phldrT="[Text]" custT="1"/>
      <dgm:spPr>
        <a:xfrm>
          <a:off x="679503" y="1280160"/>
          <a:ext cx="2652069" cy="640080"/>
        </a:xfrm>
      </dgm:spPr>
      <dgm:t>
        <a:bodyPr/>
        <a:lstStyle/>
        <a:p>
          <a:r>
            <a:rPr lang="en-US" sz="1600" dirty="0" smtClean="0">
              <a:latin typeface="Century" pitchFamily="18" charset="0"/>
              <a:ea typeface="+mn-ea"/>
              <a:cs typeface="+mn-cs"/>
            </a:rPr>
            <a:t>Software</a:t>
          </a:r>
          <a:endParaRPr lang="en-US" sz="1600" dirty="0">
            <a:latin typeface="Century" pitchFamily="18" charset="0"/>
            <a:ea typeface="+mn-ea"/>
            <a:cs typeface="+mn-cs"/>
          </a:endParaRPr>
        </a:p>
      </dgm:t>
    </dgm:pt>
    <dgm:pt modelId="{3E3E34F4-2819-4406-9A46-36542F414071}" type="parTrans" cxnId="{36127880-21AA-41CD-B1E1-22CA13EE2B41}">
      <dgm:prSet/>
      <dgm:spPr/>
      <dgm:t>
        <a:bodyPr/>
        <a:lstStyle/>
        <a:p>
          <a:endParaRPr lang="en-US"/>
        </a:p>
      </dgm:t>
    </dgm:pt>
    <dgm:pt modelId="{6DF0C545-65C2-4D6E-9A8C-70AB59CD8E93}" type="sibTrans" cxnId="{36127880-21AA-41CD-B1E1-22CA13EE2B41}">
      <dgm:prSet/>
      <dgm:spPr/>
      <dgm:t>
        <a:bodyPr/>
        <a:lstStyle/>
        <a:p>
          <a:endParaRPr lang="en-US"/>
        </a:p>
      </dgm:t>
    </dgm:pt>
    <dgm:pt modelId="{1918038B-6D64-4C4B-90DA-9DE1F8D8E763}">
      <dgm:prSet phldrT="[Text]" custT="1"/>
      <dgm:spPr>
        <a:xfrm>
          <a:off x="446834" y="2240280"/>
          <a:ext cx="2884738" cy="640080"/>
        </a:xfrm>
      </dgm:spPr>
      <dgm:t>
        <a:bodyPr/>
        <a:lstStyle/>
        <a:p>
          <a:r>
            <a:rPr lang="en-US" sz="1600" dirty="0" smtClean="0">
              <a:latin typeface="Century" pitchFamily="18" charset="0"/>
              <a:ea typeface="+mn-ea"/>
              <a:cs typeface="+mn-cs"/>
            </a:rPr>
            <a:t>People</a:t>
          </a:r>
          <a:endParaRPr lang="en-US" sz="1600" dirty="0">
            <a:latin typeface="Century" pitchFamily="18" charset="0"/>
            <a:ea typeface="+mn-ea"/>
            <a:cs typeface="+mn-cs"/>
          </a:endParaRPr>
        </a:p>
      </dgm:t>
    </dgm:pt>
    <dgm:pt modelId="{3577DAF0-047B-4F1C-9A29-0814B90A205D}" type="parTrans" cxnId="{389C805B-3926-4AC3-8304-91403846FC4F}">
      <dgm:prSet/>
      <dgm:spPr/>
      <dgm:t>
        <a:bodyPr/>
        <a:lstStyle/>
        <a:p>
          <a:endParaRPr lang="en-US"/>
        </a:p>
      </dgm:t>
    </dgm:pt>
    <dgm:pt modelId="{FE83E5F5-7DD4-4AC1-9E21-464DB337E5B6}" type="sibTrans" cxnId="{389C805B-3926-4AC3-8304-91403846FC4F}">
      <dgm:prSet/>
      <dgm:spPr/>
      <dgm:t>
        <a:bodyPr/>
        <a:lstStyle/>
        <a:p>
          <a:endParaRPr lang="en-US"/>
        </a:p>
      </dgm:t>
    </dgm:pt>
    <dgm:pt modelId="{E60854C0-8B3C-4D0A-9B55-A5A403A258BF}" type="pres">
      <dgm:prSet presAssocID="{764F90A4-95FF-4F4F-B7FA-CA79ECE528DB}" presName="Name0" presStyleCnt="0">
        <dgm:presLayoutVars>
          <dgm:chMax val="7"/>
          <dgm:chPref val="7"/>
          <dgm:dir/>
        </dgm:presLayoutVars>
      </dgm:prSet>
      <dgm:spPr/>
      <dgm:t>
        <a:bodyPr/>
        <a:lstStyle/>
        <a:p>
          <a:endParaRPr lang="en-US"/>
        </a:p>
      </dgm:t>
    </dgm:pt>
    <dgm:pt modelId="{0F17D452-7BD6-4972-996C-3C67659762DE}" type="pres">
      <dgm:prSet presAssocID="{764F90A4-95FF-4F4F-B7FA-CA79ECE528DB}" presName="Name1" presStyleCnt="0"/>
      <dgm:spPr/>
      <dgm:t>
        <a:bodyPr/>
        <a:lstStyle/>
        <a:p>
          <a:endParaRPr lang="en-US"/>
        </a:p>
      </dgm:t>
    </dgm:pt>
    <dgm:pt modelId="{9784F971-69AE-45B2-A478-407469790BF8}" type="pres">
      <dgm:prSet presAssocID="{764F90A4-95FF-4F4F-B7FA-CA79ECE528DB}" presName="cycle" presStyleCnt="0"/>
      <dgm:spPr/>
      <dgm:t>
        <a:bodyPr/>
        <a:lstStyle/>
        <a:p>
          <a:endParaRPr lang="en-US"/>
        </a:p>
      </dgm:t>
    </dgm:pt>
    <dgm:pt modelId="{69BF8F0B-39BF-4D43-85A6-AB4F03C99EAA}" type="pres">
      <dgm:prSet presAssocID="{764F90A4-95FF-4F4F-B7FA-CA79ECE528DB}" presName="srcNode" presStyleLbl="node1" presStyleIdx="0" presStyleCnt="3"/>
      <dgm:spPr/>
      <dgm:t>
        <a:bodyPr/>
        <a:lstStyle/>
        <a:p>
          <a:endParaRPr lang="en-US"/>
        </a:p>
      </dgm:t>
    </dgm:pt>
    <dgm:pt modelId="{C5184934-CC0B-4061-BCDD-ADE5ED6089C1}" type="pres">
      <dgm:prSet presAssocID="{764F90A4-95FF-4F4F-B7FA-CA79ECE528DB}" presName="conn" presStyleLbl="parChTrans1D2" presStyleIdx="0" presStyleCnt="1"/>
      <dgm:spPr>
        <a:prstGeom prst="blockArc">
          <a:avLst>
            <a:gd name="adj1" fmla="val 18900000"/>
            <a:gd name="adj2" fmla="val 2700000"/>
            <a:gd name="adj3" fmla="val 501"/>
          </a:avLst>
        </a:prstGeom>
      </dgm:spPr>
      <dgm:t>
        <a:bodyPr/>
        <a:lstStyle/>
        <a:p>
          <a:endParaRPr lang="en-US"/>
        </a:p>
      </dgm:t>
    </dgm:pt>
    <dgm:pt modelId="{E6B1ED78-3FB7-44B5-9838-C0A082DF6C10}" type="pres">
      <dgm:prSet presAssocID="{764F90A4-95FF-4F4F-B7FA-CA79ECE528DB}" presName="extraNode" presStyleLbl="node1" presStyleIdx="0" presStyleCnt="3"/>
      <dgm:spPr/>
      <dgm:t>
        <a:bodyPr/>
        <a:lstStyle/>
        <a:p>
          <a:endParaRPr lang="en-US"/>
        </a:p>
      </dgm:t>
    </dgm:pt>
    <dgm:pt modelId="{8BFC1C0C-E159-4E14-A3AE-1253CBB422DB}" type="pres">
      <dgm:prSet presAssocID="{764F90A4-95FF-4F4F-B7FA-CA79ECE528DB}" presName="dstNode" presStyleLbl="node1" presStyleIdx="0" presStyleCnt="3"/>
      <dgm:spPr/>
      <dgm:t>
        <a:bodyPr/>
        <a:lstStyle/>
        <a:p>
          <a:endParaRPr lang="en-US"/>
        </a:p>
      </dgm:t>
    </dgm:pt>
    <dgm:pt modelId="{7D1399E2-A00B-4AFD-AFCA-16EE4DC3B8E2}" type="pres">
      <dgm:prSet presAssocID="{1A7F7928-6E31-4D96-A669-DD5A50A764EE}" presName="text_1" presStyleLbl="node1" presStyleIdx="0" presStyleCnt="3">
        <dgm:presLayoutVars>
          <dgm:bulletEnabled val="1"/>
        </dgm:presLayoutVars>
      </dgm:prSet>
      <dgm:spPr>
        <a:prstGeom prst="rect">
          <a:avLst/>
        </a:prstGeom>
      </dgm:spPr>
      <dgm:t>
        <a:bodyPr/>
        <a:lstStyle/>
        <a:p>
          <a:endParaRPr lang="en-US"/>
        </a:p>
      </dgm:t>
    </dgm:pt>
    <dgm:pt modelId="{30834E48-05E1-4DAC-A6BF-EBD8E31FD3B9}" type="pres">
      <dgm:prSet presAssocID="{1A7F7928-6E31-4D96-A669-DD5A50A764EE}" presName="accent_1" presStyleCnt="0"/>
      <dgm:spPr/>
      <dgm:t>
        <a:bodyPr/>
        <a:lstStyle/>
        <a:p>
          <a:endParaRPr lang="en-US"/>
        </a:p>
      </dgm:t>
    </dgm:pt>
    <dgm:pt modelId="{5DFCC58F-EC0D-4426-A515-5BB8A0CDEC70}" type="pres">
      <dgm:prSet presAssocID="{1A7F7928-6E31-4D96-A669-DD5A50A764EE}" presName="accentRepeatNode" presStyleLbl="solidFgAcc1" presStyleIdx="0" presStyleCnt="3"/>
      <dgm:spPr>
        <a:xfrm>
          <a:off x="46784" y="240030"/>
          <a:ext cx="800100" cy="800100"/>
        </a:xfrm>
        <a:prstGeom prst="ellipse">
          <a:avLst/>
        </a:prstGeom>
        <a:blipFill rotWithShape="0">
          <a:blip xmlns:r="http://schemas.openxmlformats.org/officeDocument/2006/relationships" r:embed="rId1"/>
          <a:stretch>
            <a:fillRect/>
          </a:stretch>
        </a:blipFill>
      </dgm:spPr>
      <dgm:t>
        <a:bodyPr/>
        <a:lstStyle/>
        <a:p>
          <a:endParaRPr lang="en-US"/>
        </a:p>
      </dgm:t>
    </dgm:pt>
    <dgm:pt modelId="{4D015D64-427A-44BF-B3AF-DF3DFAC2038F}" type="pres">
      <dgm:prSet presAssocID="{126E4922-495B-416D-BDBA-C2514C115B21}" presName="text_2" presStyleLbl="node1" presStyleIdx="1" presStyleCnt="3">
        <dgm:presLayoutVars>
          <dgm:bulletEnabled val="1"/>
        </dgm:presLayoutVars>
      </dgm:prSet>
      <dgm:spPr>
        <a:prstGeom prst="rect">
          <a:avLst/>
        </a:prstGeom>
      </dgm:spPr>
      <dgm:t>
        <a:bodyPr/>
        <a:lstStyle/>
        <a:p>
          <a:endParaRPr lang="en-US"/>
        </a:p>
      </dgm:t>
    </dgm:pt>
    <dgm:pt modelId="{1682AE64-0A7F-43F5-B699-8B11843E2FCF}" type="pres">
      <dgm:prSet presAssocID="{126E4922-495B-416D-BDBA-C2514C115B21}" presName="accent_2" presStyleCnt="0"/>
      <dgm:spPr/>
      <dgm:t>
        <a:bodyPr/>
        <a:lstStyle/>
        <a:p>
          <a:endParaRPr lang="en-US"/>
        </a:p>
      </dgm:t>
    </dgm:pt>
    <dgm:pt modelId="{59ADF5CA-F1EB-4B0A-97E2-C8FC1EA05A76}" type="pres">
      <dgm:prSet presAssocID="{126E4922-495B-416D-BDBA-C2514C115B21}" presName="accentRepeatNode" presStyleLbl="solidFgAcc1" presStyleIdx="1" presStyleCnt="3"/>
      <dgm:spPr>
        <a:xfrm>
          <a:off x="279453" y="1200150"/>
          <a:ext cx="800100" cy="800100"/>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FB0AA54B-42D1-40F4-8C30-931C4954B8FA}" type="pres">
      <dgm:prSet presAssocID="{1918038B-6D64-4C4B-90DA-9DE1F8D8E763}" presName="text_3" presStyleLbl="node1" presStyleIdx="2" presStyleCnt="3">
        <dgm:presLayoutVars>
          <dgm:bulletEnabled val="1"/>
        </dgm:presLayoutVars>
      </dgm:prSet>
      <dgm:spPr>
        <a:prstGeom prst="rect">
          <a:avLst/>
        </a:prstGeom>
      </dgm:spPr>
      <dgm:t>
        <a:bodyPr/>
        <a:lstStyle/>
        <a:p>
          <a:endParaRPr lang="en-US"/>
        </a:p>
      </dgm:t>
    </dgm:pt>
    <dgm:pt modelId="{1A07BD62-AABD-49A6-BA88-3D66F87DF7E8}" type="pres">
      <dgm:prSet presAssocID="{1918038B-6D64-4C4B-90DA-9DE1F8D8E763}" presName="accent_3" presStyleCnt="0"/>
      <dgm:spPr/>
      <dgm:t>
        <a:bodyPr/>
        <a:lstStyle/>
        <a:p>
          <a:endParaRPr lang="en-US"/>
        </a:p>
      </dgm:t>
    </dgm:pt>
    <dgm:pt modelId="{40F0B1DE-1EC9-49AE-A770-4E8CE24BA587}" type="pres">
      <dgm:prSet presAssocID="{1918038B-6D64-4C4B-90DA-9DE1F8D8E763}" presName="accentRepeatNode" presStyleLbl="solidFgAcc1" presStyleIdx="2" presStyleCnt="3" custLinFactNeighborX="-1004" custLinFactNeighborY="1004"/>
      <dgm:spPr>
        <a:xfrm>
          <a:off x="38751" y="2168303"/>
          <a:ext cx="800100" cy="800100"/>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36127880-21AA-41CD-B1E1-22CA13EE2B41}" srcId="{764F90A4-95FF-4F4F-B7FA-CA79ECE528DB}" destId="{126E4922-495B-416D-BDBA-C2514C115B21}" srcOrd="1" destOrd="0" parTransId="{3E3E34F4-2819-4406-9A46-36542F414071}" sibTransId="{6DF0C545-65C2-4D6E-9A8C-70AB59CD8E93}"/>
    <dgm:cxn modelId="{389C805B-3926-4AC3-8304-91403846FC4F}" srcId="{764F90A4-95FF-4F4F-B7FA-CA79ECE528DB}" destId="{1918038B-6D64-4C4B-90DA-9DE1F8D8E763}" srcOrd="2" destOrd="0" parTransId="{3577DAF0-047B-4F1C-9A29-0814B90A205D}" sibTransId="{FE83E5F5-7DD4-4AC1-9E21-464DB337E5B6}"/>
    <dgm:cxn modelId="{60A7F0CC-2A29-41BA-80EB-CC0A1EC01575}" type="presOf" srcId="{E5D1F4C4-244D-4453-BD7A-0BFC32DD8892}" destId="{C5184934-CC0B-4061-BCDD-ADE5ED6089C1}" srcOrd="0" destOrd="0" presId="urn:microsoft.com/office/officeart/2008/layout/VerticalCurvedList"/>
    <dgm:cxn modelId="{1871FCD6-B692-4D95-9501-166ABDDED48A}" type="presOf" srcId="{1918038B-6D64-4C4B-90DA-9DE1F8D8E763}" destId="{FB0AA54B-42D1-40F4-8C30-931C4954B8FA}" srcOrd="0" destOrd="0" presId="urn:microsoft.com/office/officeart/2008/layout/VerticalCurvedList"/>
    <dgm:cxn modelId="{6DECA566-06E3-47AC-8610-CE9592E504B2}" type="presOf" srcId="{126E4922-495B-416D-BDBA-C2514C115B21}" destId="{4D015D64-427A-44BF-B3AF-DF3DFAC2038F}" srcOrd="0" destOrd="0" presId="urn:microsoft.com/office/officeart/2008/layout/VerticalCurvedList"/>
    <dgm:cxn modelId="{2C73E7A1-A300-4D4E-B0EB-A52149EBF562}" srcId="{764F90A4-95FF-4F4F-B7FA-CA79ECE528DB}" destId="{1A7F7928-6E31-4D96-A669-DD5A50A764EE}" srcOrd="0" destOrd="0" parTransId="{F4BEA0A2-E0BC-49B7-8EA5-68696D784A19}" sibTransId="{E5D1F4C4-244D-4453-BD7A-0BFC32DD8892}"/>
    <dgm:cxn modelId="{129FB2EC-C51C-47D3-8473-AA483D6D91C2}" type="presOf" srcId="{764F90A4-95FF-4F4F-B7FA-CA79ECE528DB}" destId="{E60854C0-8B3C-4D0A-9B55-A5A403A258BF}" srcOrd="0" destOrd="0" presId="urn:microsoft.com/office/officeart/2008/layout/VerticalCurvedList"/>
    <dgm:cxn modelId="{ED623A66-9F70-4247-AC38-C0C13E707967}" type="presOf" srcId="{1A7F7928-6E31-4D96-A669-DD5A50A764EE}" destId="{7D1399E2-A00B-4AFD-AFCA-16EE4DC3B8E2}" srcOrd="0" destOrd="0" presId="urn:microsoft.com/office/officeart/2008/layout/VerticalCurvedList"/>
    <dgm:cxn modelId="{55CE172F-F95A-4092-BACC-9F2931E463EC}" type="presParOf" srcId="{E60854C0-8B3C-4D0A-9B55-A5A403A258BF}" destId="{0F17D452-7BD6-4972-996C-3C67659762DE}" srcOrd="0" destOrd="0" presId="urn:microsoft.com/office/officeart/2008/layout/VerticalCurvedList"/>
    <dgm:cxn modelId="{E9D625F4-FCCE-48B8-A1E0-B19773BC3ED3}" type="presParOf" srcId="{0F17D452-7BD6-4972-996C-3C67659762DE}" destId="{9784F971-69AE-45B2-A478-407469790BF8}" srcOrd="0" destOrd="0" presId="urn:microsoft.com/office/officeart/2008/layout/VerticalCurvedList"/>
    <dgm:cxn modelId="{4AE2F768-D8DC-40B6-98F9-19457F13BEC2}" type="presParOf" srcId="{9784F971-69AE-45B2-A478-407469790BF8}" destId="{69BF8F0B-39BF-4D43-85A6-AB4F03C99EAA}" srcOrd="0" destOrd="0" presId="urn:microsoft.com/office/officeart/2008/layout/VerticalCurvedList"/>
    <dgm:cxn modelId="{6ADBB536-017F-4D21-BE75-8BEE64A347C3}" type="presParOf" srcId="{9784F971-69AE-45B2-A478-407469790BF8}" destId="{C5184934-CC0B-4061-BCDD-ADE5ED6089C1}" srcOrd="1" destOrd="0" presId="urn:microsoft.com/office/officeart/2008/layout/VerticalCurvedList"/>
    <dgm:cxn modelId="{107725C4-0952-4E5F-82BC-04FB55E85DD5}" type="presParOf" srcId="{9784F971-69AE-45B2-A478-407469790BF8}" destId="{E6B1ED78-3FB7-44B5-9838-C0A082DF6C10}" srcOrd="2" destOrd="0" presId="urn:microsoft.com/office/officeart/2008/layout/VerticalCurvedList"/>
    <dgm:cxn modelId="{0DE1795E-1153-425E-8370-06F39115A3B4}" type="presParOf" srcId="{9784F971-69AE-45B2-A478-407469790BF8}" destId="{8BFC1C0C-E159-4E14-A3AE-1253CBB422DB}" srcOrd="3" destOrd="0" presId="urn:microsoft.com/office/officeart/2008/layout/VerticalCurvedList"/>
    <dgm:cxn modelId="{74669025-5679-4062-A1B3-9F0C21018FB6}" type="presParOf" srcId="{0F17D452-7BD6-4972-996C-3C67659762DE}" destId="{7D1399E2-A00B-4AFD-AFCA-16EE4DC3B8E2}" srcOrd="1" destOrd="0" presId="urn:microsoft.com/office/officeart/2008/layout/VerticalCurvedList"/>
    <dgm:cxn modelId="{690F40FD-B3F2-4F6B-9301-663BF494E478}" type="presParOf" srcId="{0F17D452-7BD6-4972-996C-3C67659762DE}" destId="{30834E48-05E1-4DAC-A6BF-EBD8E31FD3B9}" srcOrd="2" destOrd="0" presId="urn:microsoft.com/office/officeart/2008/layout/VerticalCurvedList"/>
    <dgm:cxn modelId="{2ED424F8-CA90-484E-B3EA-01AE088E8C97}" type="presParOf" srcId="{30834E48-05E1-4DAC-A6BF-EBD8E31FD3B9}" destId="{5DFCC58F-EC0D-4426-A515-5BB8A0CDEC70}" srcOrd="0" destOrd="0" presId="urn:microsoft.com/office/officeart/2008/layout/VerticalCurvedList"/>
    <dgm:cxn modelId="{A89880F2-5DA8-4257-9AC0-D185BDCAA9B7}" type="presParOf" srcId="{0F17D452-7BD6-4972-996C-3C67659762DE}" destId="{4D015D64-427A-44BF-B3AF-DF3DFAC2038F}" srcOrd="3" destOrd="0" presId="urn:microsoft.com/office/officeart/2008/layout/VerticalCurvedList"/>
    <dgm:cxn modelId="{CC1A559E-3E37-437C-B9A2-DA477A6C92D0}" type="presParOf" srcId="{0F17D452-7BD6-4972-996C-3C67659762DE}" destId="{1682AE64-0A7F-43F5-B699-8B11843E2FCF}" srcOrd="4" destOrd="0" presId="urn:microsoft.com/office/officeart/2008/layout/VerticalCurvedList"/>
    <dgm:cxn modelId="{9839E859-CAC1-4945-B685-39D99180B746}" type="presParOf" srcId="{1682AE64-0A7F-43F5-B699-8B11843E2FCF}" destId="{59ADF5CA-F1EB-4B0A-97E2-C8FC1EA05A76}" srcOrd="0" destOrd="0" presId="urn:microsoft.com/office/officeart/2008/layout/VerticalCurvedList"/>
    <dgm:cxn modelId="{323D9FEE-4E63-4E10-BABF-9A8D9999EB8D}" type="presParOf" srcId="{0F17D452-7BD6-4972-996C-3C67659762DE}" destId="{FB0AA54B-42D1-40F4-8C30-931C4954B8FA}" srcOrd="5" destOrd="0" presId="urn:microsoft.com/office/officeart/2008/layout/VerticalCurvedList"/>
    <dgm:cxn modelId="{4C003817-D553-4329-9DD7-BD4444C2AE00}" type="presParOf" srcId="{0F17D452-7BD6-4972-996C-3C67659762DE}" destId="{1A07BD62-AABD-49A6-BA88-3D66F87DF7E8}" srcOrd="6" destOrd="0" presId="urn:microsoft.com/office/officeart/2008/layout/VerticalCurvedList"/>
    <dgm:cxn modelId="{3424DC1A-B4FA-48AE-BE3C-B1A4FE526140}" type="presParOf" srcId="{1A07BD62-AABD-49A6-BA88-3D66F87DF7E8}" destId="{40F0B1DE-1EC9-49AE-A770-4E8CE24BA58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75C2A5-638E-407A-8028-BF28014BC987}" type="doc">
      <dgm:prSet loTypeId="urn:microsoft.com/office/officeart/2005/8/layout/default" loCatId="list" qsTypeId="urn:microsoft.com/office/officeart/2005/8/quickstyle/3d1" qsCatId="3D" csTypeId="urn:microsoft.com/office/officeart/2005/8/colors/accent2_5" csCatId="accent2" phldr="1"/>
      <dgm:spPr/>
      <dgm:t>
        <a:bodyPr/>
        <a:lstStyle/>
        <a:p>
          <a:endParaRPr lang="en-US"/>
        </a:p>
      </dgm:t>
    </dgm:pt>
    <dgm:pt modelId="{052EDE65-6EB6-4881-B85C-660A1BC24F40}">
      <dgm:prSet phldrT="[Text]" custT="1"/>
      <dgm:spPr/>
      <dgm:t>
        <a:bodyPr/>
        <a:lstStyle/>
        <a:p>
          <a:pPr>
            <a:lnSpc>
              <a:spcPct val="150000"/>
            </a:lnSpc>
          </a:pPr>
          <a:r>
            <a:rPr lang="en-US" sz="1600" b="0" smtClean="0">
              <a:latin typeface="Century" pitchFamily="18" charset="0"/>
            </a:rPr>
            <a:t>Planning</a:t>
          </a:r>
          <a:endParaRPr lang="en-US" sz="1600" b="0" dirty="0">
            <a:latin typeface="Century" pitchFamily="18" charset="0"/>
          </a:endParaRPr>
        </a:p>
      </dgm:t>
    </dgm:pt>
    <dgm:pt modelId="{613CDA4B-3922-4808-85A1-2F41A6F1271A}" type="parTrans" cxnId="{8274945F-C991-4ECB-80FD-B84C9BA223C8}">
      <dgm:prSet/>
      <dgm:spPr/>
      <dgm:t>
        <a:bodyPr/>
        <a:lstStyle/>
        <a:p>
          <a:pPr>
            <a:lnSpc>
              <a:spcPct val="150000"/>
            </a:lnSpc>
          </a:pPr>
          <a:endParaRPr lang="en-US">
            <a:solidFill>
              <a:schemeClr val="bg1"/>
            </a:solidFill>
          </a:endParaRPr>
        </a:p>
      </dgm:t>
    </dgm:pt>
    <dgm:pt modelId="{E71AD8A3-2F2E-46FB-8E47-B1783CF2739D}" type="sibTrans" cxnId="{8274945F-C991-4ECB-80FD-B84C9BA223C8}">
      <dgm:prSet/>
      <dgm:spPr/>
      <dgm:t>
        <a:bodyPr/>
        <a:lstStyle/>
        <a:p>
          <a:pPr>
            <a:lnSpc>
              <a:spcPct val="150000"/>
            </a:lnSpc>
          </a:pPr>
          <a:endParaRPr lang="en-US">
            <a:solidFill>
              <a:schemeClr val="bg1"/>
            </a:solidFill>
          </a:endParaRPr>
        </a:p>
      </dgm:t>
    </dgm:pt>
    <dgm:pt modelId="{DE49F5A0-810D-4D44-AC0A-836FDE8D38D3}">
      <dgm:prSet phldrT="[Text]" custT="1"/>
      <dgm:spPr/>
      <dgm:t>
        <a:bodyPr/>
        <a:lstStyle/>
        <a:p>
          <a:pPr>
            <a:lnSpc>
              <a:spcPct val="150000"/>
            </a:lnSpc>
          </a:pPr>
          <a:r>
            <a:rPr lang="en-US" sz="1600" b="0" dirty="0" err="1" smtClean="0">
              <a:latin typeface="Century" pitchFamily="18" charset="0"/>
            </a:rPr>
            <a:t>Organising</a:t>
          </a:r>
          <a:endParaRPr lang="en-US" sz="1600" b="0" dirty="0">
            <a:latin typeface="Century" pitchFamily="18" charset="0"/>
          </a:endParaRPr>
        </a:p>
      </dgm:t>
    </dgm:pt>
    <dgm:pt modelId="{E3626853-4F2E-47D9-9516-51042810ED8E}" type="parTrans" cxnId="{79E3900D-ED72-41E0-AA7C-F5289F573FAF}">
      <dgm:prSet/>
      <dgm:spPr/>
      <dgm:t>
        <a:bodyPr/>
        <a:lstStyle/>
        <a:p>
          <a:pPr>
            <a:lnSpc>
              <a:spcPct val="150000"/>
            </a:lnSpc>
          </a:pPr>
          <a:endParaRPr lang="en-US">
            <a:solidFill>
              <a:schemeClr val="bg1"/>
            </a:solidFill>
          </a:endParaRPr>
        </a:p>
      </dgm:t>
    </dgm:pt>
    <dgm:pt modelId="{C464FB6B-04A3-473F-8FCD-B25FBCA16FC8}" type="sibTrans" cxnId="{79E3900D-ED72-41E0-AA7C-F5289F573FAF}">
      <dgm:prSet/>
      <dgm:spPr/>
      <dgm:t>
        <a:bodyPr/>
        <a:lstStyle/>
        <a:p>
          <a:pPr>
            <a:lnSpc>
              <a:spcPct val="150000"/>
            </a:lnSpc>
          </a:pPr>
          <a:endParaRPr lang="en-US">
            <a:solidFill>
              <a:schemeClr val="bg1"/>
            </a:solidFill>
          </a:endParaRPr>
        </a:p>
      </dgm:t>
    </dgm:pt>
    <dgm:pt modelId="{B82EC3D2-7BD3-45C6-8A5E-CC203059A08B}">
      <dgm:prSet phldrT="[Text]" custT="1"/>
      <dgm:spPr/>
      <dgm:t>
        <a:bodyPr/>
        <a:lstStyle/>
        <a:p>
          <a:pPr>
            <a:lnSpc>
              <a:spcPct val="150000"/>
            </a:lnSpc>
          </a:pPr>
          <a:r>
            <a:rPr lang="en-US" sz="1600" b="0" smtClean="0">
              <a:latin typeface="Century" pitchFamily="18" charset="0"/>
            </a:rPr>
            <a:t>Staffing</a:t>
          </a:r>
          <a:endParaRPr lang="en-US" sz="1600" b="0" dirty="0">
            <a:latin typeface="Century" pitchFamily="18" charset="0"/>
          </a:endParaRPr>
        </a:p>
      </dgm:t>
    </dgm:pt>
    <dgm:pt modelId="{A7C1455B-305E-4CE4-85FF-546483376D90}" type="parTrans" cxnId="{F4EEA294-2569-4A29-8A92-FDDB6FC58118}">
      <dgm:prSet/>
      <dgm:spPr/>
      <dgm:t>
        <a:bodyPr/>
        <a:lstStyle/>
        <a:p>
          <a:pPr>
            <a:lnSpc>
              <a:spcPct val="150000"/>
            </a:lnSpc>
          </a:pPr>
          <a:endParaRPr lang="en-US">
            <a:solidFill>
              <a:schemeClr val="bg1"/>
            </a:solidFill>
          </a:endParaRPr>
        </a:p>
      </dgm:t>
    </dgm:pt>
    <dgm:pt modelId="{17D7E52B-2745-4C64-918C-D47B0F2F8B49}" type="sibTrans" cxnId="{F4EEA294-2569-4A29-8A92-FDDB6FC58118}">
      <dgm:prSet/>
      <dgm:spPr/>
      <dgm:t>
        <a:bodyPr/>
        <a:lstStyle/>
        <a:p>
          <a:pPr>
            <a:lnSpc>
              <a:spcPct val="150000"/>
            </a:lnSpc>
          </a:pPr>
          <a:endParaRPr lang="en-US">
            <a:solidFill>
              <a:schemeClr val="bg1"/>
            </a:solidFill>
          </a:endParaRPr>
        </a:p>
      </dgm:t>
    </dgm:pt>
    <dgm:pt modelId="{B5ADACB5-47E0-4A80-9AC1-2CCFBD52C5AF}">
      <dgm:prSet phldrT="[Text]" custT="1"/>
      <dgm:spPr/>
      <dgm:t>
        <a:bodyPr/>
        <a:lstStyle/>
        <a:p>
          <a:pPr>
            <a:lnSpc>
              <a:spcPct val="150000"/>
            </a:lnSpc>
          </a:pPr>
          <a:r>
            <a:rPr lang="en-US" sz="1600" b="0" dirty="0" smtClean="0">
              <a:latin typeface="Century" pitchFamily="18" charset="0"/>
            </a:rPr>
            <a:t>Directing</a:t>
          </a:r>
          <a:endParaRPr lang="en-US" sz="1600" b="0" dirty="0">
            <a:latin typeface="Century" pitchFamily="18" charset="0"/>
          </a:endParaRPr>
        </a:p>
      </dgm:t>
    </dgm:pt>
    <dgm:pt modelId="{E5D434CC-DBF3-4B18-80D7-8E4A7AF06B2F}" type="parTrans" cxnId="{984B51A6-A5B3-49A2-ABA2-9DBE6EE86D0A}">
      <dgm:prSet/>
      <dgm:spPr/>
      <dgm:t>
        <a:bodyPr/>
        <a:lstStyle/>
        <a:p>
          <a:pPr>
            <a:lnSpc>
              <a:spcPct val="150000"/>
            </a:lnSpc>
          </a:pPr>
          <a:endParaRPr lang="en-US">
            <a:solidFill>
              <a:schemeClr val="bg1"/>
            </a:solidFill>
          </a:endParaRPr>
        </a:p>
      </dgm:t>
    </dgm:pt>
    <dgm:pt modelId="{1B29CCEA-93C9-428F-B23E-F2FD4BF55300}" type="sibTrans" cxnId="{984B51A6-A5B3-49A2-ABA2-9DBE6EE86D0A}">
      <dgm:prSet/>
      <dgm:spPr/>
      <dgm:t>
        <a:bodyPr/>
        <a:lstStyle/>
        <a:p>
          <a:pPr>
            <a:lnSpc>
              <a:spcPct val="150000"/>
            </a:lnSpc>
          </a:pPr>
          <a:endParaRPr lang="en-US">
            <a:solidFill>
              <a:schemeClr val="bg1"/>
            </a:solidFill>
          </a:endParaRPr>
        </a:p>
      </dgm:t>
    </dgm:pt>
    <dgm:pt modelId="{CCDD1625-6E5B-4940-BE38-EFCF56FB1A34}">
      <dgm:prSet phldrT="[Text]" custT="1"/>
      <dgm:spPr/>
      <dgm:t>
        <a:bodyPr/>
        <a:lstStyle/>
        <a:p>
          <a:pPr>
            <a:lnSpc>
              <a:spcPct val="150000"/>
            </a:lnSpc>
          </a:pPr>
          <a:r>
            <a:rPr lang="en-US" sz="1600" b="0" smtClean="0">
              <a:latin typeface="Century" pitchFamily="18" charset="0"/>
            </a:rPr>
            <a:t>Controlling</a:t>
          </a:r>
          <a:endParaRPr lang="en-US" sz="1600" b="0" dirty="0">
            <a:latin typeface="Century" pitchFamily="18" charset="0"/>
          </a:endParaRPr>
        </a:p>
      </dgm:t>
    </dgm:pt>
    <dgm:pt modelId="{AEAEFF53-4E49-4BA0-9438-5A099B06C9B4}" type="parTrans" cxnId="{F5E53A31-D0C4-4E43-AA0A-21F0BEB19662}">
      <dgm:prSet/>
      <dgm:spPr/>
      <dgm:t>
        <a:bodyPr/>
        <a:lstStyle/>
        <a:p>
          <a:pPr>
            <a:lnSpc>
              <a:spcPct val="150000"/>
            </a:lnSpc>
          </a:pPr>
          <a:endParaRPr lang="en-US">
            <a:solidFill>
              <a:schemeClr val="bg1"/>
            </a:solidFill>
          </a:endParaRPr>
        </a:p>
      </dgm:t>
    </dgm:pt>
    <dgm:pt modelId="{78275176-2D44-48F3-BCB8-89B93C310367}" type="sibTrans" cxnId="{F5E53A31-D0C4-4E43-AA0A-21F0BEB19662}">
      <dgm:prSet/>
      <dgm:spPr/>
      <dgm:t>
        <a:bodyPr/>
        <a:lstStyle/>
        <a:p>
          <a:pPr>
            <a:lnSpc>
              <a:spcPct val="150000"/>
            </a:lnSpc>
          </a:pPr>
          <a:endParaRPr lang="en-US">
            <a:solidFill>
              <a:schemeClr val="bg1"/>
            </a:solidFill>
          </a:endParaRPr>
        </a:p>
      </dgm:t>
    </dgm:pt>
    <dgm:pt modelId="{A8DAE1B3-6F1B-4041-9B66-932957FE16AA}" type="pres">
      <dgm:prSet presAssocID="{B775C2A5-638E-407A-8028-BF28014BC987}" presName="diagram" presStyleCnt="0">
        <dgm:presLayoutVars>
          <dgm:dir/>
          <dgm:resizeHandles val="exact"/>
        </dgm:presLayoutVars>
      </dgm:prSet>
      <dgm:spPr/>
      <dgm:t>
        <a:bodyPr/>
        <a:lstStyle/>
        <a:p>
          <a:endParaRPr lang="en-US"/>
        </a:p>
      </dgm:t>
    </dgm:pt>
    <dgm:pt modelId="{F966A950-8C88-4084-88E4-20116D624A12}" type="pres">
      <dgm:prSet presAssocID="{052EDE65-6EB6-4881-B85C-660A1BC24F40}" presName="node" presStyleLbl="node1" presStyleIdx="0" presStyleCnt="5">
        <dgm:presLayoutVars>
          <dgm:bulletEnabled val="1"/>
        </dgm:presLayoutVars>
      </dgm:prSet>
      <dgm:spPr/>
      <dgm:t>
        <a:bodyPr/>
        <a:lstStyle/>
        <a:p>
          <a:endParaRPr lang="en-US"/>
        </a:p>
      </dgm:t>
    </dgm:pt>
    <dgm:pt modelId="{C5333A1D-D6A9-494A-9CA0-4EC819ECFE9B}" type="pres">
      <dgm:prSet presAssocID="{E71AD8A3-2F2E-46FB-8E47-B1783CF2739D}" presName="sibTrans" presStyleCnt="0"/>
      <dgm:spPr/>
      <dgm:t>
        <a:bodyPr/>
        <a:lstStyle/>
        <a:p>
          <a:endParaRPr lang="en-US"/>
        </a:p>
      </dgm:t>
    </dgm:pt>
    <dgm:pt modelId="{B4EE51D5-3C57-4174-BDEC-66D79C0C8093}" type="pres">
      <dgm:prSet presAssocID="{DE49F5A0-810D-4D44-AC0A-836FDE8D38D3}" presName="node" presStyleLbl="node1" presStyleIdx="1" presStyleCnt="5">
        <dgm:presLayoutVars>
          <dgm:bulletEnabled val="1"/>
        </dgm:presLayoutVars>
      </dgm:prSet>
      <dgm:spPr/>
      <dgm:t>
        <a:bodyPr/>
        <a:lstStyle/>
        <a:p>
          <a:endParaRPr lang="en-US"/>
        </a:p>
      </dgm:t>
    </dgm:pt>
    <dgm:pt modelId="{70860FDD-B37B-4EAF-9A27-5637A9FCCDF6}" type="pres">
      <dgm:prSet presAssocID="{C464FB6B-04A3-473F-8FCD-B25FBCA16FC8}" presName="sibTrans" presStyleCnt="0"/>
      <dgm:spPr/>
      <dgm:t>
        <a:bodyPr/>
        <a:lstStyle/>
        <a:p>
          <a:endParaRPr lang="en-US"/>
        </a:p>
      </dgm:t>
    </dgm:pt>
    <dgm:pt modelId="{76C4EF7B-AFFF-4BC2-909E-49B608587511}" type="pres">
      <dgm:prSet presAssocID="{B82EC3D2-7BD3-45C6-8A5E-CC203059A08B}" presName="node" presStyleLbl="node1" presStyleIdx="2" presStyleCnt="5">
        <dgm:presLayoutVars>
          <dgm:bulletEnabled val="1"/>
        </dgm:presLayoutVars>
      </dgm:prSet>
      <dgm:spPr/>
      <dgm:t>
        <a:bodyPr/>
        <a:lstStyle/>
        <a:p>
          <a:endParaRPr lang="en-US"/>
        </a:p>
      </dgm:t>
    </dgm:pt>
    <dgm:pt modelId="{4E8055EF-1126-489C-B941-A669B05DEE69}" type="pres">
      <dgm:prSet presAssocID="{17D7E52B-2745-4C64-918C-D47B0F2F8B49}" presName="sibTrans" presStyleCnt="0"/>
      <dgm:spPr/>
      <dgm:t>
        <a:bodyPr/>
        <a:lstStyle/>
        <a:p>
          <a:endParaRPr lang="en-US"/>
        </a:p>
      </dgm:t>
    </dgm:pt>
    <dgm:pt modelId="{64F4360C-36C9-47DE-B0CE-652FC49418FD}" type="pres">
      <dgm:prSet presAssocID="{B5ADACB5-47E0-4A80-9AC1-2CCFBD52C5AF}" presName="node" presStyleLbl="node1" presStyleIdx="3" presStyleCnt="5">
        <dgm:presLayoutVars>
          <dgm:bulletEnabled val="1"/>
        </dgm:presLayoutVars>
      </dgm:prSet>
      <dgm:spPr/>
      <dgm:t>
        <a:bodyPr/>
        <a:lstStyle/>
        <a:p>
          <a:endParaRPr lang="en-US"/>
        </a:p>
      </dgm:t>
    </dgm:pt>
    <dgm:pt modelId="{1C66A77A-0337-40E7-A0FA-01680B6E8253}" type="pres">
      <dgm:prSet presAssocID="{1B29CCEA-93C9-428F-B23E-F2FD4BF55300}" presName="sibTrans" presStyleCnt="0"/>
      <dgm:spPr/>
      <dgm:t>
        <a:bodyPr/>
        <a:lstStyle/>
        <a:p>
          <a:endParaRPr lang="en-US"/>
        </a:p>
      </dgm:t>
    </dgm:pt>
    <dgm:pt modelId="{74320451-6738-4AD8-896E-6C93E468C670}" type="pres">
      <dgm:prSet presAssocID="{CCDD1625-6E5B-4940-BE38-EFCF56FB1A34}" presName="node" presStyleLbl="node1" presStyleIdx="4" presStyleCnt="5">
        <dgm:presLayoutVars>
          <dgm:bulletEnabled val="1"/>
        </dgm:presLayoutVars>
      </dgm:prSet>
      <dgm:spPr/>
      <dgm:t>
        <a:bodyPr/>
        <a:lstStyle/>
        <a:p>
          <a:endParaRPr lang="en-US"/>
        </a:p>
      </dgm:t>
    </dgm:pt>
  </dgm:ptLst>
  <dgm:cxnLst>
    <dgm:cxn modelId="{DD36336F-31D2-43F4-A623-AFEDBEBCD3FE}" type="presOf" srcId="{B775C2A5-638E-407A-8028-BF28014BC987}" destId="{A8DAE1B3-6F1B-4041-9B66-932957FE16AA}" srcOrd="0" destOrd="0" presId="urn:microsoft.com/office/officeart/2005/8/layout/default"/>
    <dgm:cxn modelId="{688C191B-6B66-40E2-B4B5-25E3C79B4C79}" type="presOf" srcId="{052EDE65-6EB6-4881-B85C-660A1BC24F40}" destId="{F966A950-8C88-4084-88E4-20116D624A12}" srcOrd="0" destOrd="0" presId="urn:microsoft.com/office/officeart/2005/8/layout/default"/>
    <dgm:cxn modelId="{F5E53A31-D0C4-4E43-AA0A-21F0BEB19662}" srcId="{B775C2A5-638E-407A-8028-BF28014BC987}" destId="{CCDD1625-6E5B-4940-BE38-EFCF56FB1A34}" srcOrd="4" destOrd="0" parTransId="{AEAEFF53-4E49-4BA0-9438-5A099B06C9B4}" sibTransId="{78275176-2D44-48F3-BCB8-89B93C310367}"/>
    <dgm:cxn modelId="{79E3900D-ED72-41E0-AA7C-F5289F573FAF}" srcId="{B775C2A5-638E-407A-8028-BF28014BC987}" destId="{DE49F5A0-810D-4D44-AC0A-836FDE8D38D3}" srcOrd="1" destOrd="0" parTransId="{E3626853-4F2E-47D9-9516-51042810ED8E}" sibTransId="{C464FB6B-04A3-473F-8FCD-B25FBCA16FC8}"/>
    <dgm:cxn modelId="{6236A085-F100-4694-8A80-9879D7BB75FF}" type="presOf" srcId="{B5ADACB5-47E0-4A80-9AC1-2CCFBD52C5AF}" destId="{64F4360C-36C9-47DE-B0CE-652FC49418FD}" srcOrd="0" destOrd="0" presId="urn:microsoft.com/office/officeart/2005/8/layout/default"/>
    <dgm:cxn modelId="{F4EEA294-2569-4A29-8A92-FDDB6FC58118}" srcId="{B775C2A5-638E-407A-8028-BF28014BC987}" destId="{B82EC3D2-7BD3-45C6-8A5E-CC203059A08B}" srcOrd="2" destOrd="0" parTransId="{A7C1455B-305E-4CE4-85FF-546483376D90}" sibTransId="{17D7E52B-2745-4C64-918C-D47B0F2F8B49}"/>
    <dgm:cxn modelId="{F553C373-B661-4F04-B9A3-DD1A242B60BC}" type="presOf" srcId="{B82EC3D2-7BD3-45C6-8A5E-CC203059A08B}" destId="{76C4EF7B-AFFF-4BC2-909E-49B608587511}" srcOrd="0" destOrd="0" presId="urn:microsoft.com/office/officeart/2005/8/layout/default"/>
    <dgm:cxn modelId="{984B51A6-A5B3-49A2-ABA2-9DBE6EE86D0A}" srcId="{B775C2A5-638E-407A-8028-BF28014BC987}" destId="{B5ADACB5-47E0-4A80-9AC1-2CCFBD52C5AF}" srcOrd="3" destOrd="0" parTransId="{E5D434CC-DBF3-4B18-80D7-8E4A7AF06B2F}" sibTransId="{1B29CCEA-93C9-428F-B23E-F2FD4BF55300}"/>
    <dgm:cxn modelId="{FA68A235-DD73-4AFD-98EC-818395B6C8BD}" type="presOf" srcId="{CCDD1625-6E5B-4940-BE38-EFCF56FB1A34}" destId="{74320451-6738-4AD8-896E-6C93E468C670}" srcOrd="0" destOrd="0" presId="urn:microsoft.com/office/officeart/2005/8/layout/default"/>
    <dgm:cxn modelId="{810CEEA5-4A10-49C7-B1B7-CDA77ACFDD36}" type="presOf" srcId="{DE49F5A0-810D-4D44-AC0A-836FDE8D38D3}" destId="{B4EE51D5-3C57-4174-BDEC-66D79C0C8093}" srcOrd="0" destOrd="0" presId="urn:microsoft.com/office/officeart/2005/8/layout/default"/>
    <dgm:cxn modelId="{8274945F-C991-4ECB-80FD-B84C9BA223C8}" srcId="{B775C2A5-638E-407A-8028-BF28014BC987}" destId="{052EDE65-6EB6-4881-B85C-660A1BC24F40}" srcOrd="0" destOrd="0" parTransId="{613CDA4B-3922-4808-85A1-2F41A6F1271A}" sibTransId="{E71AD8A3-2F2E-46FB-8E47-B1783CF2739D}"/>
    <dgm:cxn modelId="{09CAAE39-9546-4E96-ABAB-42B13EE0D174}" type="presParOf" srcId="{A8DAE1B3-6F1B-4041-9B66-932957FE16AA}" destId="{F966A950-8C88-4084-88E4-20116D624A12}" srcOrd="0" destOrd="0" presId="urn:microsoft.com/office/officeart/2005/8/layout/default"/>
    <dgm:cxn modelId="{CAC5F2F4-2CF2-4248-98DD-A28F51D30C07}" type="presParOf" srcId="{A8DAE1B3-6F1B-4041-9B66-932957FE16AA}" destId="{C5333A1D-D6A9-494A-9CA0-4EC819ECFE9B}" srcOrd="1" destOrd="0" presId="urn:microsoft.com/office/officeart/2005/8/layout/default"/>
    <dgm:cxn modelId="{9D87EA19-A426-4DA6-BB26-E9CB891335DD}" type="presParOf" srcId="{A8DAE1B3-6F1B-4041-9B66-932957FE16AA}" destId="{B4EE51D5-3C57-4174-BDEC-66D79C0C8093}" srcOrd="2" destOrd="0" presId="urn:microsoft.com/office/officeart/2005/8/layout/default"/>
    <dgm:cxn modelId="{E2FB0C73-FE75-4B54-91F7-38122527F7C5}" type="presParOf" srcId="{A8DAE1B3-6F1B-4041-9B66-932957FE16AA}" destId="{70860FDD-B37B-4EAF-9A27-5637A9FCCDF6}" srcOrd="3" destOrd="0" presId="urn:microsoft.com/office/officeart/2005/8/layout/default"/>
    <dgm:cxn modelId="{DD900FDB-4A92-4D4B-8CF2-7EE3D6EDA142}" type="presParOf" srcId="{A8DAE1B3-6F1B-4041-9B66-932957FE16AA}" destId="{76C4EF7B-AFFF-4BC2-909E-49B608587511}" srcOrd="4" destOrd="0" presId="urn:microsoft.com/office/officeart/2005/8/layout/default"/>
    <dgm:cxn modelId="{D3A8C8D8-F86F-4EE6-B81C-1D8F32719D1C}" type="presParOf" srcId="{A8DAE1B3-6F1B-4041-9B66-932957FE16AA}" destId="{4E8055EF-1126-489C-B941-A669B05DEE69}" srcOrd="5" destOrd="0" presId="urn:microsoft.com/office/officeart/2005/8/layout/default"/>
    <dgm:cxn modelId="{3549C81D-1D63-4893-9392-DA36B7F22963}" type="presParOf" srcId="{A8DAE1B3-6F1B-4041-9B66-932957FE16AA}" destId="{64F4360C-36C9-47DE-B0CE-652FC49418FD}" srcOrd="6" destOrd="0" presId="urn:microsoft.com/office/officeart/2005/8/layout/default"/>
    <dgm:cxn modelId="{5A76D956-8D74-4540-875B-7F122F5F906F}" type="presParOf" srcId="{A8DAE1B3-6F1B-4041-9B66-932957FE16AA}" destId="{1C66A77A-0337-40E7-A0FA-01680B6E8253}" srcOrd="7" destOrd="0" presId="urn:microsoft.com/office/officeart/2005/8/layout/default"/>
    <dgm:cxn modelId="{186608FC-BC80-4152-BBDB-2F529A25E98C}" type="presParOf" srcId="{A8DAE1B3-6F1B-4041-9B66-932957FE16AA}" destId="{74320451-6738-4AD8-896E-6C93E468C67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5D8671-F308-43B3-B512-EA8666F5BB33}" type="doc">
      <dgm:prSet loTypeId="urn:microsoft.com/office/officeart/2005/8/layout/vList6" loCatId="list" qsTypeId="urn:microsoft.com/office/officeart/2005/8/quickstyle/3d1" qsCatId="3D" csTypeId="urn:microsoft.com/office/officeart/2005/8/colors/accent2_5" csCatId="accent2" phldr="1"/>
      <dgm:spPr/>
      <dgm:t>
        <a:bodyPr/>
        <a:lstStyle/>
        <a:p>
          <a:endParaRPr lang="en-US"/>
        </a:p>
      </dgm:t>
    </dgm:pt>
    <dgm:pt modelId="{EE859437-AE94-4717-A3B3-079E12C26EEE}">
      <dgm:prSet phldrT="[Text]" custT="1"/>
      <dgm:spPr/>
      <dgm:t>
        <a:bodyPr/>
        <a:lstStyle/>
        <a:p>
          <a:r>
            <a:rPr lang="en-US" sz="1600" smtClean="0">
              <a:latin typeface="Century" pitchFamily="18" charset="0"/>
            </a:rPr>
            <a:t>Social obligation approach</a:t>
          </a:r>
          <a:endParaRPr lang="en-US" sz="1600" dirty="0">
            <a:latin typeface="Century" pitchFamily="18" charset="0"/>
          </a:endParaRPr>
        </a:p>
      </dgm:t>
    </dgm:pt>
    <dgm:pt modelId="{3C961AC9-B0AB-4139-B863-DAC5E73DED13}" type="parTrans" cxnId="{9C693B9E-1B39-41DC-8229-965C6689120B}">
      <dgm:prSet/>
      <dgm:spPr/>
      <dgm:t>
        <a:bodyPr/>
        <a:lstStyle/>
        <a:p>
          <a:endParaRPr lang="en-US">
            <a:solidFill>
              <a:schemeClr val="bg1"/>
            </a:solidFill>
          </a:endParaRPr>
        </a:p>
      </dgm:t>
    </dgm:pt>
    <dgm:pt modelId="{2FF66B4E-3F21-4BB9-82E6-F4A2B7473F0E}" type="sibTrans" cxnId="{9C693B9E-1B39-41DC-8229-965C6689120B}">
      <dgm:prSet/>
      <dgm:spPr/>
      <dgm:t>
        <a:bodyPr/>
        <a:lstStyle/>
        <a:p>
          <a:endParaRPr lang="en-US">
            <a:solidFill>
              <a:schemeClr val="bg1"/>
            </a:solidFill>
          </a:endParaRPr>
        </a:p>
      </dgm:t>
    </dgm:pt>
    <dgm:pt modelId="{08205930-741C-408B-B598-F530B98D2733}">
      <dgm:prSet phldrT="[Text]" custT="1"/>
      <dgm:spPr/>
      <dgm:t>
        <a:bodyPr/>
        <a:lstStyle/>
        <a:p>
          <a:r>
            <a:rPr lang="en-US" sz="1600" dirty="0" smtClean="0">
              <a:latin typeface="Century" pitchFamily="18" charset="0"/>
            </a:rPr>
            <a:t>Considers a business as an economic purpose and social </a:t>
          </a:r>
          <a:r>
            <a:rPr lang="en-US" sz="1600" dirty="0" err="1" smtClean="0">
              <a:latin typeface="Century" pitchFamily="18" charset="0"/>
            </a:rPr>
            <a:t>reposnsibility</a:t>
          </a:r>
          <a:r>
            <a:rPr lang="en-US" sz="1600" dirty="0" smtClean="0">
              <a:latin typeface="Century" pitchFamily="18" charset="0"/>
            </a:rPr>
            <a:t> as an obligation </a:t>
          </a:r>
          <a:endParaRPr lang="en-US" sz="1600" dirty="0">
            <a:latin typeface="Century" pitchFamily="18" charset="0"/>
          </a:endParaRPr>
        </a:p>
      </dgm:t>
    </dgm:pt>
    <dgm:pt modelId="{56785384-25DB-4FD6-BFF9-948FFFB9F1A5}" type="parTrans" cxnId="{E8D6E19D-36D2-4FC2-8778-360F17F2769A}">
      <dgm:prSet/>
      <dgm:spPr/>
      <dgm:t>
        <a:bodyPr/>
        <a:lstStyle/>
        <a:p>
          <a:endParaRPr lang="en-US">
            <a:solidFill>
              <a:schemeClr val="bg1"/>
            </a:solidFill>
          </a:endParaRPr>
        </a:p>
      </dgm:t>
    </dgm:pt>
    <dgm:pt modelId="{14C4FDB1-B4E9-46B8-85AA-E0ABC32CBA8D}" type="sibTrans" cxnId="{E8D6E19D-36D2-4FC2-8778-360F17F2769A}">
      <dgm:prSet/>
      <dgm:spPr/>
      <dgm:t>
        <a:bodyPr/>
        <a:lstStyle/>
        <a:p>
          <a:endParaRPr lang="en-US">
            <a:solidFill>
              <a:schemeClr val="bg1"/>
            </a:solidFill>
          </a:endParaRPr>
        </a:p>
      </dgm:t>
    </dgm:pt>
    <dgm:pt modelId="{1F18446B-1C3C-48BD-A1BB-C329399AE188}">
      <dgm:prSet phldrT="[Text]" custT="1"/>
      <dgm:spPr/>
      <dgm:t>
        <a:bodyPr/>
        <a:lstStyle/>
        <a:p>
          <a:r>
            <a:rPr lang="en-US" sz="1600" smtClean="0">
              <a:latin typeface="Century" pitchFamily="18" charset="0"/>
            </a:rPr>
            <a:t>Social responsible approach</a:t>
          </a:r>
          <a:endParaRPr lang="en-US" sz="1600">
            <a:latin typeface="Century" pitchFamily="18" charset="0"/>
          </a:endParaRPr>
        </a:p>
      </dgm:t>
    </dgm:pt>
    <dgm:pt modelId="{15D2E28C-5FCD-4A70-93E5-4E5B91B1D71B}" type="parTrans" cxnId="{AC0A371E-9802-4F4F-B99F-9577B6D78A7D}">
      <dgm:prSet/>
      <dgm:spPr/>
      <dgm:t>
        <a:bodyPr/>
        <a:lstStyle/>
        <a:p>
          <a:endParaRPr lang="en-US">
            <a:solidFill>
              <a:schemeClr val="bg1"/>
            </a:solidFill>
          </a:endParaRPr>
        </a:p>
      </dgm:t>
    </dgm:pt>
    <dgm:pt modelId="{DF4B2C69-7375-4618-A8A2-EF01B28C038D}" type="sibTrans" cxnId="{AC0A371E-9802-4F4F-B99F-9577B6D78A7D}">
      <dgm:prSet/>
      <dgm:spPr/>
      <dgm:t>
        <a:bodyPr/>
        <a:lstStyle/>
        <a:p>
          <a:endParaRPr lang="en-US">
            <a:solidFill>
              <a:schemeClr val="bg1"/>
            </a:solidFill>
          </a:endParaRPr>
        </a:p>
      </dgm:t>
    </dgm:pt>
    <dgm:pt modelId="{EA5F5784-CF60-4B9E-9CEF-134257F66FFC}">
      <dgm:prSet phldrT="[Text]" custT="1"/>
      <dgm:spPr/>
      <dgm:t>
        <a:bodyPr/>
        <a:lstStyle/>
        <a:p>
          <a:r>
            <a:rPr lang="en-US" sz="1600" smtClean="0">
              <a:latin typeface="Century" pitchFamily="18" charset="0"/>
            </a:rPr>
            <a:t>Considers a business from both social and economic point of view</a:t>
          </a:r>
          <a:endParaRPr lang="en-US" sz="1600">
            <a:latin typeface="Century" pitchFamily="18" charset="0"/>
          </a:endParaRPr>
        </a:p>
      </dgm:t>
    </dgm:pt>
    <dgm:pt modelId="{34086A7E-EC23-469D-8F91-A73CDACE6D34}" type="parTrans" cxnId="{6A317CDB-84BA-4CA0-84DB-6CDA9C09D20A}">
      <dgm:prSet/>
      <dgm:spPr/>
      <dgm:t>
        <a:bodyPr/>
        <a:lstStyle/>
        <a:p>
          <a:endParaRPr lang="en-US">
            <a:solidFill>
              <a:schemeClr val="bg1"/>
            </a:solidFill>
          </a:endParaRPr>
        </a:p>
      </dgm:t>
    </dgm:pt>
    <dgm:pt modelId="{F690ABF9-3116-4C66-96A7-86F88620074D}" type="sibTrans" cxnId="{6A317CDB-84BA-4CA0-84DB-6CDA9C09D20A}">
      <dgm:prSet/>
      <dgm:spPr/>
      <dgm:t>
        <a:bodyPr/>
        <a:lstStyle/>
        <a:p>
          <a:endParaRPr lang="en-US">
            <a:solidFill>
              <a:schemeClr val="bg1"/>
            </a:solidFill>
          </a:endParaRPr>
        </a:p>
      </dgm:t>
    </dgm:pt>
    <dgm:pt modelId="{5377F8A1-52D4-4BC4-B605-87FD554AAFA3}">
      <dgm:prSet phldrT="[Text]" custT="1"/>
      <dgm:spPr/>
      <dgm:t>
        <a:bodyPr/>
        <a:lstStyle/>
        <a:p>
          <a:r>
            <a:rPr lang="en-US" sz="1600" smtClean="0">
              <a:latin typeface="Century" pitchFamily="18" charset="0"/>
            </a:rPr>
            <a:t>Social responsive approach</a:t>
          </a:r>
          <a:endParaRPr lang="en-US" sz="1600">
            <a:latin typeface="Century" pitchFamily="18" charset="0"/>
          </a:endParaRPr>
        </a:p>
      </dgm:t>
    </dgm:pt>
    <dgm:pt modelId="{DC7280E8-ADC3-43E7-A529-4EF56407827F}" type="parTrans" cxnId="{339ED0BF-A47A-48F9-B1B4-52DDD9A9FB7B}">
      <dgm:prSet/>
      <dgm:spPr/>
      <dgm:t>
        <a:bodyPr/>
        <a:lstStyle/>
        <a:p>
          <a:endParaRPr lang="en-US">
            <a:solidFill>
              <a:schemeClr val="bg1"/>
            </a:solidFill>
          </a:endParaRPr>
        </a:p>
      </dgm:t>
    </dgm:pt>
    <dgm:pt modelId="{1BF95601-8874-451C-BB93-FF4014A4E7E5}" type="sibTrans" cxnId="{339ED0BF-A47A-48F9-B1B4-52DDD9A9FB7B}">
      <dgm:prSet/>
      <dgm:spPr/>
      <dgm:t>
        <a:bodyPr/>
        <a:lstStyle/>
        <a:p>
          <a:endParaRPr lang="en-US">
            <a:solidFill>
              <a:schemeClr val="bg1"/>
            </a:solidFill>
          </a:endParaRPr>
        </a:p>
      </dgm:t>
    </dgm:pt>
    <dgm:pt modelId="{BA04DD4D-EC57-4DBE-961F-72E56CCB1D34}">
      <dgm:prSet custT="1"/>
      <dgm:spPr/>
      <dgm:t>
        <a:bodyPr/>
        <a:lstStyle/>
        <a:p>
          <a:r>
            <a:rPr lang="en-US" sz="1600" smtClean="0">
              <a:latin typeface="Century" pitchFamily="18" charset="0"/>
            </a:rPr>
            <a:t>Works actively to deal with social needs and  problems </a:t>
          </a:r>
          <a:endParaRPr lang="en-US" sz="1600" dirty="0">
            <a:latin typeface="Century" pitchFamily="18" charset="0"/>
          </a:endParaRPr>
        </a:p>
      </dgm:t>
    </dgm:pt>
    <dgm:pt modelId="{4AFF37F6-A572-4ED3-837A-2B03D0F3AF9E}" type="parTrans" cxnId="{2A08E45F-B165-4040-9FF8-5823BD562A3D}">
      <dgm:prSet/>
      <dgm:spPr/>
      <dgm:t>
        <a:bodyPr/>
        <a:lstStyle/>
        <a:p>
          <a:endParaRPr lang="en-US">
            <a:solidFill>
              <a:schemeClr val="bg1"/>
            </a:solidFill>
          </a:endParaRPr>
        </a:p>
      </dgm:t>
    </dgm:pt>
    <dgm:pt modelId="{0BD60015-C59F-4CF5-ACB1-0B3DD8E9A1E2}" type="sibTrans" cxnId="{2A08E45F-B165-4040-9FF8-5823BD562A3D}">
      <dgm:prSet/>
      <dgm:spPr/>
      <dgm:t>
        <a:bodyPr/>
        <a:lstStyle/>
        <a:p>
          <a:endParaRPr lang="en-US">
            <a:solidFill>
              <a:schemeClr val="bg1"/>
            </a:solidFill>
          </a:endParaRPr>
        </a:p>
      </dgm:t>
    </dgm:pt>
    <dgm:pt modelId="{3F84C3B7-5055-42C2-B357-60B289FDFB29}" type="pres">
      <dgm:prSet presAssocID="{A25D8671-F308-43B3-B512-EA8666F5BB33}" presName="Name0" presStyleCnt="0">
        <dgm:presLayoutVars>
          <dgm:dir/>
          <dgm:animLvl val="lvl"/>
          <dgm:resizeHandles/>
        </dgm:presLayoutVars>
      </dgm:prSet>
      <dgm:spPr/>
      <dgm:t>
        <a:bodyPr/>
        <a:lstStyle/>
        <a:p>
          <a:endParaRPr lang="en-US"/>
        </a:p>
      </dgm:t>
    </dgm:pt>
    <dgm:pt modelId="{C10FA7A9-923A-416D-B1F2-E1481CF3A0B0}" type="pres">
      <dgm:prSet presAssocID="{EE859437-AE94-4717-A3B3-079E12C26EEE}" presName="linNode" presStyleCnt="0"/>
      <dgm:spPr/>
      <dgm:t>
        <a:bodyPr/>
        <a:lstStyle/>
        <a:p>
          <a:endParaRPr lang="en-US"/>
        </a:p>
      </dgm:t>
    </dgm:pt>
    <dgm:pt modelId="{4551FAAA-919D-4BF9-8F8B-A9EF9BE12D5F}" type="pres">
      <dgm:prSet presAssocID="{EE859437-AE94-4717-A3B3-079E12C26EEE}" presName="parentShp" presStyleLbl="node1" presStyleIdx="0" presStyleCnt="3">
        <dgm:presLayoutVars>
          <dgm:bulletEnabled val="1"/>
        </dgm:presLayoutVars>
      </dgm:prSet>
      <dgm:spPr/>
      <dgm:t>
        <a:bodyPr/>
        <a:lstStyle/>
        <a:p>
          <a:endParaRPr lang="en-US"/>
        </a:p>
      </dgm:t>
    </dgm:pt>
    <dgm:pt modelId="{01F8D436-8A0A-4034-A232-1FCE132BEE1F}" type="pres">
      <dgm:prSet presAssocID="{EE859437-AE94-4717-A3B3-079E12C26EEE}" presName="childShp" presStyleLbl="bgAccFollowNode1" presStyleIdx="0" presStyleCnt="3">
        <dgm:presLayoutVars>
          <dgm:bulletEnabled val="1"/>
        </dgm:presLayoutVars>
      </dgm:prSet>
      <dgm:spPr/>
      <dgm:t>
        <a:bodyPr/>
        <a:lstStyle/>
        <a:p>
          <a:endParaRPr lang="en-US"/>
        </a:p>
      </dgm:t>
    </dgm:pt>
    <dgm:pt modelId="{3D10B114-5677-47AB-84BE-059DB3B1D691}" type="pres">
      <dgm:prSet presAssocID="{2FF66B4E-3F21-4BB9-82E6-F4A2B7473F0E}" presName="spacing" presStyleCnt="0"/>
      <dgm:spPr/>
      <dgm:t>
        <a:bodyPr/>
        <a:lstStyle/>
        <a:p>
          <a:endParaRPr lang="en-US"/>
        </a:p>
      </dgm:t>
    </dgm:pt>
    <dgm:pt modelId="{74B14A27-D003-47CA-93E8-F0EF397FC029}" type="pres">
      <dgm:prSet presAssocID="{1F18446B-1C3C-48BD-A1BB-C329399AE188}" presName="linNode" presStyleCnt="0"/>
      <dgm:spPr/>
      <dgm:t>
        <a:bodyPr/>
        <a:lstStyle/>
        <a:p>
          <a:endParaRPr lang="en-US"/>
        </a:p>
      </dgm:t>
    </dgm:pt>
    <dgm:pt modelId="{7BDFA36E-05D2-4215-9774-387C59AB605D}" type="pres">
      <dgm:prSet presAssocID="{1F18446B-1C3C-48BD-A1BB-C329399AE188}" presName="parentShp" presStyleLbl="node1" presStyleIdx="1" presStyleCnt="3">
        <dgm:presLayoutVars>
          <dgm:bulletEnabled val="1"/>
        </dgm:presLayoutVars>
      </dgm:prSet>
      <dgm:spPr/>
      <dgm:t>
        <a:bodyPr/>
        <a:lstStyle/>
        <a:p>
          <a:endParaRPr lang="en-US"/>
        </a:p>
      </dgm:t>
    </dgm:pt>
    <dgm:pt modelId="{A77F44F8-33E0-497A-B843-279879BB0777}" type="pres">
      <dgm:prSet presAssocID="{1F18446B-1C3C-48BD-A1BB-C329399AE188}" presName="childShp" presStyleLbl="bgAccFollowNode1" presStyleIdx="1" presStyleCnt="3">
        <dgm:presLayoutVars>
          <dgm:bulletEnabled val="1"/>
        </dgm:presLayoutVars>
      </dgm:prSet>
      <dgm:spPr/>
      <dgm:t>
        <a:bodyPr/>
        <a:lstStyle/>
        <a:p>
          <a:endParaRPr lang="en-US"/>
        </a:p>
      </dgm:t>
    </dgm:pt>
    <dgm:pt modelId="{A7AE3AD7-1FE8-4311-9736-A8AFB6864037}" type="pres">
      <dgm:prSet presAssocID="{DF4B2C69-7375-4618-A8A2-EF01B28C038D}" presName="spacing" presStyleCnt="0"/>
      <dgm:spPr/>
      <dgm:t>
        <a:bodyPr/>
        <a:lstStyle/>
        <a:p>
          <a:endParaRPr lang="en-US"/>
        </a:p>
      </dgm:t>
    </dgm:pt>
    <dgm:pt modelId="{C338B382-BA2D-44FB-9433-50DC5D737415}" type="pres">
      <dgm:prSet presAssocID="{5377F8A1-52D4-4BC4-B605-87FD554AAFA3}" presName="linNode" presStyleCnt="0"/>
      <dgm:spPr/>
      <dgm:t>
        <a:bodyPr/>
        <a:lstStyle/>
        <a:p>
          <a:endParaRPr lang="en-US"/>
        </a:p>
      </dgm:t>
    </dgm:pt>
    <dgm:pt modelId="{454B57EF-5D01-471B-A07A-6E2B495929FA}" type="pres">
      <dgm:prSet presAssocID="{5377F8A1-52D4-4BC4-B605-87FD554AAFA3}" presName="parentShp" presStyleLbl="node1" presStyleIdx="2" presStyleCnt="3">
        <dgm:presLayoutVars>
          <dgm:bulletEnabled val="1"/>
        </dgm:presLayoutVars>
      </dgm:prSet>
      <dgm:spPr/>
      <dgm:t>
        <a:bodyPr/>
        <a:lstStyle/>
        <a:p>
          <a:endParaRPr lang="en-US"/>
        </a:p>
      </dgm:t>
    </dgm:pt>
    <dgm:pt modelId="{C90EFA45-FDA5-4905-AB81-07D9003454F7}" type="pres">
      <dgm:prSet presAssocID="{5377F8A1-52D4-4BC4-B605-87FD554AAFA3}" presName="childShp" presStyleLbl="bgAccFollowNode1" presStyleIdx="2" presStyleCnt="3">
        <dgm:presLayoutVars>
          <dgm:bulletEnabled val="1"/>
        </dgm:presLayoutVars>
      </dgm:prSet>
      <dgm:spPr/>
      <dgm:t>
        <a:bodyPr/>
        <a:lstStyle/>
        <a:p>
          <a:endParaRPr lang="en-US"/>
        </a:p>
      </dgm:t>
    </dgm:pt>
  </dgm:ptLst>
  <dgm:cxnLst>
    <dgm:cxn modelId="{AC0A371E-9802-4F4F-B99F-9577B6D78A7D}" srcId="{A25D8671-F308-43B3-B512-EA8666F5BB33}" destId="{1F18446B-1C3C-48BD-A1BB-C329399AE188}" srcOrd="1" destOrd="0" parTransId="{15D2E28C-5FCD-4A70-93E5-4E5B91B1D71B}" sibTransId="{DF4B2C69-7375-4618-A8A2-EF01B28C038D}"/>
    <dgm:cxn modelId="{2FF17CB3-ECF5-4EE8-AE9A-D220925CFDFA}" type="presOf" srcId="{A25D8671-F308-43B3-B512-EA8666F5BB33}" destId="{3F84C3B7-5055-42C2-B357-60B289FDFB29}" srcOrd="0" destOrd="0" presId="urn:microsoft.com/office/officeart/2005/8/layout/vList6"/>
    <dgm:cxn modelId="{76EA3677-792A-4647-9A7E-02663B7A6C1E}" type="presOf" srcId="{1F18446B-1C3C-48BD-A1BB-C329399AE188}" destId="{7BDFA36E-05D2-4215-9774-387C59AB605D}" srcOrd="0" destOrd="0" presId="urn:microsoft.com/office/officeart/2005/8/layout/vList6"/>
    <dgm:cxn modelId="{D5565C59-4CDE-4CB2-A034-223E8044114C}" type="presOf" srcId="{EE859437-AE94-4717-A3B3-079E12C26EEE}" destId="{4551FAAA-919D-4BF9-8F8B-A9EF9BE12D5F}" srcOrd="0" destOrd="0" presId="urn:microsoft.com/office/officeart/2005/8/layout/vList6"/>
    <dgm:cxn modelId="{6A317CDB-84BA-4CA0-84DB-6CDA9C09D20A}" srcId="{1F18446B-1C3C-48BD-A1BB-C329399AE188}" destId="{EA5F5784-CF60-4B9E-9CEF-134257F66FFC}" srcOrd="0" destOrd="0" parTransId="{34086A7E-EC23-469D-8F91-A73CDACE6D34}" sibTransId="{F690ABF9-3116-4C66-96A7-86F88620074D}"/>
    <dgm:cxn modelId="{A240966E-6EAA-4C99-B6A1-D2CE03F083EA}" type="presOf" srcId="{08205930-741C-408B-B598-F530B98D2733}" destId="{01F8D436-8A0A-4034-A232-1FCE132BEE1F}" srcOrd="0" destOrd="0" presId="urn:microsoft.com/office/officeart/2005/8/layout/vList6"/>
    <dgm:cxn modelId="{CDA02C78-2599-46A2-9CFA-4D7AEF74AAFC}" type="presOf" srcId="{EA5F5784-CF60-4B9E-9CEF-134257F66FFC}" destId="{A77F44F8-33E0-497A-B843-279879BB0777}" srcOrd="0" destOrd="0" presId="urn:microsoft.com/office/officeart/2005/8/layout/vList6"/>
    <dgm:cxn modelId="{BA8590C0-4A38-44F7-9884-12C6CCF85A13}" type="presOf" srcId="{BA04DD4D-EC57-4DBE-961F-72E56CCB1D34}" destId="{C90EFA45-FDA5-4905-AB81-07D9003454F7}" srcOrd="0" destOrd="0" presId="urn:microsoft.com/office/officeart/2005/8/layout/vList6"/>
    <dgm:cxn modelId="{2A08E45F-B165-4040-9FF8-5823BD562A3D}" srcId="{5377F8A1-52D4-4BC4-B605-87FD554AAFA3}" destId="{BA04DD4D-EC57-4DBE-961F-72E56CCB1D34}" srcOrd="0" destOrd="0" parTransId="{4AFF37F6-A572-4ED3-837A-2B03D0F3AF9E}" sibTransId="{0BD60015-C59F-4CF5-ACB1-0B3DD8E9A1E2}"/>
    <dgm:cxn modelId="{5D90DC20-D381-474E-B950-B8DE3DBEC4C7}" type="presOf" srcId="{5377F8A1-52D4-4BC4-B605-87FD554AAFA3}" destId="{454B57EF-5D01-471B-A07A-6E2B495929FA}" srcOrd="0" destOrd="0" presId="urn:microsoft.com/office/officeart/2005/8/layout/vList6"/>
    <dgm:cxn modelId="{9C693B9E-1B39-41DC-8229-965C6689120B}" srcId="{A25D8671-F308-43B3-B512-EA8666F5BB33}" destId="{EE859437-AE94-4717-A3B3-079E12C26EEE}" srcOrd="0" destOrd="0" parTransId="{3C961AC9-B0AB-4139-B863-DAC5E73DED13}" sibTransId="{2FF66B4E-3F21-4BB9-82E6-F4A2B7473F0E}"/>
    <dgm:cxn modelId="{E8D6E19D-36D2-4FC2-8778-360F17F2769A}" srcId="{EE859437-AE94-4717-A3B3-079E12C26EEE}" destId="{08205930-741C-408B-B598-F530B98D2733}" srcOrd="0" destOrd="0" parTransId="{56785384-25DB-4FD6-BFF9-948FFFB9F1A5}" sibTransId="{14C4FDB1-B4E9-46B8-85AA-E0ABC32CBA8D}"/>
    <dgm:cxn modelId="{339ED0BF-A47A-48F9-B1B4-52DDD9A9FB7B}" srcId="{A25D8671-F308-43B3-B512-EA8666F5BB33}" destId="{5377F8A1-52D4-4BC4-B605-87FD554AAFA3}" srcOrd="2" destOrd="0" parTransId="{DC7280E8-ADC3-43E7-A529-4EF56407827F}" sibTransId="{1BF95601-8874-451C-BB93-FF4014A4E7E5}"/>
    <dgm:cxn modelId="{F950D55A-85F1-4AAE-96A1-1799C2889A37}" type="presParOf" srcId="{3F84C3B7-5055-42C2-B357-60B289FDFB29}" destId="{C10FA7A9-923A-416D-B1F2-E1481CF3A0B0}" srcOrd="0" destOrd="0" presId="urn:microsoft.com/office/officeart/2005/8/layout/vList6"/>
    <dgm:cxn modelId="{9D8D7F32-6FB9-4E09-8FF6-D66E3F52578B}" type="presParOf" srcId="{C10FA7A9-923A-416D-B1F2-E1481CF3A0B0}" destId="{4551FAAA-919D-4BF9-8F8B-A9EF9BE12D5F}" srcOrd="0" destOrd="0" presId="urn:microsoft.com/office/officeart/2005/8/layout/vList6"/>
    <dgm:cxn modelId="{E4333C19-0DBD-4B13-9467-F6597FD0977C}" type="presParOf" srcId="{C10FA7A9-923A-416D-B1F2-E1481CF3A0B0}" destId="{01F8D436-8A0A-4034-A232-1FCE132BEE1F}" srcOrd="1" destOrd="0" presId="urn:microsoft.com/office/officeart/2005/8/layout/vList6"/>
    <dgm:cxn modelId="{71FD6E69-C37E-4ECB-81F8-A31C7905B5A9}" type="presParOf" srcId="{3F84C3B7-5055-42C2-B357-60B289FDFB29}" destId="{3D10B114-5677-47AB-84BE-059DB3B1D691}" srcOrd="1" destOrd="0" presId="urn:microsoft.com/office/officeart/2005/8/layout/vList6"/>
    <dgm:cxn modelId="{A784957B-605A-4548-B2F6-3790D0676DB7}" type="presParOf" srcId="{3F84C3B7-5055-42C2-B357-60B289FDFB29}" destId="{74B14A27-D003-47CA-93E8-F0EF397FC029}" srcOrd="2" destOrd="0" presId="urn:microsoft.com/office/officeart/2005/8/layout/vList6"/>
    <dgm:cxn modelId="{9821C8B0-94CF-47B5-BF34-668BB58CF641}" type="presParOf" srcId="{74B14A27-D003-47CA-93E8-F0EF397FC029}" destId="{7BDFA36E-05D2-4215-9774-387C59AB605D}" srcOrd="0" destOrd="0" presId="urn:microsoft.com/office/officeart/2005/8/layout/vList6"/>
    <dgm:cxn modelId="{D9F8F747-4155-4FCC-B57E-8977AE93EC21}" type="presParOf" srcId="{74B14A27-D003-47CA-93E8-F0EF397FC029}" destId="{A77F44F8-33E0-497A-B843-279879BB0777}" srcOrd="1" destOrd="0" presId="urn:microsoft.com/office/officeart/2005/8/layout/vList6"/>
    <dgm:cxn modelId="{4D7EADA7-9FB5-4F41-925A-3E286D102D0B}" type="presParOf" srcId="{3F84C3B7-5055-42C2-B357-60B289FDFB29}" destId="{A7AE3AD7-1FE8-4311-9736-A8AFB6864037}" srcOrd="3" destOrd="0" presId="urn:microsoft.com/office/officeart/2005/8/layout/vList6"/>
    <dgm:cxn modelId="{1FF15C66-A36E-4056-8A62-17CE0E070A46}" type="presParOf" srcId="{3F84C3B7-5055-42C2-B357-60B289FDFB29}" destId="{C338B382-BA2D-44FB-9433-50DC5D737415}" srcOrd="4" destOrd="0" presId="urn:microsoft.com/office/officeart/2005/8/layout/vList6"/>
    <dgm:cxn modelId="{93F13F3A-3A84-4FC3-B421-E5534AC6D8D3}" type="presParOf" srcId="{C338B382-BA2D-44FB-9433-50DC5D737415}" destId="{454B57EF-5D01-471B-A07A-6E2B495929FA}" srcOrd="0" destOrd="0" presId="urn:microsoft.com/office/officeart/2005/8/layout/vList6"/>
    <dgm:cxn modelId="{005C96AF-815D-4255-B478-A1A0CCF1A305}" type="presParOf" srcId="{C338B382-BA2D-44FB-9433-50DC5D737415}" destId="{C90EFA45-FDA5-4905-AB81-07D9003454F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AAD4A2-6801-42EC-BF93-47DF64798666}"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n-US"/>
        </a:p>
      </dgm:t>
    </dgm:pt>
    <dgm:pt modelId="{6F8086D4-99EB-43BF-A4F7-934F7DE6E771}">
      <dgm:prSet phldrT="[Text]" custT="1"/>
      <dgm:spPr/>
      <dgm:t>
        <a:bodyPr/>
        <a:lstStyle/>
        <a:p>
          <a:pPr algn="just">
            <a:lnSpc>
              <a:spcPct val="150000"/>
            </a:lnSpc>
          </a:pPr>
          <a:r>
            <a:rPr lang="en-US" sz="1600" b="0" dirty="0">
              <a:latin typeface="Century" pitchFamily="18" charset="0"/>
            </a:rPr>
            <a:t>Administration is a part of management</a:t>
          </a:r>
        </a:p>
      </dgm:t>
    </dgm:pt>
    <dgm:pt modelId="{BE209762-3BA3-48A1-A39E-546A4C32A017}" type="parTrans" cxnId="{96F9AC15-E459-447B-B42A-3924EAB8477A}">
      <dgm:prSet/>
      <dgm:spPr/>
      <dgm:t>
        <a:bodyPr/>
        <a:lstStyle/>
        <a:p>
          <a:endParaRPr lang="en-US"/>
        </a:p>
      </dgm:t>
    </dgm:pt>
    <dgm:pt modelId="{BE443958-FC40-4FBF-951C-224A324B0283}" type="sibTrans" cxnId="{96F9AC15-E459-447B-B42A-3924EAB8477A}">
      <dgm:prSet/>
      <dgm:spPr/>
      <dgm:t>
        <a:bodyPr/>
        <a:lstStyle/>
        <a:p>
          <a:endParaRPr lang="en-US"/>
        </a:p>
      </dgm:t>
    </dgm:pt>
    <dgm:pt modelId="{56D6613A-517B-4811-9D7B-5E4C0D61B470}">
      <dgm:prSet phldrT="[Text]" custT="1"/>
      <dgm:spPr/>
      <dgm:t>
        <a:bodyPr/>
        <a:lstStyle/>
        <a:p>
          <a:pPr algn="just">
            <a:lnSpc>
              <a:spcPct val="150000"/>
            </a:lnSpc>
          </a:pPr>
          <a:r>
            <a:rPr lang="en-US" sz="1600" b="0" dirty="0">
              <a:latin typeface="Century" pitchFamily="18" charset="0"/>
            </a:rPr>
            <a:t>Administration is different from management</a:t>
          </a:r>
        </a:p>
      </dgm:t>
    </dgm:pt>
    <dgm:pt modelId="{8F49124F-3B14-493D-8CE4-BA3BC4B90913}" type="parTrans" cxnId="{A6FD8A3E-E8D0-40D1-9501-9B7A4E3FD229}">
      <dgm:prSet/>
      <dgm:spPr/>
      <dgm:t>
        <a:bodyPr/>
        <a:lstStyle/>
        <a:p>
          <a:endParaRPr lang="en-US"/>
        </a:p>
      </dgm:t>
    </dgm:pt>
    <dgm:pt modelId="{34972247-E21C-4BA6-AE8E-F56FA9940E1D}" type="sibTrans" cxnId="{A6FD8A3E-E8D0-40D1-9501-9B7A4E3FD229}">
      <dgm:prSet/>
      <dgm:spPr/>
      <dgm:t>
        <a:bodyPr/>
        <a:lstStyle/>
        <a:p>
          <a:endParaRPr lang="en-US"/>
        </a:p>
      </dgm:t>
    </dgm:pt>
    <dgm:pt modelId="{9056EFA8-E36B-4651-9901-4D78359BD443}">
      <dgm:prSet phldrT="[Text]" custT="1"/>
      <dgm:spPr/>
      <dgm:t>
        <a:bodyPr/>
        <a:lstStyle/>
        <a:p>
          <a:pPr algn="just">
            <a:lnSpc>
              <a:spcPct val="150000"/>
            </a:lnSpc>
          </a:pPr>
          <a:r>
            <a:rPr lang="en-US" sz="1600" b="0" dirty="0">
              <a:latin typeface="Century" pitchFamily="18" charset="0"/>
            </a:rPr>
            <a:t>Administration and management are synonymous</a:t>
          </a:r>
        </a:p>
      </dgm:t>
    </dgm:pt>
    <dgm:pt modelId="{B5D6CBFE-7672-4CDB-8EA3-49DFD1BD2A7A}" type="parTrans" cxnId="{0551826A-AAA0-4F7D-9EB2-A71C240BBFF6}">
      <dgm:prSet/>
      <dgm:spPr/>
      <dgm:t>
        <a:bodyPr/>
        <a:lstStyle/>
        <a:p>
          <a:endParaRPr lang="en-US"/>
        </a:p>
      </dgm:t>
    </dgm:pt>
    <dgm:pt modelId="{B6AD8FEF-472B-46F0-8A03-36518F30721B}" type="sibTrans" cxnId="{0551826A-AAA0-4F7D-9EB2-A71C240BBFF6}">
      <dgm:prSet/>
      <dgm:spPr/>
      <dgm:t>
        <a:bodyPr/>
        <a:lstStyle/>
        <a:p>
          <a:endParaRPr lang="en-US"/>
        </a:p>
      </dgm:t>
    </dgm:pt>
    <dgm:pt modelId="{810C9746-0EF7-4AB3-A885-1DDEDF4F790F}" type="pres">
      <dgm:prSet presAssocID="{86AAD4A2-6801-42EC-BF93-47DF64798666}" presName="linear" presStyleCnt="0">
        <dgm:presLayoutVars>
          <dgm:dir/>
          <dgm:animLvl val="lvl"/>
          <dgm:resizeHandles val="exact"/>
        </dgm:presLayoutVars>
      </dgm:prSet>
      <dgm:spPr/>
      <dgm:t>
        <a:bodyPr/>
        <a:lstStyle/>
        <a:p>
          <a:endParaRPr lang="en-US"/>
        </a:p>
      </dgm:t>
    </dgm:pt>
    <dgm:pt modelId="{89399957-9327-4CEE-AA6F-7D98DE9A3AA1}" type="pres">
      <dgm:prSet presAssocID="{6F8086D4-99EB-43BF-A4F7-934F7DE6E771}" presName="parentLin" presStyleCnt="0"/>
      <dgm:spPr/>
      <dgm:t>
        <a:bodyPr/>
        <a:lstStyle/>
        <a:p>
          <a:endParaRPr lang="en-US"/>
        </a:p>
      </dgm:t>
    </dgm:pt>
    <dgm:pt modelId="{485CEFBE-9FE4-4D02-95A4-2EE2BE73D47E}" type="pres">
      <dgm:prSet presAssocID="{6F8086D4-99EB-43BF-A4F7-934F7DE6E771}" presName="parentLeftMargin" presStyleLbl="node1" presStyleIdx="0" presStyleCnt="3"/>
      <dgm:spPr/>
      <dgm:t>
        <a:bodyPr/>
        <a:lstStyle/>
        <a:p>
          <a:endParaRPr lang="en-US"/>
        </a:p>
      </dgm:t>
    </dgm:pt>
    <dgm:pt modelId="{22D07C7A-C5D8-48A0-BC1E-9B8FAD901281}" type="pres">
      <dgm:prSet presAssocID="{6F8086D4-99EB-43BF-A4F7-934F7DE6E771}" presName="parentText" presStyleLbl="node1" presStyleIdx="0" presStyleCnt="3">
        <dgm:presLayoutVars>
          <dgm:chMax val="0"/>
          <dgm:bulletEnabled val="1"/>
        </dgm:presLayoutVars>
      </dgm:prSet>
      <dgm:spPr/>
      <dgm:t>
        <a:bodyPr/>
        <a:lstStyle/>
        <a:p>
          <a:endParaRPr lang="en-US"/>
        </a:p>
      </dgm:t>
    </dgm:pt>
    <dgm:pt modelId="{7F4EC84D-4416-4963-8D8F-977A2AE1BDB8}" type="pres">
      <dgm:prSet presAssocID="{6F8086D4-99EB-43BF-A4F7-934F7DE6E771}" presName="negativeSpace" presStyleCnt="0"/>
      <dgm:spPr/>
      <dgm:t>
        <a:bodyPr/>
        <a:lstStyle/>
        <a:p>
          <a:endParaRPr lang="en-US"/>
        </a:p>
      </dgm:t>
    </dgm:pt>
    <dgm:pt modelId="{38F07454-6C43-4E88-A3CB-15501404E404}" type="pres">
      <dgm:prSet presAssocID="{6F8086D4-99EB-43BF-A4F7-934F7DE6E771}" presName="childText" presStyleLbl="conFgAcc1" presStyleIdx="0" presStyleCnt="3">
        <dgm:presLayoutVars>
          <dgm:bulletEnabled val="1"/>
        </dgm:presLayoutVars>
      </dgm:prSet>
      <dgm:spPr/>
      <dgm:t>
        <a:bodyPr/>
        <a:lstStyle/>
        <a:p>
          <a:endParaRPr lang="en-US"/>
        </a:p>
      </dgm:t>
    </dgm:pt>
    <dgm:pt modelId="{C779D90F-E692-4BAD-983C-0E8DD04FA222}" type="pres">
      <dgm:prSet presAssocID="{BE443958-FC40-4FBF-951C-224A324B0283}" presName="spaceBetweenRectangles" presStyleCnt="0"/>
      <dgm:spPr/>
      <dgm:t>
        <a:bodyPr/>
        <a:lstStyle/>
        <a:p>
          <a:endParaRPr lang="en-US"/>
        </a:p>
      </dgm:t>
    </dgm:pt>
    <dgm:pt modelId="{77C6B3BF-F799-4B69-B6A4-99B1D3D6E021}" type="pres">
      <dgm:prSet presAssocID="{56D6613A-517B-4811-9D7B-5E4C0D61B470}" presName="parentLin" presStyleCnt="0"/>
      <dgm:spPr/>
      <dgm:t>
        <a:bodyPr/>
        <a:lstStyle/>
        <a:p>
          <a:endParaRPr lang="en-US"/>
        </a:p>
      </dgm:t>
    </dgm:pt>
    <dgm:pt modelId="{92D61344-31B6-4843-BDAE-7CBBEBB9D381}" type="pres">
      <dgm:prSet presAssocID="{56D6613A-517B-4811-9D7B-5E4C0D61B470}" presName="parentLeftMargin" presStyleLbl="node1" presStyleIdx="0" presStyleCnt="3"/>
      <dgm:spPr/>
      <dgm:t>
        <a:bodyPr/>
        <a:lstStyle/>
        <a:p>
          <a:endParaRPr lang="en-US"/>
        </a:p>
      </dgm:t>
    </dgm:pt>
    <dgm:pt modelId="{116240F6-AC7C-41D1-81BC-8A158A978BF9}" type="pres">
      <dgm:prSet presAssocID="{56D6613A-517B-4811-9D7B-5E4C0D61B470}" presName="parentText" presStyleLbl="node1" presStyleIdx="1" presStyleCnt="3">
        <dgm:presLayoutVars>
          <dgm:chMax val="0"/>
          <dgm:bulletEnabled val="1"/>
        </dgm:presLayoutVars>
      </dgm:prSet>
      <dgm:spPr/>
      <dgm:t>
        <a:bodyPr/>
        <a:lstStyle/>
        <a:p>
          <a:endParaRPr lang="en-US"/>
        </a:p>
      </dgm:t>
    </dgm:pt>
    <dgm:pt modelId="{53EAA069-7A24-4D99-BBFD-7AF130D1B96B}" type="pres">
      <dgm:prSet presAssocID="{56D6613A-517B-4811-9D7B-5E4C0D61B470}" presName="negativeSpace" presStyleCnt="0"/>
      <dgm:spPr/>
      <dgm:t>
        <a:bodyPr/>
        <a:lstStyle/>
        <a:p>
          <a:endParaRPr lang="en-US"/>
        </a:p>
      </dgm:t>
    </dgm:pt>
    <dgm:pt modelId="{F786A8F3-36AF-4AB0-ABE7-52D63DF64F6C}" type="pres">
      <dgm:prSet presAssocID="{56D6613A-517B-4811-9D7B-5E4C0D61B470}" presName="childText" presStyleLbl="conFgAcc1" presStyleIdx="1" presStyleCnt="3">
        <dgm:presLayoutVars>
          <dgm:bulletEnabled val="1"/>
        </dgm:presLayoutVars>
      </dgm:prSet>
      <dgm:spPr/>
      <dgm:t>
        <a:bodyPr/>
        <a:lstStyle/>
        <a:p>
          <a:endParaRPr lang="en-US"/>
        </a:p>
      </dgm:t>
    </dgm:pt>
    <dgm:pt modelId="{317DE5A9-4701-4E93-973F-AE2D7F16CC72}" type="pres">
      <dgm:prSet presAssocID="{34972247-E21C-4BA6-AE8E-F56FA9940E1D}" presName="spaceBetweenRectangles" presStyleCnt="0"/>
      <dgm:spPr/>
      <dgm:t>
        <a:bodyPr/>
        <a:lstStyle/>
        <a:p>
          <a:endParaRPr lang="en-US"/>
        </a:p>
      </dgm:t>
    </dgm:pt>
    <dgm:pt modelId="{AFE3A643-499F-43DB-808D-387F875860EE}" type="pres">
      <dgm:prSet presAssocID="{9056EFA8-E36B-4651-9901-4D78359BD443}" presName="parentLin" presStyleCnt="0"/>
      <dgm:spPr/>
      <dgm:t>
        <a:bodyPr/>
        <a:lstStyle/>
        <a:p>
          <a:endParaRPr lang="en-US"/>
        </a:p>
      </dgm:t>
    </dgm:pt>
    <dgm:pt modelId="{484DC02E-8E63-41F3-B605-A6595D17EC80}" type="pres">
      <dgm:prSet presAssocID="{9056EFA8-E36B-4651-9901-4D78359BD443}" presName="parentLeftMargin" presStyleLbl="node1" presStyleIdx="1" presStyleCnt="3"/>
      <dgm:spPr/>
      <dgm:t>
        <a:bodyPr/>
        <a:lstStyle/>
        <a:p>
          <a:endParaRPr lang="en-US"/>
        </a:p>
      </dgm:t>
    </dgm:pt>
    <dgm:pt modelId="{7C8D3FF1-BA85-4807-B7CB-37C86F47C891}" type="pres">
      <dgm:prSet presAssocID="{9056EFA8-E36B-4651-9901-4D78359BD443}" presName="parentText" presStyleLbl="node1" presStyleIdx="2" presStyleCnt="3">
        <dgm:presLayoutVars>
          <dgm:chMax val="0"/>
          <dgm:bulletEnabled val="1"/>
        </dgm:presLayoutVars>
      </dgm:prSet>
      <dgm:spPr/>
      <dgm:t>
        <a:bodyPr/>
        <a:lstStyle/>
        <a:p>
          <a:endParaRPr lang="en-US"/>
        </a:p>
      </dgm:t>
    </dgm:pt>
    <dgm:pt modelId="{6F614481-6D23-49DF-A4C4-CF4FD78CFCF1}" type="pres">
      <dgm:prSet presAssocID="{9056EFA8-E36B-4651-9901-4D78359BD443}" presName="negativeSpace" presStyleCnt="0"/>
      <dgm:spPr/>
      <dgm:t>
        <a:bodyPr/>
        <a:lstStyle/>
        <a:p>
          <a:endParaRPr lang="en-US"/>
        </a:p>
      </dgm:t>
    </dgm:pt>
    <dgm:pt modelId="{13072D7F-B378-4B5D-A37F-29AA80B45EF7}" type="pres">
      <dgm:prSet presAssocID="{9056EFA8-E36B-4651-9901-4D78359BD443}" presName="childText" presStyleLbl="conFgAcc1" presStyleIdx="2" presStyleCnt="3">
        <dgm:presLayoutVars>
          <dgm:bulletEnabled val="1"/>
        </dgm:presLayoutVars>
      </dgm:prSet>
      <dgm:spPr/>
      <dgm:t>
        <a:bodyPr/>
        <a:lstStyle/>
        <a:p>
          <a:endParaRPr lang="en-US"/>
        </a:p>
      </dgm:t>
    </dgm:pt>
  </dgm:ptLst>
  <dgm:cxnLst>
    <dgm:cxn modelId="{E40969DF-7522-4CC7-BF75-348957BC5FD4}" type="presOf" srcId="{9056EFA8-E36B-4651-9901-4D78359BD443}" destId="{7C8D3FF1-BA85-4807-B7CB-37C86F47C891}" srcOrd="1" destOrd="0" presId="urn:microsoft.com/office/officeart/2005/8/layout/list1"/>
    <dgm:cxn modelId="{A6FD8A3E-E8D0-40D1-9501-9B7A4E3FD229}" srcId="{86AAD4A2-6801-42EC-BF93-47DF64798666}" destId="{56D6613A-517B-4811-9D7B-5E4C0D61B470}" srcOrd="1" destOrd="0" parTransId="{8F49124F-3B14-493D-8CE4-BA3BC4B90913}" sibTransId="{34972247-E21C-4BA6-AE8E-F56FA9940E1D}"/>
    <dgm:cxn modelId="{63D0D9CA-7ECB-456A-A34B-EF7A0135B54F}" type="presOf" srcId="{9056EFA8-E36B-4651-9901-4D78359BD443}" destId="{484DC02E-8E63-41F3-B605-A6595D17EC80}" srcOrd="0" destOrd="0" presId="urn:microsoft.com/office/officeart/2005/8/layout/list1"/>
    <dgm:cxn modelId="{0264AD51-56FD-4925-B733-CDFFFF1F2B4B}" type="presOf" srcId="{6F8086D4-99EB-43BF-A4F7-934F7DE6E771}" destId="{22D07C7A-C5D8-48A0-BC1E-9B8FAD901281}" srcOrd="1" destOrd="0" presId="urn:microsoft.com/office/officeart/2005/8/layout/list1"/>
    <dgm:cxn modelId="{96F9AC15-E459-447B-B42A-3924EAB8477A}" srcId="{86AAD4A2-6801-42EC-BF93-47DF64798666}" destId="{6F8086D4-99EB-43BF-A4F7-934F7DE6E771}" srcOrd="0" destOrd="0" parTransId="{BE209762-3BA3-48A1-A39E-546A4C32A017}" sibTransId="{BE443958-FC40-4FBF-951C-224A324B0283}"/>
    <dgm:cxn modelId="{C6F87280-D48D-4E08-8BA4-002201897A5E}" type="presOf" srcId="{56D6613A-517B-4811-9D7B-5E4C0D61B470}" destId="{92D61344-31B6-4843-BDAE-7CBBEBB9D381}" srcOrd="0" destOrd="0" presId="urn:microsoft.com/office/officeart/2005/8/layout/list1"/>
    <dgm:cxn modelId="{1EB77160-8FA9-41AC-B6AD-2B3779723E8C}" type="presOf" srcId="{56D6613A-517B-4811-9D7B-5E4C0D61B470}" destId="{116240F6-AC7C-41D1-81BC-8A158A978BF9}" srcOrd="1" destOrd="0" presId="urn:microsoft.com/office/officeart/2005/8/layout/list1"/>
    <dgm:cxn modelId="{56E07433-57CA-4528-9B44-5785F4DC8766}" type="presOf" srcId="{6F8086D4-99EB-43BF-A4F7-934F7DE6E771}" destId="{485CEFBE-9FE4-4D02-95A4-2EE2BE73D47E}" srcOrd="0" destOrd="0" presId="urn:microsoft.com/office/officeart/2005/8/layout/list1"/>
    <dgm:cxn modelId="{C5F85BCA-EBC2-4D17-A38E-14EE40D6ECC7}" type="presOf" srcId="{86AAD4A2-6801-42EC-BF93-47DF64798666}" destId="{810C9746-0EF7-4AB3-A885-1DDEDF4F790F}" srcOrd="0" destOrd="0" presId="urn:microsoft.com/office/officeart/2005/8/layout/list1"/>
    <dgm:cxn modelId="{0551826A-AAA0-4F7D-9EB2-A71C240BBFF6}" srcId="{86AAD4A2-6801-42EC-BF93-47DF64798666}" destId="{9056EFA8-E36B-4651-9901-4D78359BD443}" srcOrd="2" destOrd="0" parTransId="{B5D6CBFE-7672-4CDB-8EA3-49DFD1BD2A7A}" sibTransId="{B6AD8FEF-472B-46F0-8A03-36518F30721B}"/>
    <dgm:cxn modelId="{58AA8A25-FF07-41F4-9FC1-2FC9814E0D9A}" type="presParOf" srcId="{810C9746-0EF7-4AB3-A885-1DDEDF4F790F}" destId="{89399957-9327-4CEE-AA6F-7D98DE9A3AA1}" srcOrd="0" destOrd="0" presId="urn:microsoft.com/office/officeart/2005/8/layout/list1"/>
    <dgm:cxn modelId="{D389874B-D3ED-4FC3-9A6F-4F6778AF601C}" type="presParOf" srcId="{89399957-9327-4CEE-AA6F-7D98DE9A3AA1}" destId="{485CEFBE-9FE4-4D02-95A4-2EE2BE73D47E}" srcOrd="0" destOrd="0" presId="urn:microsoft.com/office/officeart/2005/8/layout/list1"/>
    <dgm:cxn modelId="{75028B5A-2A1D-4766-8FF5-71570493C090}" type="presParOf" srcId="{89399957-9327-4CEE-AA6F-7D98DE9A3AA1}" destId="{22D07C7A-C5D8-48A0-BC1E-9B8FAD901281}" srcOrd="1" destOrd="0" presId="urn:microsoft.com/office/officeart/2005/8/layout/list1"/>
    <dgm:cxn modelId="{B8C84643-48BC-42EF-8CD1-3FBDD3DD5A10}" type="presParOf" srcId="{810C9746-0EF7-4AB3-A885-1DDEDF4F790F}" destId="{7F4EC84D-4416-4963-8D8F-977A2AE1BDB8}" srcOrd="1" destOrd="0" presId="urn:microsoft.com/office/officeart/2005/8/layout/list1"/>
    <dgm:cxn modelId="{EDFBCFA6-C605-41C6-9547-6C4EDC7333FB}" type="presParOf" srcId="{810C9746-0EF7-4AB3-A885-1DDEDF4F790F}" destId="{38F07454-6C43-4E88-A3CB-15501404E404}" srcOrd="2" destOrd="0" presId="urn:microsoft.com/office/officeart/2005/8/layout/list1"/>
    <dgm:cxn modelId="{E6F98209-B63B-4168-A770-771F7FD9BF1B}" type="presParOf" srcId="{810C9746-0EF7-4AB3-A885-1DDEDF4F790F}" destId="{C779D90F-E692-4BAD-983C-0E8DD04FA222}" srcOrd="3" destOrd="0" presId="urn:microsoft.com/office/officeart/2005/8/layout/list1"/>
    <dgm:cxn modelId="{CC0FA9B8-98B4-4A37-8989-242599B7B3E1}" type="presParOf" srcId="{810C9746-0EF7-4AB3-A885-1DDEDF4F790F}" destId="{77C6B3BF-F799-4B69-B6A4-99B1D3D6E021}" srcOrd="4" destOrd="0" presId="urn:microsoft.com/office/officeart/2005/8/layout/list1"/>
    <dgm:cxn modelId="{D9DFDC1F-E010-48CE-A56B-FC2088B91B68}" type="presParOf" srcId="{77C6B3BF-F799-4B69-B6A4-99B1D3D6E021}" destId="{92D61344-31B6-4843-BDAE-7CBBEBB9D381}" srcOrd="0" destOrd="0" presId="urn:microsoft.com/office/officeart/2005/8/layout/list1"/>
    <dgm:cxn modelId="{6C790E35-3805-4E91-91F5-A5246C0409A3}" type="presParOf" srcId="{77C6B3BF-F799-4B69-B6A4-99B1D3D6E021}" destId="{116240F6-AC7C-41D1-81BC-8A158A978BF9}" srcOrd="1" destOrd="0" presId="urn:microsoft.com/office/officeart/2005/8/layout/list1"/>
    <dgm:cxn modelId="{46B5E1C7-8B18-4634-A9CA-AF21F396BC23}" type="presParOf" srcId="{810C9746-0EF7-4AB3-A885-1DDEDF4F790F}" destId="{53EAA069-7A24-4D99-BBFD-7AF130D1B96B}" srcOrd="5" destOrd="0" presId="urn:microsoft.com/office/officeart/2005/8/layout/list1"/>
    <dgm:cxn modelId="{1DE4B4A8-C8A4-41B7-87BE-40AE39D36423}" type="presParOf" srcId="{810C9746-0EF7-4AB3-A885-1DDEDF4F790F}" destId="{F786A8F3-36AF-4AB0-ABE7-52D63DF64F6C}" srcOrd="6" destOrd="0" presId="urn:microsoft.com/office/officeart/2005/8/layout/list1"/>
    <dgm:cxn modelId="{DFF83E25-AB16-493F-BA7F-ACD0BB6BF62E}" type="presParOf" srcId="{810C9746-0EF7-4AB3-A885-1DDEDF4F790F}" destId="{317DE5A9-4701-4E93-973F-AE2D7F16CC72}" srcOrd="7" destOrd="0" presId="urn:microsoft.com/office/officeart/2005/8/layout/list1"/>
    <dgm:cxn modelId="{9EAB3EE0-153D-4EA8-9F41-4C9BBDB17877}" type="presParOf" srcId="{810C9746-0EF7-4AB3-A885-1DDEDF4F790F}" destId="{AFE3A643-499F-43DB-808D-387F875860EE}" srcOrd="8" destOrd="0" presId="urn:microsoft.com/office/officeart/2005/8/layout/list1"/>
    <dgm:cxn modelId="{9126A021-48DE-4BCA-9136-B904DEA8BD1A}" type="presParOf" srcId="{AFE3A643-499F-43DB-808D-387F875860EE}" destId="{484DC02E-8E63-41F3-B605-A6595D17EC80}" srcOrd="0" destOrd="0" presId="urn:microsoft.com/office/officeart/2005/8/layout/list1"/>
    <dgm:cxn modelId="{D356F016-8C94-421D-988C-AF1C695E95EC}" type="presParOf" srcId="{AFE3A643-499F-43DB-808D-387F875860EE}" destId="{7C8D3FF1-BA85-4807-B7CB-37C86F47C891}" srcOrd="1" destOrd="0" presId="urn:microsoft.com/office/officeart/2005/8/layout/list1"/>
    <dgm:cxn modelId="{2D9EFE45-3BE7-4683-B54E-B80092DC83A4}" type="presParOf" srcId="{810C9746-0EF7-4AB3-A885-1DDEDF4F790F}" destId="{6F614481-6D23-49DF-A4C4-CF4FD78CFCF1}" srcOrd="9" destOrd="0" presId="urn:microsoft.com/office/officeart/2005/8/layout/list1"/>
    <dgm:cxn modelId="{24E0E0B0-BAB2-41A8-B073-709E89681407}" type="presParOf" srcId="{810C9746-0EF7-4AB3-A885-1DDEDF4F790F}" destId="{13072D7F-B378-4B5D-A37F-29AA80B45EF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003957-D929-4C8B-B7D8-2033E12D6D69}" type="doc">
      <dgm:prSet loTypeId="urn:microsoft.com/office/officeart/2005/8/layout/radial5" loCatId="cycle" qsTypeId="urn:microsoft.com/office/officeart/2005/8/quickstyle/3d1" qsCatId="3D" csTypeId="urn:microsoft.com/office/officeart/2005/8/colors/accent2_5" csCatId="accent2" phldr="1"/>
      <dgm:spPr/>
      <dgm:t>
        <a:bodyPr/>
        <a:lstStyle/>
        <a:p>
          <a:endParaRPr lang="en-US"/>
        </a:p>
      </dgm:t>
    </dgm:pt>
    <dgm:pt modelId="{17336DA6-C5B5-4017-B959-9F5598046C3A}">
      <dgm:prSet phldrT="[Text]" custT="1"/>
      <dgm:spPr/>
      <dgm:t>
        <a:bodyPr/>
        <a:lstStyle/>
        <a:p>
          <a:r>
            <a:rPr lang="en-US" sz="1100" dirty="0">
              <a:latin typeface="Century" pitchFamily="18" charset="0"/>
            </a:rPr>
            <a:t>Cultural Dimensions</a:t>
          </a:r>
        </a:p>
      </dgm:t>
    </dgm:pt>
    <dgm:pt modelId="{CBD22FBD-DBB9-4D7D-8F3E-03F70527BEAF}" type="parTrans" cxnId="{A8B0034F-94EA-4DD6-BA4B-6F3981586385}">
      <dgm:prSet/>
      <dgm:spPr/>
      <dgm:t>
        <a:bodyPr/>
        <a:lstStyle/>
        <a:p>
          <a:endParaRPr lang="en-US"/>
        </a:p>
      </dgm:t>
    </dgm:pt>
    <dgm:pt modelId="{48DF1182-2C2E-478B-B6D2-F69E6F1B3C46}" type="sibTrans" cxnId="{A8B0034F-94EA-4DD6-BA4B-6F3981586385}">
      <dgm:prSet/>
      <dgm:spPr/>
      <dgm:t>
        <a:bodyPr/>
        <a:lstStyle/>
        <a:p>
          <a:endParaRPr lang="en-US"/>
        </a:p>
      </dgm:t>
    </dgm:pt>
    <dgm:pt modelId="{36CA3A95-A0F0-465A-818B-ED3C47374EDE}">
      <dgm:prSet phldrT="[Text]" custT="1"/>
      <dgm:spPr/>
      <dgm:t>
        <a:bodyPr/>
        <a:lstStyle/>
        <a:p>
          <a:r>
            <a:rPr lang="en-GB" sz="1100" b="0" dirty="0">
              <a:latin typeface="Century" pitchFamily="18" charset="0"/>
            </a:rPr>
            <a:t>Power Distance </a:t>
          </a:r>
          <a:endParaRPr lang="en-US" sz="1100" b="0" dirty="0">
            <a:latin typeface="Century" pitchFamily="18" charset="0"/>
          </a:endParaRPr>
        </a:p>
      </dgm:t>
    </dgm:pt>
    <dgm:pt modelId="{EA417137-383A-40A7-8D3F-3B96DC3F3E57}" type="parTrans" cxnId="{2F0521A2-8E29-4CF0-9F20-5BE4E10D6DC5}">
      <dgm:prSet/>
      <dgm:spPr/>
      <dgm:t>
        <a:bodyPr/>
        <a:lstStyle/>
        <a:p>
          <a:endParaRPr lang="en-US"/>
        </a:p>
      </dgm:t>
    </dgm:pt>
    <dgm:pt modelId="{C97B1F6B-BA2E-4976-9386-6DEBBA3EAB52}" type="sibTrans" cxnId="{2F0521A2-8E29-4CF0-9F20-5BE4E10D6DC5}">
      <dgm:prSet/>
      <dgm:spPr/>
      <dgm:t>
        <a:bodyPr/>
        <a:lstStyle/>
        <a:p>
          <a:endParaRPr lang="en-US"/>
        </a:p>
      </dgm:t>
    </dgm:pt>
    <dgm:pt modelId="{08E20B74-699B-4942-A584-321FB555E906}">
      <dgm:prSet phldrT="[Text]"/>
      <dgm:spPr/>
      <dgm:t>
        <a:bodyPr/>
        <a:lstStyle/>
        <a:p>
          <a:endParaRPr lang="en-US" dirty="0"/>
        </a:p>
      </dgm:t>
    </dgm:pt>
    <dgm:pt modelId="{806B0B35-B7DB-42C5-8C6A-594C45480385}" type="parTrans" cxnId="{D2261BAE-D405-4F48-80E7-C6759F501AC4}">
      <dgm:prSet/>
      <dgm:spPr/>
      <dgm:t>
        <a:bodyPr/>
        <a:lstStyle/>
        <a:p>
          <a:endParaRPr lang="en-US"/>
        </a:p>
      </dgm:t>
    </dgm:pt>
    <dgm:pt modelId="{2F961D9A-5C41-434B-B441-05C667B7EF89}" type="sibTrans" cxnId="{D2261BAE-D405-4F48-80E7-C6759F501AC4}">
      <dgm:prSet/>
      <dgm:spPr/>
      <dgm:t>
        <a:bodyPr/>
        <a:lstStyle/>
        <a:p>
          <a:endParaRPr lang="en-US"/>
        </a:p>
      </dgm:t>
    </dgm:pt>
    <dgm:pt modelId="{DFD21920-A46B-4B75-BD5F-6A5B4F1AB362}">
      <dgm:prSet custT="1"/>
      <dgm:spPr/>
      <dgm:t>
        <a:bodyPr/>
        <a:lstStyle/>
        <a:p>
          <a:r>
            <a:rPr lang="en-GB" sz="1100" b="0" dirty="0">
              <a:latin typeface="Century" pitchFamily="18" charset="0"/>
            </a:rPr>
            <a:t>Individualism and Collectivism</a:t>
          </a:r>
          <a:endParaRPr lang="en-US" sz="1100" b="0" dirty="0">
            <a:latin typeface="Century" pitchFamily="18" charset="0"/>
          </a:endParaRPr>
        </a:p>
      </dgm:t>
    </dgm:pt>
    <dgm:pt modelId="{89079111-72FE-4781-BE5F-724D9E18187E}" type="parTrans" cxnId="{B2A5CDAB-3AB3-4278-9C63-B283D2DFC381}">
      <dgm:prSet/>
      <dgm:spPr/>
      <dgm:t>
        <a:bodyPr/>
        <a:lstStyle/>
        <a:p>
          <a:endParaRPr lang="en-US"/>
        </a:p>
      </dgm:t>
    </dgm:pt>
    <dgm:pt modelId="{EB322E86-3DE2-4B38-949A-4051F1E66A2F}" type="sibTrans" cxnId="{B2A5CDAB-3AB3-4278-9C63-B283D2DFC381}">
      <dgm:prSet/>
      <dgm:spPr/>
      <dgm:t>
        <a:bodyPr/>
        <a:lstStyle/>
        <a:p>
          <a:endParaRPr lang="en-US"/>
        </a:p>
      </dgm:t>
    </dgm:pt>
    <dgm:pt modelId="{BE0C81A3-9559-4663-B188-A27CD938221C}">
      <dgm:prSet custT="1"/>
      <dgm:spPr/>
      <dgm:t>
        <a:bodyPr/>
        <a:lstStyle/>
        <a:p>
          <a:r>
            <a:rPr lang="en-GB" sz="1100" b="0" dirty="0">
              <a:latin typeface="Century" pitchFamily="18" charset="0"/>
            </a:rPr>
            <a:t>Masculinity/Feminity</a:t>
          </a:r>
          <a:endParaRPr lang="en-US" sz="1100" b="0" dirty="0">
            <a:latin typeface="Century" pitchFamily="18" charset="0"/>
          </a:endParaRPr>
        </a:p>
      </dgm:t>
    </dgm:pt>
    <dgm:pt modelId="{0507882C-FE11-4BE7-B1E2-DAAB3F344C95}" type="parTrans" cxnId="{FC23C63C-2FC0-40D5-9A6C-989DDC84133C}">
      <dgm:prSet/>
      <dgm:spPr/>
      <dgm:t>
        <a:bodyPr/>
        <a:lstStyle/>
        <a:p>
          <a:endParaRPr lang="en-US"/>
        </a:p>
      </dgm:t>
    </dgm:pt>
    <dgm:pt modelId="{C2DCEE75-DEFB-4F55-9D2C-85400C00D865}" type="sibTrans" cxnId="{FC23C63C-2FC0-40D5-9A6C-989DDC84133C}">
      <dgm:prSet/>
      <dgm:spPr/>
      <dgm:t>
        <a:bodyPr/>
        <a:lstStyle/>
        <a:p>
          <a:endParaRPr lang="en-US"/>
        </a:p>
      </dgm:t>
    </dgm:pt>
    <dgm:pt modelId="{952BA844-66D5-4061-9187-D9FC5437B4B7}">
      <dgm:prSet custT="1"/>
      <dgm:spPr/>
      <dgm:t>
        <a:bodyPr/>
        <a:lstStyle/>
        <a:p>
          <a:r>
            <a:rPr lang="en-GB" sz="1100" b="0" dirty="0">
              <a:latin typeface="Century" pitchFamily="18" charset="0"/>
            </a:rPr>
            <a:t>Uncertainty Avoidance </a:t>
          </a:r>
          <a:endParaRPr lang="en-US" sz="1100" b="0" dirty="0">
            <a:latin typeface="Century" pitchFamily="18" charset="0"/>
          </a:endParaRPr>
        </a:p>
      </dgm:t>
    </dgm:pt>
    <dgm:pt modelId="{7D43D720-D159-4EF5-A95B-AE18998C0253}" type="parTrans" cxnId="{2DBD7292-4987-4BE7-88CF-A455289C24A6}">
      <dgm:prSet/>
      <dgm:spPr/>
      <dgm:t>
        <a:bodyPr/>
        <a:lstStyle/>
        <a:p>
          <a:endParaRPr lang="en-US"/>
        </a:p>
      </dgm:t>
    </dgm:pt>
    <dgm:pt modelId="{E84995FF-4DF7-4A63-B4B8-6CE9A003617D}" type="sibTrans" cxnId="{2DBD7292-4987-4BE7-88CF-A455289C24A6}">
      <dgm:prSet/>
      <dgm:spPr/>
      <dgm:t>
        <a:bodyPr/>
        <a:lstStyle/>
        <a:p>
          <a:endParaRPr lang="en-US"/>
        </a:p>
      </dgm:t>
    </dgm:pt>
    <dgm:pt modelId="{3E5D99F3-4E45-43A5-A44C-C0D50DB4084E}">
      <dgm:prSet custT="1"/>
      <dgm:spPr/>
      <dgm:t>
        <a:bodyPr/>
        <a:lstStyle/>
        <a:p>
          <a:r>
            <a:rPr lang="en-GB" sz="1100" b="0" dirty="0">
              <a:latin typeface="Century" pitchFamily="18" charset="0"/>
            </a:rPr>
            <a:t>Long-Term Orientation </a:t>
          </a:r>
          <a:endParaRPr lang="en-US" sz="1100" b="0" dirty="0">
            <a:latin typeface="Century" pitchFamily="18" charset="0"/>
          </a:endParaRPr>
        </a:p>
      </dgm:t>
    </dgm:pt>
    <dgm:pt modelId="{7DD5679B-4043-4BEF-9230-CE2D93423EC4}" type="parTrans" cxnId="{CB4787AA-A1D6-4BC3-80D9-EFA1DAE4147A}">
      <dgm:prSet/>
      <dgm:spPr/>
      <dgm:t>
        <a:bodyPr/>
        <a:lstStyle/>
        <a:p>
          <a:endParaRPr lang="en-US"/>
        </a:p>
      </dgm:t>
    </dgm:pt>
    <dgm:pt modelId="{FF62CE33-018C-4D46-AC41-0B4D18F9E4B6}" type="sibTrans" cxnId="{CB4787AA-A1D6-4BC3-80D9-EFA1DAE4147A}">
      <dgm:prSet/>
      <dgm:spPr/>
      <dgm:t>
        <a:bodyPr/>
        <a:lstStyle/>
        <a:p>
          <a:endParaRPr lang="en-US"/>
        </a:p>
      </dgm:t>
    </dgm:pt>
    <dgm:pt modelId="{8FD1EF02-94EF-4DD5-B847-CE5118BEF9BF}" type="pres">
      <dgm:prSet presAssocID="{D2003957-D929-4C8B-B7D8-2033E12D6D69}" presName="Name0" presStyleCnt="0">
        <dgm:presLayoutVars>
          <dgm:chMax val="1"/>
          <dgm:dir/>
          <dgm:animLvl val="ctr"/>
          <dgm:resizeHandles val="exact"/>
        </dgm:presLayoutVars>
      </dgm:prSet>
      <dgm:spPr/>
      <dgm:t>
        <a:bodyPr/>
        <a:lstStyle/>
        <a:p>
          <a:endParaRPr lang="en-US"/>
        </a:p>
      </dgm:t>
    </dgm:pt>
    <dgm:pt modelId="{2F1345B6-3858-4E60-ADE8-86C50B8A485D}" type="pres">
      <dgm:prSet presAssocID="{17336DA6-C5B5-4017-B959-9F5598046C3A}" presName="centerShape" presStyleLbl="node0" presStyleIdx="0" presStyleCnt="1" custScaleX="148758" custScaleY="147317"/>
      <dgm:spPr/>
      <dgm:t>
        <a:bodyPr/>
        <a:lstStyle/>
        <a:p>
          <a:endParaRPr lang="en-US"/>
        </a:p>
      </dgm:t>
    </dgm:pt>
    <dgm:pt modelId="{EE4D6D57-F6AE-4539-B1AE-B52502512F8E}" type="pres">
      <dgm:prSet presAssocID="{EA417137-383A-40A7-8D3F-3B96DC3F3E57}" presName="parTrans" presStyleLbl="sibTrans2D1" presStyleIdx="0" presStyleCnt="5"/>
      <dgm:spPr/>
      <dgm:t>
        <a:bodyPr/>
        <a:lstStyle/>
        <a:p>
          <a:endParaRPr lang="en-US"/>
        </a:p>
      </dgm:t>
    </dgm:pt>
    <dgm:pt modelId="{C935511E-EE74-4D6D-BB51-23EC88D84053}" type="pres">
      <dgm:prSet presAssocID="{EA417137-383A-40A7-8D3F-3B96DC3F3E57}" presName="connectorText" presStyleLbl="sibTrans2D1" presStyleIdx="0" presStyleCnt="5"/>
      <dgm:spPr/>
      <dgm:t>
        <a:bodyPr/>
        <a:lstStyle/>
        <a:p>
          <a:endParaRPr lang="en-US"/>
        </a:p>
      </dgm:t>
    </dgm:pt>
    <dgm:pt modelId="{70244266-BB3F-4DBB-9659-48D9B612E715}" type="pres">
      <dgm:prSet presAssocID="{36CA3A95-A0F0-465A-818B-ED3C47374EDE}" presName="node" presStyleLbl="node1" presStyleIdx="0" presStyleCnt="5" custScaleX="124861" custScaleY="101768">
        <dgm:presLayoutVars>
          <dgm:bulletEnabled val="1"/>
        </dgm:presLayoutVars>
      </dgm:prSet>
      <dgm:spPr/>
      <dgm:t>
        <a:bodyPr/>
        <a:lstStyle/>
        <a:p>
          <a:endParaRPr lang="en-US"/>
        </a:p>
      </dgm:t>
    </dgm:pt>
    <dgm:pt modelId="{00EDF2FD-0204-4E74-860C-0F9FBB7F7D20}" type="pres">
      <dgm:prSet presAssocID="{89079111-72FE-4781-BE5F-724D9E18187E}" presName="parTrans" presStyleLbl="sibTrans2D1" presStyleIdx="1" presStyleCnt="5"/>
      <dgm:spPr/>
      <dgm:t>
        <a:bodyPr/>
        <a:lstStyle/>
        <a:p>
          <a:endParaRPr lang="en-US"/>
        </a:p>
      </dgm:t>
    </dgm:pt>
    <dgm:pt modelId="{657781DC-871A-4ABE-AB96-3A89D56F6E5E}" type="pres">
      <dgm:prSet presAssocID="{89079111-72FE-4781-BE5F-724D9E18187E}" presName="connectorText" presStyleLbl="sibTrans2D1" presStyleIdx="1" presStyleCnt="5"/>
      <dgm:spPr/>
      <dgm:t>
        <a:bodyPr/>
        <a:lstStyle/>
        <a:p>
          <a:endParaRPr lang="en-US"/>
        </a:p>
      </dgm:t>
    </dgm:pt>
    <dgm:pt modelId="{50F1CD36-435C-410F-BCB6-CFCFACB617E7}" type="pres">
      <dgm:prSet presAssocID="{DFD21920-A46B-4B75-BD5F-6A5B4F1AB362}" presName="node" presStyleLbl="node1" presStyleIdx="1" presStyleCnt="5" custScaleX="150608" custScaleY="115548">
        <dgm:presLayoutVars>
          <dgm:bulletEnabled val="1"/>
        </dgm:presLayoutVars>
      </dgm:prSet>
      <dgm:spPr/>
      <dgm:t>
        <a:bodyPr/>
        <a:lstStyle/>
        <a:p>
          <a:endParaRPr lang="en-US"/>
        </a:p>
      </dgm:t>
    </dgm:pt>
    <dgm:pt modelId="{918C1F9C-EEA3-4110-B881-134606DE1312}" type="pres">
      <dgm:prSet presAssocID="{0507882C-FE11-4BE7-B1E2-DAAB3F344C95}" presName="parTrans" presStyleLbl="sibTrans2D1" presStyleIdx="2" presStyleCnt="5"/>
      <dgm:spPr/>
      <dgm:t>
        <a:bodyPr/>
        <a:lstStyle/>
        <a:p>
          <a:endParaRPr lang="en-US"/>
        </a:p>
      </dgm:t>
    </dgm:pt>
    <dgm:pt modelId="{1A16A118-2052-4575-92DD-2E1DC2893041}" type="pres">
      <dgm:prSet presAssocID="{0507882C-FE11-4BE7-B1E2-DAAB3F344C95}" presName="connectorText" presStyleLbl="sibTrans2D1" presStyleIdx="2" presStyleCnt="5"/>
      <dgm:spPr/>
      <dgm:t>
        <a:bodyPr/>
        <a:lstStyle/>
        <a:p>
          <a:endParaRPr lang="en-US"/>
        </a:p>
      </dgm:t>
    </dgm:pt>
    <dgm:pt modelId="{57B362B9-BE48-4C4B-9340-1BFA4CA72B5D}" type="pres">
      <dgm:prSet presAssocID="{BE0C81A3-9559-4663-B188-A27CD938221C}" presName="node" presStyleLbl="node1" presStyleIdx="2" presStyleCnt="5" custScaleX="131594" custScaleY="126920">
        <dgm:presLayoutVars>
          <dgm:bulletEnabled val="1"/>
        </dgm:presLayoutVars>
      </dgm:prSet>
      <dgm:spPr/>
      <dgm:t>
        <a:bodyPr/>
        <a:lstStyle/>
        <a:p>
          <a:endParaRPr lang="en-US"/>
        </a:p>
      </dgm:t>
    </dgm:pt>
    <dgm:pt modelId="{44DCF5C7-9F70-486D-903A-3633809D396B}" type="pres">
      <dgm:prSet presAssocID="{7D43D720-D159-4EF5-A95B-AE18998C0253}" presName="parTrans" presStyleLbl="sibTrans2D1" presStyleIdx="3" presStyleCnt="5"/>
      <dgm:spPr/>
      <dgm:t>
        <a:bodyPr/>
        <a:lstStyle/>
        <a:p>
          <a:endParaRPr lang="en-US"/>
        </a:p>
      </dgm:t>
    </dgm:pt>
    <dgm:pt modelId="{AC4EB31E-AEDC-4E2F-B288-DCECB574051C}" type="pres">
      <dgm:prSet presAssocID="{7D43D720-D159-4EF5-A95B-AE18998C0253}" presName="connectorText" presStyleLbl="sibTrans2D1" presStyleIdx="3" presStyleCnt="5"/>
      <dgm:spPr/>
      <dgm:t>
        <a:bodyPr/>
        <a:lstStyle/>
        <a:p>
          <a:endParaRPr lang="en-US"/>
        </a:p>
      </dgm:t>
    </dgm:pt>
    <dgm:pt modelId="{A7B8B079-C544-47B4-B123-03A5AC3D1157}" type="pres">
      <dgm:prSet presAssocID="{952BA844-66D5-4061-9187-D9FC5437B4B7}" presName="node" presStyleLbl="node1" presStyleIdx="3" presStyleCnt="5" custScaleX="133095" custScaleY="124688">
        <dgm:presLayoutVars>
          <dgm:bulletEnabled val="1"/>
        </dgm:presLayoutVars>
      </dgm:prSet>
      <dgm:spPr/>
      <dgm:t>
        <a:bodyPr/>
        <a:lstStyle/>
        <a:p>
          <a:endParaRPr lang="en-US"/>
        </a:p>
      </dgm:t>
    </dgm:pt>
    <dgm:pt modelId="{C7993475-7A35-4FCE-882A-0A5EFE091CE2}" type="pres">
      <dgm:prSet presAssocID="{7DD5679B-4043-4BEF-9230-CE2D93423EC4}" presName="parTrans" presStyleLbl="sibTrans2D1" presStyleIdx="4" presStyleCnt="5"/>
      <dgm:spPr/>
      <dgm:t>
        <a:bodyPr/>
        <a:lstStyle/>
        <a:p>
          <a:endParaRPr lang="en-US"/>
        </a:p>
      </dgm:t>
    </dgm:pt>
    <dgm:pt modelId="{98B30574-1BB6-48A5-B381-00EAA43F4C08}" type="pres">
      <dgm:prSet presAssocID="{7DD5679B-4043-4BEF-9230-CE2D93423EC4}" presName="connectorText" presStyleLbl="sibTrans2D1" presStyleIdx="4" presStyleCnt="5"/>
      <dgm:spPr/>
      <dgm:t>
        <a:bodyPr/>
        <a:lstStyle/>
        <a:p>
          <a:endParaRPr lang="en-US"/>
        </a:p>
      </dgm:t>
    </dgm:pt>
    <dgm:pt modelId="{F70A9EAF-83BC-453A-89FA-A4356B17E5DB}" type="pres">
      <dgm:prSet presAssocID="{3E5D99F3-4E45-43A5-A44C-C0D50DB4084E}" presName="node" presStyleLbl="node1" presStyleIdx="4" presStyleCnt="5" custScaleX="130259" custScaleY="102607">
        <dgm:presLayoutVars>
          <dgm:bulletEnabled val="1"/>
        </dgm:presLayoutVars>
      </dgm:prSet>
      <dgm:spPr/>
      <dgm:t>
        <a:bodyPr/>
        <a:lstStyle/>
        <a:p>
          <a:endParaRPr lang="en-US"/>
        </a:p>
      </dgm:t>
    </dgm:pt>
  </dgm:ptLst>
  <dgm:cxnLst>
    <dgm:cxn modelId="{217D31FB-E465-48A8-965D-87355B832080}" type="presOf" srcId="{D2003957-D929-4C8B-B7D8-2033E12D6D69}" destId="{8FD1EF02-94EF-4DD5-B847-CE5118BEF9BF}" srcOrd="0" destOrd="0" presId="urn:microsoft.com/office/officeart/2005/8/layout/radial5"/>
    <dgm:cxn modelId="{D0955AB2-10DC-4378-A747-CBEEFA1E3957}" type="presOf" srcId="{3E5D99F3-4E45-43A5-A44C-C0D50DB4084E}" destId="{F70A9EAF-83BC-453A-89FA-A4356B17E5DB}" srcOrd="0" destOrd="0" presId="urn:microsoft.com/office/officeart/2005/8/layout/radial5"/>
    <dgm:cxn modelId="{5C1333D3-FBAF-4D4E-A524-93DD39B96EFD}" type="presOf" srcId="{89079111-72FE-4781-BE5F-724D9E18187E}" destId="{657781DC-871A-4ABE-AB96-3A89D56F6E5E}" srcOrd="1" destOrd="0" presId="urn:microsoft.com/office/officeart/2005/8/layout/radial5"/>
    <dgm:cxn modelId="{B1A3D8AD-0EBB-4AA8-912B-85B9AC65F8E9}" type="presOf" srcId="{EA417137-383A-40A7-8D3F-3B96DC3F3E57}" destId="{C935511E-EE74-4D6D-BB51-23EC88D84053}" srcOrd="1" destOrd="0" presId="urn:microsoft.com/office/officeart/2005/8/layout/radial5"/>
    <dgm:cxn modelId="{41829735-744D-49D7-ADA7-D33EACA88DEE}" type="presOf" srcId="{952BA844-66D5-4061-9187-D9FC5437B4B7}" destId="{A7B8B079-C544-47B4-B123-03A5AC3D1157}" srcOrd="0" destOrd="0" presId="urn:microsoft.com/office/officeart/2005/8/layout/radial5"/>
    <dgm:cxn modelId="{D2261BAE-D405-4F48-80E7-C6759F501AC4}" srcId="{D2003957-D929-4C8B-B7D8-2033E12D6D69}" destId="{08E20B74-699B-4942-A584-321FB555E906}" srcOrd="1" destOrd="0" parTransId="{806B0B35-B7DB-42C5-8C6A-594C45480385}" sibTransId="{2F961D9A-5C41-434B-B441-05C667B7EF89}"/>
    <dgm:cxn modelId="{2DBD7292-4987-4BE7-88CF-A455289C24A6}" srcId="{17336DA6-C5B5-4017-B959-9F5598046C3A}" destId="{952BA844-66D5-4061-9187-D9FC5437B4B7}" srcOrd="3" destOrd="0" parTransId="{7D43D720-D159-4EF5-A95B-AE18998C0253}" sibTransId="{E84995FF-4DF7-4A63-B4B8-6CE9A003617D}"/>
    <dgm:cxn modelId="{34671E7E-FC04-40F2-A71A-2AB9D1152FA6}" type="presOf" srcId="{BE0C81A3-9559-4663-B188-A27CD938221C}" destId="{57B362B9-BE48-4C4B-9340-1BFA4CA72B5D}" srcOrd="0" destOrd="0" presId="urn:microsoft.com/office/officeart/2005/8/layout/radial5"/>
    <dgm:cxn modelId="{B325A328-0D7C-4F9E-979A-4C4A66C19968}" type="presOf" srcId="{36CA3A95-A0F0-465A-818B-ED3C47374EDE}" destId="{70244266-BB3F-4DBB-9659-48D9B612E715}" srcOrd="0" destOrd="0" presId="urn:microsoft.com/office/officeart/2005/8/layout/radial5"/>
    <dgm:cxn modelId="{CB4787AA-A1D6-4BC3-80D9-EFA1DAE4147A}" srcId="{17336DA6-C5B5-4017-B959-9F5598046C3A}" destId="{3E5D99F3-4E45-43A5-A44C-C0D50DB4084E}" srcOrd="4" destOrd="0" parTransId="{7DD5679B-4043-4BEF-9230-CE2D93423EC4}" sibTransId="{FF62CE33-018C-4D46-AC41-0B4D18F9E4B6}"/>
    <dgm:cxn modelId="{1EB0057F-7445-43D1-A3BF-6135F26FBB81}" type="presOf" srcId="{89079111-72FE-4781-BE5F-724D9E18187E}" destId="{00EDF2FD-0204-4E74-860C-0F9FBB7F7D20}" srcOrd="0" destOrd="0" presId="urn:microsoft.com/office/officeart/2005/8/layout/radial5"/>
    <dgm:cxn modelId="{FC23C63C-2FC0-40D5-9A6C-989DDC84133C}" srcId="{17336DA6-C5B5-4017-B959-9F5598046C3A}" destId="{BE0C81A3-9559-4663-B188-A27CD938221C}" srcOrd="2" destOrd="0" parTransId="{0507882C-FE11-4BE7-B1E2-DAAB3F344C95}" sibTransId="{C2DCEE75-DEFB-4F55-9D2C-85400C00D865}"/>
    <dgm:cxn modelId="{97D40B6C-8533-469F-A334-8E6168314356}" type="presOf" srcId="{7DD5679B-4043-4BEF-9230-CE2D93423EC4}" destId="{98B30574-1BB6-48A5-B381-00EAA43F4C08}" srcOrd="1" destOrd="0" presId="urn:microsoft.com/office/officeart/2005/8/layout/radial5"/>
    <dgm:cxn modelId="{7C8BE43C-9AC4-4925-8117-638180456814}" type="presOf" srcId="{7DD5679B-4043-4BEF-9230-CE2D93423EC4}" destId="{C7993475-7A35-4FCE-882A-0A5EFE091CE2}" srcOrd="0" destOrd="0" presId="urn:microsoft.com/office/officeart/2005/8/layout/radial5"/>
    <dgm:cxn modelId="{B2A5CDAB-3AB3-4278-9C63-B283D2DFC381}" srcId="{17336DA6-C5B5-4017-B959-9F5598046C3A}" destId="{DFD21920-A46B-4B75-BD5F-6A5B4F1AB362}" srcOrd="1" destOrd="0" parTransId="{89079111-72FE-4781-BE5F-724D9E18187E}" sibTransId="{EB322E86-3DE2-4B38-949A-4051F1E66A2F}"/>
    <dgm:cxn modelId="{AD67456B-A16A-40C3-8578-5A9F9668E434}" type="presOf" srcId="{0507882C-FE11-4BE7-B1E2-DAAB3F344C95}" destId="{918C1F9C-EEA3-4110-B881-134606DE1312}" srcOrd="0" destOrd="0" presId="urn:microsoft.com/office/officeart/2005/8/layout/radial5"/>
    <dgm:cxn modelId="{4CC12C28-9120-462E-9491-08D9CDD6A656}" type="presOf" srcId="{EA417137-383A-40A7-8D3F-3B96DC3F3E57}" destId="{EE4D6D57-F6AE-4539-B1AE-B52502512F8E}" srcOrd="0" destOrd="0" presId="urn:microsoft.com/office/officeart/2005/8/layout/radial5"/>
    <dgm:cxn modelId="{B8622F82-40CD-4303-9D87-681842554C18}" type="presOf" srcId="{DFD21920-A46B-4B75-BD5F-6A5B4F1AB362}" destId="{50F1CD36-435C-410F-BCB6-CFCFACB617E7}" srcOrd="0" destOrd="0" presId="urn:microsoft.com/office/officeart/2005/8/layout/radial5"/>
    <dgm:cxn modelId="{4492D31A-0829-46E5-8169-3BF2D4E9E194}" type="presOf" srcId="{0507882C-FE11-4BE7-B1E2-DAAB3F344C95}" destId="{1A16A118-2052-4575-92DD-2E1DC2893041}" srcOrd="1" destOrd="0" presId="urn:microsoft.com/office/officeart/2005/8/layout/radial5"/>
    <dgm:cxn modelId="{E82184AA-0547-4057-B914-A671DC6C81B7}" type="presOf" srcId="{7D43D720-D159-4EF5-A95B-AE18998C0253}" destId="{44DCF5C7-9F70-486D-903A-3633809D396B}" srcOrd="0" destOrd="0" presId="urn:microsoft.com/office/officeart/2005/8/layout/radial5"/>
    <dgm:cxn modelId="{55184CA6-87E4-4CC5-8675-4A8263694F44}" type="presOf" srcId="{7D43D720-D159-4EF5-A95B-AE18998C0253}" destId="{AC4EB31E-AEDC-4E2F-B288-DCECB574051C}" srcOrd="1" destOrd="0" presId="urn:microsoft.com/office/officeart/2005/8/layout/radial5"/>
    <dgm:cxn modelId="{A8B0034F-94EA-4DD6-BA4B-6F3981586385}" srcId="{D2003957-D929-4C8B-B7D8-2033E12D6D69}" destId="{17336DA6-C5B5-4017-B959-9F5598046C3A}" srcOrd="0" destOrd="0" parTransId="{CBD22FBD-DBB9-4D7D-8F3E-03F70527BEAF}" sibTransId="{48DF1182-2C2E-478B-B6D2-F69E6F1B3C46}"/>
    <dgm:cxn modelId="{7A41BB62-AE80-4248-97CF-147551187B43}" type="presOf" srcId="{17336DA6-C5B5-4017-B959-9F5598046C3A}" destId="{2F1345B6-3858-4E60-ADE8-86C50B8A485D}" srcOrd="0" destOrd="0" presId="urn:microsoft.com/office/officeart/2005/8/layout/radial5"/>
    <dgm:cxn modelId="{2F0521A2-8E29-4CF0-9F20-5BE4E10D6DC5}" srcId="{17336DA6-C5B5-4017-B959-9F5598046C3A}" destId="{36CA3A95-A0F0-465A-818B-ED3C47374EDE}" srcOrd="0" destOrd="0" parTransId="{EA417137-383A-40A7-8D3F-3B96DC3F3E57}" sibTransId="{C97B1F6B-BA2E-4976-9386-6DEBBA3EAB52}"/>
    <dgm:cxn modelId="{A1B086F2-4D77-41B2-96C6-6FA8D1970572}" type="presParOf" srcId="{8FD1EF02-94EF-4DD5-B847-CE5118BEF9BF}" destId="{2F1345B6-3858-4E60-ADE8-86C50B8A485D}" srcOrd="0" destOrd="0" presId="urn:microsoft.com/office/officeart/2005/8/layout/radial5"/>
    <dgm:cxn modelId="{3C31DD96-DA67-4DDC-B80B-7D147AEB9319}" type="presParOf" srcId="{8FD1EF02-94EF-4DD5-B847-CE5118BEF9BF}" destId="{EE4D6D57-F6AE-4539-B1AE-B52502512F8E}" srcOrd="1" destOrd="0" presId="urn:microsoft.com/office/officeart/2005/8/layout/radial5"/>
    <dgm:cxn modelId="{59DF25F1-3E24-43EF-9194-8CC44FC92B81}" type="presParOf" srcId="{EE4D6D57-F6AE-4539-B1AE-B52502512F8E}" destId="{C935511E-EE74-4D6D-BB51-23EC88D84053}" srcOrd="0" destOrd="0" presId="urn:microsoft.com/office/officeart/2005/8/layout/radial5"/>
    <dgm:cxn modelId="{F010C263-ECA2-4707-B6C5-79FB800A7ACE}" type="presParOf" srcId="{8FD1EF02-94EF-4DD5-B847-CE5118BEF9BF}" destId="{70244266-BB3F-4DBB-9659-48D9B612E715}" srcOrd="2" destOrd="0" presId="urn:microsoft.com/office/officeart/2005/8/layout/radial5"/>
    <dgm:cxn modelId="{51839437-143F-4228-BE06-22BCDE24F087}" type="presParOf" srcId="{8FD1EF02-94EF-4DD5-B847-CE5118BEF9BF}" destId="{00EDF2FD-0204-4E74-860C-0F9FBB7F7D20}" srcOrd="3" destOrd="0" presId="urn:microsoft.com/office/officeart/2005/8/layout/radial5"/>
    <dgm:cxn modelId="{C751E764-45D8-4213-B795-CDAAC8C9839B}" type="presParOf" srcId="{00EDF2FD-0204-4E74-860C-0F9FBB7F7D20}" destId="{657781DC-871A-4ABE-AB96-3A89D56F6E5E}" srcOrd="0" destOrd="0" presId="urn:microsoft.com/office/officeart/2005/8/layout/radial5"/>
    <dgm:cxn modelId="{514A6256-47B2-47BD-A820-CBE42C311D7C}" type="presParOf" srcId="{8FD1EF02-94EF-4DD5-B847-CE5118BEF9BF}" destId="{50F1CD36-435C-410F-BCB6-CFCFACB617E7}" srcOrd="4" destOrd="0" presId="urn:microsoft.com/office/officeart/2005/8/layout/radial5"/>
    <dgm:cxn modelId="{D37929CB-2783-4E13-9D55-8086C3782A55}" type="presParOf" srcId="{8FD1EF02-94EF-4DD5-B847-CE5118BEF9BF}" destId="{918C1F9C-EEA3-4110-B881-134606DE1312}" srcOrd="5" destOrd="0" presId="urn:microsoft.com/office/officeart/2005/8/layout/radial5"/>
    <dgm:cxn modelId="{F35243F5-E3A5-4EE5-8748-0DF0E3E753F2}" type="presParOf" srcId="{918C1F9C-EEA3-4110-B881-134606DE1312}" destId="{1A16A118-2052-4575-92DD-2E1DC2893041}" srcOrd="0" destOrd="0" presId="urn:microsoft.com/office/officeart/2005/8/layout/radial5"/>
    <dgm:cxn modelId="{B8887D91-EFB4-4B4D-A732-7F51117AF4BC}" type="presParOf" srcId="{8FD1EF02-94EF-4DD5-B847-CE5118BEF9BF}" destId="{57B362B9-BE48-4C4B-9340-1BFA4CA72B5D}" srcOrd="6" destOrd="0" presId="urn:microsoft.com/office/officeart/2005/8/layout/radial5"/>
    <dgm:cxn modelId="{C04F71E3-7E1B-44E4-856E-A8BF8665626D}" type="presParOf" srcId="{8FD1EF02-94EF-4DD5-B847-CE5118BEF9BF}" destId="{44DCF5C7-9F70-486D-903A-3633809D396B}" srcOrd="7" destOrd="0" presId="urn:microsoft.com/office/officeart/2005/8/layout/radial5"/>
    <dgm:cxn modelId="{C8A28789-E155-4B45-9B14-7CA4AB14BF88}" type="presParOf" srcId="{44DCF5C7-9F70-486D-903A-3633809D396B}" destId="{AC4EB31E-AEDC-4E2F-B288-DCECB574051C}" srcOrd="0" destOrd="0" presId="urn:microsoft.com/office/officeart/2005/8/layout/radial5"/>
    <dgm:cxn modelId="{37C1FE40-2219-45AF-B143-880476EC6842}" type="presParOf" srcId="{8FD1EF02-94EF-4DD5-B847-CE5118BEF9BF}" destId="{A7B8B079-C544-47B4-B123-03A5AC3D1157}" srcOrd="8" destOrd="0" presId="urn:microsoft.com/office/officeart/2005/8/layout/radial5"/>
    <dgm:cxn modelId="{3506A821-1238-48EE-A1B6-577A3EC6215D}" type="presParOf" srcId="{8FD1EF02-94EF-4DD5-B847-CE5118BEF9BF}" destId="{C7993475-7A35-4FCE-882A-0A5EFE091CE2}" srcOrd="9" destOrd="0" presId="urn:microsoft.com/office/officeart/2005/8/layout/radial5"/>
    <dgm:cxn modelId="{F9B6872E-9AFF-46A0-8B3A-C4D6816306D3}" type="presParOf" srcId="{C7993475-7A35-4FCE-882A-0A5EFE091CE2}" destId="{98B30574-1BB6-48A5-B381-00EAA43F4C08}" srcOrd="0" destOrd="0" presId="urn:microsoft.com/office/officeart/2005/8/layout/radial5"/>
    <dgm:cxn modelId="{D8BBF60A-02FF-45E0-B659-A6ED00947C32}" type="presParOf" srcId="{8FD1EF02-94EF-4DD5-B847-CE5118BEF9BF}" destId="{F70A9EAF-83BC-453A-89FA-A4356B17E5DB}"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D8744-00C4-4F00-A416-891D997A0F36}">
      <dsp:nvSpPr>
        <dsp:cNvPr id="0" name=""/>
        <dsp:cNvSpPr/>
      </dsp:nvSpPr>
      <dsp:spPr>
        <a:xfrm>
          <a:off x="0" y="21806"/>
          <a:ext cx="5715000" cy="39312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Specialisation</a:t>
          </a:r>
          <a:endParaRPr lang="en-US" sz="1600" b="0" kern="1200" dirty="0">
            <a:latin typeface="Century" pitchFamily="18" charset="0"/>
          </a:endParaRPr>
        </a:p>
      </dsp:txBody>
      <dsp:txXfrm>
        <a:off x="19191" y="40997"/>
        <a:ext cx="5676618" cy="354738"/>
      </dsp:txXfrm>
    </dsp:sp>
    <dsp:sp modelId="{85793B50-B457-4B19-BED8-3E6B7D451E06}">
      <dsp:nvSpPr>
        <dsp:cNvPr id="0" name=""/>
        <dsp:cNvSpPr/>
      </dsp:nvSpPr>
      <dsp:spPr>
        <a:xfrm>
          <a:off x="0" y="480140"/>
          <a:ext cx="5715000" cy="39312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Standardisation</a:t>
          </a:r>
          <a:endParaRPr lang="en-US" sz="1600" b="0" kern="1200" dirty="0">
            <a:latin typeface="Century" pitchFamily="18" charset="0"/>
          </a:endParaRPr>
        </a:p>
      </dsp:txBody>
      <dsp:txXfrm>
        <a:off x="19191" y="499331"/>
        <a:ext cx="5676618" cy="354738"/>
      </dsp:txXfrm>
    </dsp:sp>
    <dsp:sp modelId="{A4979E4A-986C-400C-8E00-0E0FDA153DA8}">
      <dsp:nvSpPr>
        <dsp:cNvPr id="0" name=""/>
        <dsp:cNvSpPr/>
      </dsp:nvSpPr>
      <dsp:spPr>
        <a:xfrm>
          <a:off x="0" y="933740"/>
          <a:ext cx="5715000" cy="39312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Synchronisation</a:t>
          </a:r>
          <a:endParaRPr lang="en-US" sz="1600" b="0" kern="1200" dirty="0">
            <a:latin typeface="Century" pitchFamily="18" charset="0"/>
          </a:endParaRPr>
        </a:p>
      </dsp:txBody>
      <dsp:txXfrm>
        <a:off x="19191" y="952931"/>
        <a:ext cx="5676618" cy="354738"/>
      </dsp:txXfrm>
    </dsp:sp>
    <dsp:sp modelId="{2EC4F25C-F558-42C4-9525-EE6F05F85F16}">
      <dsp:nvSpPr>
        <dsp:cNvPr id="0" name=""/>
        <dsp:cNvSpPr/>
      </dsp:nvSpPr>
      <dsp:spPr>
        <a:xfrm>
          <a:off x="0" y="1387339"/>
          <a:ext cx="5715000" cy="39312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Maximisation</a:t>
          </a:r>
          <a:endParaRPr lang="en-US" sz="1600" b="0" kern="1200" dirty="0">
            <a:latin typeface="Century" pitchFamily="18" charset="0"/>
          </a:endParaRPr>
        </a:p>
      </dsp:txBody>
      <dsp:txXfrm>
        <a:off x="19191" y="1406530"/>
        <a:ext cx="5676618" cy="354738"/>
      </dsp:txXfrm>
    </dsp:sp>
    <dsp:sp modelId="{A7B7E23F-2322-4F3D-A35F-26CD6B00BACC}">
      <dsp:nvSpPr>
        <dsp:cNvPr id="0" name=""/>
        <dsp:cNvSpPr/>
      </dsp:nvSpPr>
      <dsp:spPr>
        <a:xfrm>
          <a:off x="0" y="1840940"/>
          <a:ext cx="5715000" cy="39312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Centralisation</a:t>
          </a:r>
          <a:endParaRPr lang="en-US" sz="1600" b="0" kern="1200" dirty="0">
            <a:latin typeface="Century" pitchFamily="18" charset="0"/>
          </a:endParaRPr>
        </a:p>
      </dsp:txBody>
      <dsp:txXfrm>
        <a:off x="19191" y="1860131"/>
        <a:ext cx="5676618" cy="3547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EBA70-4CEF-4FE6-BF09-7399D3634C73}">
      <dsp:nvSpPr>
        <dsp:cNvPr id="0" name=""/>
        <dsp:cNvSpPr/>
      </dsp:nvSpPr>
      <dsp:spPr>
        <a:xfrm>
          <a:off x="0" y="1913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E634F-5103-4939-9EAC-31F09C8EA659}">
      <dsp:nvSpPr>
        <dsp:cNvPr id="0" name=""/>
        <dsp:cNvSpPr/>
      </dsp:nvSpPr>
      <dsp:spPr>
        <a:xfrm>
          <a:off x="401002" y="437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Universalism versus Particularism </a:t>
          </a:r>
          <a:endParaRPr lang="en-US" sz="1600" b="0" kern="1200" dirty="0">
            <a:latin typeface="Century" pitchFamily="18" charset="0"/>
          </a:endParaRPr>
        </a:p>
      </dsp:txBody>
      <dsp:txXfrm>
        <a:off x="415412" y="58137"/>
        <a:ext cx="5585215" cy="266380"/>
      </dsp:txXfrm>
    </dsp:sp>
    <dsp:sp modelId="{EC6DBE72-E183-46B3-9604-9E8F55120D8F}">
      <dsp:nvSpPr>
        <dsp:cNvPr id="0" name=""/>
        <dsp:cNvSpPr/>
      </dsp:nvSpPr>
      <dsp:spPr>
        <a:xfrm>
          <a:off x="0" y="6449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ECB20-8D75-4690-9F49-8F993C070905}">
      <dsp:nvSpPr>
        <dsp:cNvPr id="0" name=""/>
        <dsp:cNvSpPr/>
      </dsp:nvSpPr>
      <dsp:spPr>
        <a:xfrm>
          <a:off x="401002" y="4973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Individualism versus communitarianism </a:t>
          </a:r>
          <a:endParaRPr lang="en-US" sz="1600" b="0" kern="1200" dirty="0">
            <a:latin typeface="Century" pitchFamily="18" charset="0"/>
          </a:endParaRPr>
        </a:p>
      </dsp:txBody>
      <dsp:txXfrm>
        <a:off x="415412" y="511737"/>
        <a:ext cx="5585215" cy="266380"/>
      </dsp:txXfrm>
    </dsp:sp>
    <dsp:sp modelId="{CE9FA74B-44DE-4CFD-8060-6850B737CCD2}">
      <dsp:nvSpPr>
        <dsp:cNvPr id="0" name=""/>
        <dsp:cNvSpPr/>
      </dsp:nvSpPr>
      <dsp:spPr>
        <a:xfrm>
          <a:off x="0" y="10985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5199DF-58A1-49D8-940F-269EFAEF72CC}">
      <dsp:nvSpPr>
        <dsp:cNvPr id="0" name=""/>
        <dsp:cNvSpPr/>
      </dsp:nvSpPr>
      <dsp:spPr>
        <a:xfrm>
          <a:off x="401002" y="9509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Specific versus diffuse </a:t>
          </a:r>
          <a:endParaRPr lang="en-US" sz="1600" b="0" kern="1200" dirty="0">
            <a:latin typeface="Century" pitchFamily="18" charset="0"/>
          </a:endParaRPr>
        </a:p>
      </dsp:txBody>
      <dsp:txXfrm>
        <a:off x="415412" y="965337"/>
        <a:ext cx="5585215" cy="266380"/>
      </dsp:txXfrm>
    </dsp:sp>
    <dsp:sp modelId="{08939870-1A9D-496E-83DC-D9975F433FC5}">
      <dsp:nvSpPr>
        <dsp:cNvPr id="0" name=""/>
        <dsp:cNvSpPr/>
      </dsp:nvSpPr>
      <dsp:spPr>
        <a:xfrm>
          <a:off x="0" y="15521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0D933-A0C2-4A13-AF9D-CF1913BA595F}">
      <dsp:nvSpPr>
        <dsp:cNvPr id="0" name=""/>
        <dsp:cNvSpPr/>
      </dsp:nvSpPr>
      <dsp:spPr>
        <a:xfrm>
          <a:off x="401002" y="14045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Neutral versus emotional </a:t>
          </a:r>
          <a:endParaRPr lang="en-US" sz="1600" b="0" kern="1200" dirty="0">
            <a:latin typeface="Century" pitchFamily="18" charset="0"/>
          </a:endParaRPr>
        </a:p>
      </dsp:txBody>
      <dsp:txXfrm>
        <a:off x="415412" y="1418937"/>
        <a:ext cx="5585215" cy="266380"/>
      </dsp:txXfrm>
    </dsp:sp>
    <dsp:sp modelId="{AAEA4B00-79E0-4364-9B99-F9C5066896B5}">
      <dsp:nvSpPr>
        <dsp:cNvPr id="0" name=""/>
        <dsp:cNvSpPr/>
      </dsp:nvSpPr>
      <dsp:spPr>
        <a:xfrm>
          <a:off x="0" y="20057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0EAEE-6DF5-4C82-B3F0-518CC435A2BD}">
      <dsp:nvSpPr>
        <dsp:cNvPr id="0" name=""/>
        <dsp:cNvSpPr/>
      </dsp:nvSpPr>
      <dsp:spPr>
        <a:xfrm>
          <a:off x="401002" y="18581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Achievement versus ascription </a:t>
          </a:r>
          <a:endParaRPr lang="en-US" sz="1600" b="0" kern="1200" dirty="0">
            <a:latin typeface="Century" pitchFamily="18" charset="0"/>
          </a:endParaRPr>
        </a:p>
      </dsp:txBody>
      <dsp:txXfrm>
        <a:off x="415412" y="1872537"/>
        <a:ext cx="5585215" cy="266380"/>
      </dsp:txXfrm>
    </dsp:sp>
    <dsp:sp modelId="{79F0880A-5E60-4AD3-A06E-8C51BF06FE0C}">
      <dsp:nvSpPr>
        <dsp:cNvPr id="0" name=""/>
        <dsp:cNvSpPr/>
      </dsp:nvSpPr>
      <dsp:spPr>
        <a:xfrm>
          <a:off x="0" y="24593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95A0C3-8B4E-446B-9648-C651600B80B1}">
      <dsp:nvSpPr>
        <dsp:cNvPr id="0" name=""/>
        <dsp:cNvSpPr/>
      </dsp:nvSpPr>
      <dsp:spPr>
        <a:xfrm>
          <a:off x="401002" y="23117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Sequential time versus synchronous time</a:t>
          </a:r>
          <a:endParaRPr lang="en-US" sz="1600" b="0" kern="1200" dirty="0">
            <a:latin typeface="Century" pitchFamily="18" charset="0"/>
          </a:endParaRPr>
        </a:p>
      </dsp:txBody>
      <dsp:txXfrm>
        <a:off x="415412" y="2326137"/>
        <a:ext cx="5585215" cy="266380"/>
      </dsp:txXfrm>
    </dsp:sp>
    <dsp:sp modelId="{658F46D1-DF12-4C49-96AF-B0BC109CAC6E}">
      <dsp:nvSpPr>
        <dsp:cNvPr id="0" name=""/>
        <dsp:cNvSpPr/>
      </dsp:nvSpPr>
      <dsp:spPr>
        <a:xfrm>
          <a:off x="0" y="2912927"/>
          <a:ext cx="802005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C78BD-C1DD-4580-8174-C9BC94BA1139}">
      <dsp:nvSpPr>
        <dsp:cNvPr id="0" name=""/>
        <dsp:cNvSpPr/>
      </dsp:nvSpPr>
      <dsp:spPr>
        <a:xfrm>
          <a:off x="401002" y="2765327"/>
          <a:ext cx="5614035"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97" tIns="0" rIns="212197"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Internal direction versus outer direction  </a:t>
          </a:r>
          <a:endParaRPr lang="en-US" sz="1600" b="0" kern="1200" dirty="0">
            <a:latin typeface="Century" pitchFamily="18" charset="0"/>
          </a:endParaRPr>
        </a:p>
      </dsp:txBody>
      <dsp:txXfrm>
        <a:off x="415412" y="2779737"/>
        <a:ext cx="5585215" cy="266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0448E-3AD8-4C4A-8E6F-4BB89F4410BF}">
      <dsp:nvSpPr>
        <dsp:cNvPr id="0" name=""/>
        <dsp:cNvSpPr/>
      </dsp:nvSpPr>
      <dsp:spPr>
        <a:xfrm>
          <a:off x="0" y="32080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0CF05FC-7F7D-43D5-99FE-DE63ACA4E6C6}">
      <dsp:nvSpPr>
        <dsp:cNvPr id="0" name=""/>
        <dsp:cNvSpPr/>
      </dsp:nvSpPr>
      <dsp:spPr>
        <a:xfrm>
          <a:off x="274478" y="69887"/>
          <a:ext cx="3842702" cy="5018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Mechanistic culture</a:t>
          </a:r>
        </a:p>
      </dsp:txBody>
      <dsp:txXfrm>
        <a:off x="298976" y="94385"/>
        <a:ext cx="3793706" cy="452844"/>
      </dsp:txXfrm>
    </dsp:sp>
    <dsp:sp modelId="{0718FDA7-66A7-47BC-9350-8571EDA63174}">
      <dsp:nvSpPr>
        <dsp:cNvPr id="0" name=""/>
        <dsp:cNvSpPr/>
      </dsp:nvSpPr>
      <dsp:spPr>
        <a:xfrm>
          <a:off x="0" y="109192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6E83F70-601E-442A-A9E5-D410B43819C1}">
      <dsp:nvSpPr>
        <dsp:cNvPr id="0" name=""/>
        <dsp:cNvSpPr/>
      </dsp:nvSpPr>
      <dsp:spPr>
        <a:xfrm>
          <a:off x="274478" y="841007"/>
          <a:ext cx="3842702" cy="501840"/>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US" sz="1600" kern="1200">
              <a:latin typeface="Century" pitchFamily="18" charset="0"/>
            </a:rPr>
            <a:t>Organic culture</a:t>
          </a:r>
        </a:p>
      </dsp:txBody>
      <dsp:txXfrm>
        <a:off x="298976" y="865505"/>
        <a:ext cx="3793706" cy="452844"/>
      </dsp:txXfrm>
    </dsp:sp>
    <dsp:sp modelId="{06ACE947-2948-4670-AE80-F2501DD67732}">
      <dsp:nvSpPr>
        <dsp:cNvPr id="0" name=""/>
        <dsp:cNvSpPr/>
      </dsp:nvSpPr>
      <dsp:spPr>
        <a:xfrm>
          <a:off x="0" y="186304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F52C13-55AD-44F3-904C-881729141A73}">
      <dsp:nvSpPr>
        <dsp:cNvPr id="0" name=""/>
        <dsp:cNvSpPr/>
      </dsp:nvSpPr>
      <dsp:spPr>
        <a:xfrm>
          <a:off x="274478" y="1612127"/>
          <a:ext cx="3842702" cy="501840"/>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Authoritarian culture</a:t>
          </a:r>
        </a:p>
      </dsp:txBody>
      <dsp:txXfrm>
        <a:off x="298976" y="1636625"/>
        <a:ext cx="3793706" cy="452844"/>
      </dsp:txXfrm>
    </dsp:sp>
    <dsp:sp modelId="{45915F8F-416C-4F6B-8641-82F79C3CFB50}">
      <dsp:nvSpPr>
        <dsp:cNvPr id="0" name=""/>
        <dsp:cNvSpPr/>
      </dsp:nvSpPr>
      <dsp:spPr>
        <a:xfrm>
          <a:off x="0" y="263416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0C5939-4B77-4EFC-A222-E3DDBA062DD4}">
      <dsp:nvSpPr>
        <dsp:cNvPr id="0" name=""/>
        <dsp:cNvSpPr/>
      </dsp:nvSpPr>
      <dsp:spPr>
        <a:xfrm>
          <a:off x="274478" y="2383247"/>
          <a:ext cx="3842702" cy="5018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Participative culture</a:t>
          </a:r>
        </a:p>
      </dsp:txBody>
      <dsp:txXfrm>
        <a:off x="298976" y="2407745"/>
        <a:ext cx="3793706"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C3CC7-9E7C-4499-8830-8CFBD82CEF6B}">
      <dsp:nvSpPr>
        <dsp:cNvPr id="0" name=""/>
        <dsp:cNvSpPr/>
      </dsp:nvSpPr>
      <dsp:spPr>
        <a:xfrm>
          <a:off x="0" y="16979"/>
          <a:ext cx="7315200" cy="6926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Vision	</a:t>
          </a:r>
          <a:endParaRPr lang="en-US" sz="1600" kern="1200" dirty="0">
            <a:latin typeface="Century" pitchFamily="18" charset="0"/>
          </a:endParaRPr>
        </a:p>
      </dsp:txBody>
      <dsp:txXfrm>
        <a:off x="33812" y="50791"/>
        <a:ext cx="7247576" cy="625016"/>
      </dsp:txXfrm>
    </dsp:sp>
    <dsp:sp modelId="{96CC4B16-A6F7-4DB9-B109-0F4FCFB40C62}">
      <dsp:nvSpPr>
        <dsp:cNvPr id="0" name=""/>
        <dsp:cNvSpPr/>
      </dsp:nvSpPr>
      <dsp:spPr>
        <a:xfrm>
          <a:off x="0" y="816180"/>
          <a:ext cx="7315200" cy="692640"/>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latin typeface="Century" pitchFamily="18" charset="0"/>
            </a:rPr>
            <a:t>Values</a:t>
          </a:r>
          <a:endParaRPr lang="en-US" sz="1600" kern="1200">
            <a:latin typeface="Century" pitchFamily="18" charset="0"/>
          </a:endParaRPr>
        </a:p>
      </dsp:txBody>
      <dsp:txXfrm>
        <a:off x="33812" y="849992"/>
        <a:ext cx="7247576" cy="625016"/>
      </dsp:txXfrm>
    </dsp:sp>
    <dsp:sp modelId="{3CBC50EB-528E-40AE-BE81-47EC5ABED1A7}">
      <dsp:nvSpPr>
        <dsp:cNvPr id="0" name=""/>
        <dsp:cNvSpPr/>
      </dsp:nvSpPr>
      <dsp:spPr>
        <a:xfrm>
          <a:off x="0" y="1615380"/>
          <a:ext cx="7315200" cy="692640"/>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Practices</a:t>
          </a:r>
          <a:endParaRPr lang="en-US" sz="1600" kern="1200" dirty="0">
            <a:latin typeface="Century" pitchFamily="18" charset="0"/>
          </a:endParaRPr>
        </a:p>
      </dsp:txBody>
      <dsp:txXfrm>
        <a:off x="33812" y="1649192"/>
        <a:ext cx="7247576" cy="625016"/>
      </dsp:txXfrm>
    </dsp:sp>
    <dsp:sp modelId="{DD7864DF-D7FE-476C-8952-737A2C1C424E}">
      <dsp:nvSpPr>
        <dsp:cNvPr id="0" name=""/>
        <dsp:cNvSpPr/>
      </dsp:nvSpPr>
      <dsp:spPr>
        <a:xfrm>
          <a:off x="0" y="2414580"/>
          <a:ext cx="7315200" cy="6926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People</a:t>
          </a:r>
          <a:endParaRPr lang="en-US" sz="1600" kern="1200" dirty="0">
            <a:latin typeface="Century" pitchFamily="18" charset="0"/>
          </a:endParaRPr>
        </a:p>
      </dsp:txBody>
      <dsp:txXfrm>
        <a:off x="33812" y="2448392"/>
        <a:ext cx="7247576" cy="625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4FC77-4C9A-4AA5-BC36-9160D4F5B457}">
      <dsp:nvSpPr>
        <dsp:cNvPr id="0" name=""/>
        <dsp:cNvSpPr/>
      </dsp:nvSpPr>
      <dsp:spPr>
        <a:xfrm>
          <a:off x="0" y="32080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BFBF1A0-13EB-44E4-BA43-87CDB3E4DB1F}">
      <dsp:nvSpPr>
        <dsp:cNvPr id="0" name=""/>
        <dsp:cNvSpPr/>
      </dsp:nvSpPr>
      <dsp:spPr>
        <a:xfrm>
          <a:off x="274478" y="69887"/>
          <a:ext cx="3842702" cy="5018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Interpersonal conflicts</a:t>
          </a:r>
          <a:endParaRPr lang="en-US" sz="1600" kern="1200" dirty="0">
            <a:latin typeface="Century" pitchFamily="18" charset="0"/>
          </a:endParaRPr>
        </a:p>
      </dsp:txBody>
      <dsp:txXfrm>
        <a:off x="298976" y="94385"/>
        <a:ext cx="3793706" cy="452844"/>
      </dsp:txXfrm>
    </dsp:sp>
    <dsp:sp modelId="{36944264-38D2-478F-8A23-111CC3E236C4}">
      <dsp:nvSpPr>
        <dsp:cNvPr id="0" name=""/>
        <dsp:cNvSpPr/>
      </dsp:nvSpPr>
      <dsp:spPr>
        <a:xfrm>
          <a:off x="0" y="109192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589C2BD-D8B8-4682-BA8E-907116040B16}">
      <dsp:nvSpPr>
        <dsp:cNvPr id="0" name=""/>
        <dsp:cNvSpPr/>
      </dsp:nvSpPr>
      <dsp:spPr>
        <a:xfrm>
          <a:off x="274478" y="841007"/>
          <a:ext cx="3842702" cy="501840"/>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Intrapersonal conflicts</a:t>
          </a:r>
          <a:endParaRPr lang="en-US" sz="1600" kern="1200" dirty="0">
            <a:latin typeface="Century" pitchFamily="18" charset="0"/>
          </a:endParaRPr>
        </a:p>
      </dsp:txBody>
      <dsp:txXfrm>
        <a:off x="298976" y="865505"/>
        <a:ext cx="3793706" cy="452844"/>
      </dsp:txXfrm>
    </dsp:sp>
    <dsp:sp modelId="{37C042A7-6A50-4604-A4D0-83652B541233}">
      <dsp:nvSpPr>
        <dsp:cNvPr id="0" name=""/>
        <dsp:cNvSpPr/>
      </dsp:nvSpPr>
      <dsp:spPr>
        <a:xfrm>
          <a:off x="0" y="186304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CBB643-58A5-4E72-AB82-794E5A570341}">
      <dsp:nvSpPr>
        <dsp:cNvPr id="0" name=""/>
        <dsp:cNvSpPr/>
      </dsp:nvSpPr>
      <dsp:spPr>
        <a:xfrm>
          <a:off x="274478" y="1612127"/>
          <a:ext cx="3842702" cy="501840"/>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Intergroup conflicts</a:t>
          </a:r>
          <a:endParaRPr lang="en-US" sz="1600" kern="1200" dirty="0">
            <a:latin typeface="Century" pitchFamily="18" charset="0"/>
          </a:endParaRPr>
        </a:p>
      </dsp:txBody>
      <dsp:txXfrm>
        <a:off x="298976" y="1636625"/>
        <a:ext cx="3793706" cy="452844"/>
      </dsp:txXfrm>
    </dsp:sp>
    <dsp:sp modelId="{A5CF1E1C-19C8-4E55-959E-6F6E5F1F8598}">
      <dsp:nvSpPr>
        <dsp:cNvPr id="0" name=""/>
        <dsp:cNvSpPr/>
      </dsp:nvSpPr>
      <dsp:spPr>
        <a:xfrm>
          <a:off x="0" y="2634167"/>
          <a:ext cx="5489575"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CF49BD5-8BB3-4CAE-A39D-FA900FED84A8}">
      <dsp:nvSpPr>
        <dsp:cNvPr id="0" name=""/>
        <dsp:cNvSpPr/>
      </dsp:nvSpPr>
      <dsp:spPr>
        <a:xfrm>
          <a:off x="274478" y="2383247"/>
          <a:ext cx="3842702" cy="5018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245" tIns="0" rIns="145245"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Intragroup conflicts</a:t>
          </a:r>
          <a:endParaRPr lang="en-US" sz="1600" kern="1200" dirty="0">
            <a:latin typeface="Century" pitchFamily="18" charset="0"/>
          </a:endParaRPr>
        </a:p>
      </dsp:txBody>
      <dsp:txXfrm>
        <a:off x="298976" y="2407745"/>
        <a:ext cx="3793706" cy="4528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D6042-6CA5-448B-9FFE-7D2087226391}">
      <dsp:nvSpPr>
        <dsp:cNvPr id="0" name=""/>
        <dsp:cNvSpPr/>
      </dsp:nvSpPr>
      <dsp:spPr>
        <a:xfrm>
          <a:off x="-3013795" y="-464123"/>
          <a:ext cx="3595248" cy="3595248"/>
        </a:xfrm>
        <a:prstGeom prst="blockArc">
          <a:avLst>
            <a:gd name="adj1" fmla="val 18900000"/>
            <a:gd name="adj2" fmla="val 2700000"/>
            <a:gd name="adj3" fmla="val 60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DC041-09C7-4267-A85E-AD87BE404E5C}">
      <dsp:nvSpPr>
        <dsp:cNvPr id="0" name=""/>
        <dsp:cNvSpPr/>
      </dsp:nvSpPr>
      <dsp:spPr>
        <a:xfrm>
          <a:off x="305053" y="205038"/>
          <a:ext cx="5430164" cy="410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669" tIns="40640" rIns="40640" bIns="4064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Performance management  </a:t>
          </a:r>
          <a:endParaRPr lang="en-US" sz="1600" b="0" kern="1200" dirty="0">
            <a:latin typeface="Century" pitchFamily="18" charset="0"/>
          </a:endParaRPr>
        </a:p>
      </dsp:txBody>
      <dsp:txXfrm>
        <a:off x="305053" y="205038"/>
        <a:ext cx="5430164" cy="410291"/>
      </dsp:txXfrm>
    </dsp:sp>
    <dsp:sp modelId="{2EAB9129-5972-4ABA-8A9C-A3D8D8EB7BF3}">
      <dsp:nvSpPr>
        <dsp:cNvPr id="0" name=""/>
        <dsp:cNvSpPr/>
      </dsp:nvSpPr>
      <dsp:spPr>
        <a:xfrm>
          <a:off x="48621" y="153752"/>
          <a:ext cx="512864" cy="5128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5FAE8-AFAE-48D6-818A-56133975F744}">
      <dsp:nvSpPr>
        <dsp:cNvPr id="0" name=""/>
        <dsp:cNvSpPr/>
      </dsp:nvSpPr>
      <dsp:spPr>
        <a:xfrm>
          <a:off x="540282" y="820582"/>
          <a:ext cx="5194934" cy="410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669" tIns="40640" rIns="40640" bIns="4064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Compensation and reward systems</a:t>
          </a:r>
          <a:endParaRPr lang="en-US" sz="1600" b="0" kern="1200" dirty="0">
            <a:latin typeface="Century" pitchFamily="18" charset="0"/>
          </a:endParaRPr>
        </a:p>
      </dsp:txBody>
      <dsp:txXfrm>
        <a:off x="540282" y="820582"/>
        <a:ext cx="5194934" cy="410291"/>
      </dsp:txXfrm>
    </dsp:sp>
    <dsp:sp modelId="{7C122537-4ED1-4887-B802-2876CA0C31DF}">
      <dsp:nvSpPr>
        <dsp:cNvPr id="0" name=""/>
        <dsp:cNvSpPr/>
      </dsp:nvSpPr>
      <dsp:spPr>
        <a:xfrm>
          <a:off x="283850" y="769296"/>
          <a:ext cx="512864" cy="5128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406B6-7B91-443D-B006-9246EE65ED94}">
      <dsp:nvSpPr>
        <dsp:cNvPr id="0" name=""/>
        <dsp:cNvSpPr/>
      </dsp:nvSpPr>
      <dsp:spPr>
        <a:xfrm>
          <a:off x="540282" y="1436126"/>
          <a:ext cx="5194934" cy="410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669" tIns="40640" rIns="40640" bIns="4064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Recruitment and selection</a:t>
          </a:r>
          <a:endParaRPr lang="en-US" sz="1600" b="0" kern="1200" dirty="0">
            <a:latin typeface="Century" pitchFamily="18" charset="0"/>
          </a:endParaRPr>
        </a:p>
      </dsp:txBody>
      <dsp:txXfrm>
        <a:off x="540282" y="1436126"/>
        <a:ext cx="5194934" cy="410291"/>
      </dsp:txXfrm>
    </dsp:sp>
    <dsp:sp modelId="{F4690CC1-5149-4A84-8F06-D982B0345F22}">
      <dsp:nvSpPr>
        <dsp:cNvPr id="0" name=""/>
        <dsp:cNvSpPr/>
      </dsp:nvSpPr>
      <dsp:spPr>
        <a:xfrm>
          <a:off x="283850" y="1384839"/>
          <a:ext cx="512864" cy="5128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FF5C1-6432-4AC5-9958-671A94AC3A4F}">
      <dsp:nvSpPr>
        <dsp:cNvPr id="0" name=""/>
        <dsp:cNvSpPr/>
      </dsp:nvSpPr>
      <dsp:spPr>
        <a:xfrm>
          <a:off x="305053" y="2051669"/>
          <a:ext cx="5430164" cy="4102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669" tIns="40640" rIns="40640" bIns="4064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Training and development</a:t>
          </a:r>
          <a:endParaRPr lang="en-US" sz="1600" b="0" kern="1200" dirty="0">
            <a:latin typeface="Century" pitchFamily="18" charset="0"/>
          </a:endParaRPr>
        </a:p>
      </dsp:txBody>
      <dsp:txXfrm>
        <a:off x="305053" y="2051669"/>
        <a:ext cx="5430164" cy="410291"/>
      </dsp:txXfrm>
    </dsp:sp>
    <dsp:sp modelId="{3A22ECD8-9BD6-460F-BF1C-8D4DB575180C}">
      <dsp:nvSpPr>
        <dsp:cNvPr id="0" name=""/>
        <dsp:cNvSpPr/>
      </dsp:nvSpPr>
      <dsp:spPr>
        <a:xfrm>
          <a:off x="48621" y="2000383"/>
          <a:ext cx="512864" cy="5128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99B0F-2D00-44B6-B910-EA7955886589}">
      <dsp:nvSpPr>
        <dsp:cNvPr id="0" name=""/>
        <dsp:cNvSpPr/>
      </dsp:nvSpPr>
      <dsp:spPr>
        <a:xfrm>
          <a:off x="0" y="17564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C51112-333C-45E6-9B18-1C0E34AF17DF}">
      <dsp:nvSpPr>
        <dsp:cNvPr id="0" name=""/>
        <dsp:cNvSpPr/>
      </dsp:nvSpPr>
      <dsp:spPr>
        <a:xfrm>
          <a:off x="266700" y="4280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Division of work</a:t>
          </a:r>
          <a:endParaRPr lang="en-US" sz="1600" b="0" kern="1200" dirty="0">
            <a:latin typeface="Century" pitchFamily="18" charset="0"/>
          </a:endParaRPr>
        </a:p>
      </dsp:txBody>
      <dsp:txXfrm>
        <a:off x="279669" y="55778"/>
        <a:ext cx="3707862" cy="239742"/>
      </dsp:txXfrm>
    </dsp:sp>
    <dsp:sp modelId="{BBA38BC9-44A5-4C7E-8014-0C05592E8D5E}">
      <dsp:nvSpPr>
        <dsp:cNvPr id="0" name=""/>
        <dsp:cNvSpPr/>
      </dsp:nvSpPr>
      <dsp:spPr>
        <a:xfrm>
          <a:off x="0" y="58388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6AE105-476D-4B4C-9BA8-5CB1CE263940}">
      <dsp:nvSpPr>
        <dsp:cNvPr id="0" name=""/>
        <dsp:cNvSpPr/>
      </dsp:nvSpPr>
      <dsp:spPr>
        <a:xfrm>
          <a:off x="266700" y="45104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Unity of command</a:t>
          </a:r>
          <a:endParaRPr lang="en-US" sz="1600" b="0" kern="1200" dirty="0">
            <a:latin typeface="Century" pitchFamily="18" charset="0"/>
          </a:endParaRPr>
        </a:p>
      </dsp:txBody>
      <dsp:txXfrm>
        <a:off x="279669" y="464018"/>
        <a:ext cx="3707862" cy="239742"/>
      </dsp:txXfrm>
    </dsp:sp>
    <dsp:sp modelId="{46C25254-B3A8-490E-8298-EB1095F092FA}">
      <dsp:nvSpPr>
        <dsp:cNvPr id="0" name=""/>
        <dsp:cNvSpPr/>
      </dsp:nvSpPr>
      <dsp:spPr>
        <a:xfrm>
          <a:off x="0" y="99212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DB044-522F-4BAE-BBC5-4D463A46C29E}">
      <dsp:nvSpPr>
        <dsp:cNvPr id="0" name=""/>
        <dsp:cNvSpPr/>
      </dsp:nvSpPr>
      <dsp:spPr>
        <a:xfrm>
          <a:off x="266700" y="85928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Principle of </a:t>
          </a:r>
          <a:r>
            <a:rPr lang="en-GB" sz="1600" b="0" kern="1200" dirty="0" err="1" smtClean="0">
              <a:latin typeface="Century" pitchFamily="18" charset="0"/>
            </a:rPr>
            <a:t>departmentation</a:t>
          </a:r>
          <a:endParaRPr lang="en-US" sz="1600" b="0" kern="1200" dirty="0">
            <a:latin typeface="Century" pitchFamily="18" charset="0"/>
          </a:endParaRPr>
        </a:p>
      </dsp:txBody>
      <dsp:txXfrm>
        <a:off x="279669" y="872258"/>
        <a:ext cx="3707862" cy="239742"/>
      </dsp:txXfrm>
    </dsp:sp>
    <dsp:sp modelId="{0A67799B-C664-41A6-ACC2-4CB39C21FBBC}">
      <dsp:nvSpPr>
        <dsp:cNvPr id="0" name=""/>
        <dsp:cNvSpPr/>
      </dsp:nvSpPr>
      <dsp:spPr>
        <a:xfrm>
          <a:off x="0" y="140036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A0D98-4BAA-4071-95DE-D72225748463}">
      <dsp:nvSpPr>
        <dsp:cNvPr id="0" name=""/>
        <dsp:cNvSpPr/>
      </dsp:nvSpPr>
      <dsp:spPr>
        <a:xfrm>
          <a:off x="266700" y="126752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Principle of authority</a:t>
          </a:r>
          <a:endParaRPr lang="en-US" sz="1600" b="0" kern="1200" dirty="0">
            <a:latin typeface="Century" pitchFamily="18" charset="0"/>
          </a:endParaRPr>
        </a:p>
      </dsp:txBody>
      <dsp:txXfrm>
        <a:off x="279669" y="1280498"/>
        <a:ext cx="3707862" cy="239742"/>
      </dsp:txXfrm>
    </dsp:sp>
    <dsp:sp modelId="{0C411DA8-FF1E-44D6-A821-03E7B48F7585}">
      <dsp:nvSpPr>
        <dsp:cNvPr id="0" name=""/>
        <dsp:cNvSpPr/>
      </dsp:nvSpPr>
      <dsp:spPr>
        <a:xfrm>
          <a:off x="0" y="180860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76948D-456C-4B5A-84D7-30746857ACEE}">
      <dsp:nvSpPr>
        <dsp:cNvPr id="0" name=""/>
        <dsp:cNvSpPr/>
      </dsp:nvSpPr>
      <dsp:spPr>
        <a:xfrm>
          <a:off x="266700" y="167576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Span of management</a:t>
          </a:r>
          <a:endParaRPr lang="en-US" sz="1600" b="0" kern="1200" dirty="0">
            <a:latin typeface="Century" pitchFamily="18" charset="0"/>
          </a:endParaRPr>
        </a:p>
      </dsp:txBody>
      <dsp:txXfrm>
        <a:off x="279669" y="1688738"/>
        <a:ext cx="3707862" cy="239742"/>
      </dsp:txXfrm>
    </dsp:sp>
    <dsp:sp modelId="{27263E36-D8F7-4334-B3AE-1E6E04C8D1D3}">
      <dsp:nvSpPr>
        <dsp:cNvPr id="0" name=""/>
        <dsp:cNvSpPr/>
      </dsp:nvSpPr>
      <dsp:spPr>
        <a:xfrm>
          <a:off x="0" y="221684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DDFA-8E48-40E3-9309-C1292E595DD0}">
      <dsp:nvSpPr>
        <dsp:cNvPr id="0" name=""/>
        <dsp:cNvSpPr/>
      </dsp:nvSpPr>
      <dsp:spPr>
        <a:xfrm>
          <a:off x="266700" y="208400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Scalar chain</a:t>
          </a:r>
          <a:endParaRPr lang="en-US" sz="1600" b="0" kern="1200" dirty="0">
            <a:latin typeface="Century" pitchFamily="18" charset="0"/>
          </a:endParaRPr>
        </a:p>
      </dsp:txBody>
      <dsp:txXfrm>
        <a:off x="279669" y="2096978"/>
        <a:ext cx="3707862" cy="239742"/>
      </dsp:txXfrm>
    </dsp:sp>
    <dsp:sp modelId="{EBFA2213-6978-42F4-A71F-69E40FE862C2}">
      <dsp:nvSpPr>
        <dsp:cNvPr id="0" name=""/>
        <dsp:cNvSpPr/>
      </dsp:nvSpPr>
      <dsp:spPr>
        <a:xfrm>
          <a:off x="0" y="262508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CC0CD-548B-40A3-8E4E-88B09E3C04E8}">
      <dsp:nvSpPr>
        <dsp:cNvPr id="0" name=""/>
        <dsp:cNvSpPr/>
      </dsp:nvSpPr>
      <dsp:spPr>
        <a:xfrm>
          <a:off x="266700" y="249224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Unity of purpose</a:t>
          </a:r>
          <a:endParaRPr lang="en-US" sz="1600" b="0" kern="1200" dirty="0">
            <a:latin typeface="Century" pitchFamily="18" charset="0"/>
          </a:endParaRPr>
        </a:p>
      </dsp:txBody>
      <dsp:txXfrm>
        <a:off x="279669" y="2505218"/>
        <a:ext cx="3707862" cy="239742"/>
      </dsp:txXfrm>
    </dsp:sp>
    <dsp:sp modelId="{68576EC0-AF15-46F1-87EC-AA4D2138894E}">
      <dsp:nvSpPr>
        <dsp:cNvPr id="0" name=""/>
        <dsp:cNvSpPr/>
      </dsp:nvSpPr>
      <dsp:spPr>
        <a:xfrm>
          <a:off x="0" y="303332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5FF1E-5338-4C4F-8153-21A26624F06B}">
      <dsp:nvSpPr>
        <dsp:cNvPr id="0" name=""/>
        <dsp:cNvSpPr/>
      </dsp:nvSpPr>
      <dsp:spPr>
        <a:xfrm>
          <a:off x="266700" y="290048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Principle of flexibility</a:t>
          </a:r>
          <a:endParaRPr lang="en-US" sz="1600" b="0" kern="1200" dirty="0">
            <a:latin typeface="Century" pitchFamily="18" charset="0"/>
          </a:endParaRPr>
        </a:p>
      </dsp:txBody>
      <dsp:txXfrm>
        <a:off x="279669" y="2913458"/>
        <a:ext cx="3707862" cy="239742"/>
      </dsp:txXfrm>
    </dsp:sp>
    <dsp:sp modelId="{6922E478-FA7A-4972-BF74-E37963CD60FF}">
      <dsp:nvSpPr>
        <dsp:cNvPr id="0" name=""/>
        <dsp:cNvSpPr/>
      </dsp:nvSpPr>
      <dsp:spPr>
        <a:xfrm>
          <a:off x="0" y="3441569"/>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7F3EB7-D6ED-4DDE-A217-0FEEBDE5940D}">
      <dsp:nvSpPr>
        <dsp:cNvPr id="0" name=""/>
        <dsp:cNvSpPr/>
      </dsp:nvSpPr>
      <dsp:spPr>
        <a:xfrm>
          <a:off x="266700" y="330872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Principle of synergy</a:t>
          </a:r>
          <a:endParaRPr lang="en-US" sz="1600" b="0" kern="1200" dirty="0">
            <a:latin typeface="Century" pitchFamily="18" charset="0"/>
          </a:endParaRPr>
        </a:p>
      </dsp:txBody>
      <dsp:txXfrm>
        <a:off x="279669" y="3321698"/>
        <a:ext cx="3707862" cy="239742"/>
      </dsp:txXfrm>
    </dsp:sp>
    <dsp:sp modelId="{A9A603B1-B293-46FC-8404-24AF9EB27F1D}">
      <dsp:nvSpPr>
        <dsp:cNvPr id="0" name=""/>
        <dsp:cNvSpPr/>
      </dsp:nvSpPr>
      <dsp:spPr>
        <a:xfrm>
          <a:off x="0" y="3849808"/>
          <a:ext cx="5334000" cy="226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01C59-2B6C-4123-8F9D-00BA33124954}">
      <dsp:nvSpPr>
        <dsp:cNvPr id="0" name=""/>
        <dsp:cNvSpPr/>
      </dsp:nvSpPr>
      <dsp:spPr>
        <a:xfrm>
          <a:off x="266700" y="3716969"/>
          <a:ext cx="3733800" cy="2656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711200">
            <a:lnSpc>
              <a:spcPct val="90000"/>
            </a:lnSpc>
            <a:spcBef>
              <a:spcPct val="0"/>
            </a:spcBef>
            <a:spcAft>
              <a:spcPct val="35000"/>
            </a:spcAft>
          </a:pPr>
          <a:r>
            <a:rPr lang="en-GB" sz="1600" b="0" kern="1200" dirty="0" smtClean="0">
              <a:latin typeface="Century" pitchFamily="18" charset="0"/>
            </a:rPr>
            <a:t>Principle of team spirit</a:t>
          </a:r>
          <a:endParaRPr lang="en-US" sz="1600" b="0" kern="1200" dirty="0">
            <a:latin typeface="Century" pitchFamily="18" charset="0"/>
          </a:endParaRPr>
        </a:p>
      </dsp:txBody>
      <dsp:txXfrm>
        <a:off x="279669" y="3729938"/>
        <a:ext cx="3707862" cy="2397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B5C0B-40D4-44D0-852E-4781DE54E332}">
      <dsp:nvSpPr>
        <dsp:cNvPr id="0" name=""/>
        <dsp:cNvSpPr/>
      </dsp:nvSpPr>
      <dsp:spPr>
        <a:xfrm>
          <a:off x="1020926" y="589845"/>
          <a:ext cx="3544121" cy="3544121"/>
        </a:xfrm>
        <a:prstGeom prst="blockArc">
          <a:avLst>
            <a:gd name="adj1" fmla="val 10880539"/>
            <a:gd name="adj2" fmla="val 16914664"/>
            <a:gd name="adj3" fmla="val 4642"/>
          </a:avLst>
        </a:prstGeom>
        <a:gradFill rotWithShape="0">
          <a:gsLst>
            <a:gs pos="0">
              <a:schemeClr val="accent2">
                <a:shade val="90000"/>
                <a:hueOff val="-41001"/>
                <a:satOff val="-6944"/>
                <a:lumOff val="32113"/>
                <a:alphaOff val="0"/>
                <a:shade val="51000"/>
                <a:satMod val="130000"/>
              </a:schemeClr>
            </a:gs>
            <a:gs pos="80000">
              <a:schemeClr val="accent2">
                <a:shade val="90000"/>
                <a:hueOff val="-41001"/>
                <a:satOff val="-6944"/>
                <a:lumOff val="32113"/>
                <a:alphaOff val="0"/>
                <a:shade val="93000"/>
                <a:satMod val="130000"/>
              </a:schemeClr>
            </a:gs>
            <a:gs pos="100000">
              <a:schemeClr val="accent2">
                <a:shade val="90000"/>
                <a:hueOff val="-41001"/>
                <a:satOff val="-6944"/>
                <a:lumOff val="3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72EF59-6E8A-4DA0-B261-5AFE55E83872}">
      <dsp:nvSpPr>
        <dsp:cNvPr id="0" name=""/>
        <dsp:cNvSpPr/>
      </dsp:nvSpPr>
      <dsp:spPr>
        <a:xfrm>
          <a:off x="1012727" y="376220"/>
          <a:ext cx="3544121" cy="3544121"/>
        </a:xfrm>
        <a:prstGeom prst="blockArc">
          <a:avLst>
            <a:gd name="adj1" fmla="val 4695840"/>
            <a:gd name="adj2" fmla="val 10455684"/>
            <a:gd name="adj3" fmla="val 4642"/>
          </a:avLst>
        </a:prstGeom>
        <a:gradFill rotWithShape="0">
          <a:gsLst>
            <a:gs pos="0">
              <a:schemeClr val="accent2">
                <a:shade val="90000"/>
                <a:hueOff val="-27334"/>
                <a:satOff val="-4629"/>
                <a:lumOff val="21409"/>
                <a:alphaOff val="0"/>
                <a:shade val="51000"/>
                <a:satMod val="130000"/>
              </a:schemeClr>
            </a:gs>
            <a:gs pos="80000">
              <a:schemeClr val="accent2">
                <a:shade val="90000"/>
                <a:hueOff val="-27334"/>
                <a:satOff val="-4629"/>
                <a:lumOff val="21409"/>
                <a:alphaOff val="0"/>
                <a:shade val="93000"/>
                <a:satMod val="130000"/>
              </a:schemeClr>
            </a:gs>
            <a:gs pos="100000">
              <a:schemeClr val="accent2">
                <a:shade val="90000"/>
                <a:hueOff val="-27334"/>
                <a:satOff val="-4629"/>
                <a:lumOff val="214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5FCB347-1FD1-4D9B-B606-EAE5B1CC3FBC}">
      <dsp:nvSpPr>
        <dsp:cNvPr id="0" name=""/>
        <dsp:cNvSpPr/>
      </dsp:nvSpPr>
      <dsp:spPr>
        <a:xfrm>
          <a:off x="1718736" y="376608"/>
          <a:ext cx="3544121" cy="3544121"/>
        </a:xfrm>
        <a:prstGeom prst="blockArc">
          <a:avLst>
            <a:gd name="adj1" fmla="val 379466"/>
            <a:gd name="adj2" fmla="val 6107932"/>
            <a:gd name="adj3" fmla="val 4642"/>
          </a:avLst>
        </a:prstGeom>
        <a:gradFill rotWithShape="0">
          <a:gsLst>
            <a:gs pos="0">
              <a:schemeClr val="accent2">
                <a:shade val="90000"/>
                <a:hueOff val="-13667"/>
                <a:satOff val="-2315"/>
                <a:lumOff val="10704"/>
                <a:alphaOff val="0"/>
                <a:shade val="51000"/>
                <a:satMod val="130000"/>
              </a:schemeClr>
            </a:gs>
            <a:gs pos="80000">
              <a:schemeClr val="accent2">
                <a:shade val="90000"/>
                <a:hueOff val="-13667"/>
                <a:satOff val="-2315"/>
                <a:lumOff val="10704"/>
                <a:alphaOff val="0"/>
                <a:shade val="93000"/>
                <a:satMod val="130000"/>
              </a:schemeClr>
            </a:gs>
            <a:gs pos="100000">
              <a:schemeClr val="accent2">
                <a:shade val="90000"/>
                <a:hueOff val="-13667"/>
                <a:satOff val="-2315"/>
                <a:lumOff val="107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229611-F8FC-4F12-83D8-B4295F53841B}">
      <dsp:nvSpPr>
        <dsp:cNvPr id="0" name=""/>
        <dsp:cNvSpPr/>
      </dsp:nvSpPr>
      <dsp:spPr>
        <a:xfrm>
          <a:off x="1708429" y="595316"/>
          <a:ext cx="3544121" cy="3544121"/>
        </a:xfrm>
        <a:prstGeom prst="blockArc">
          <a:avLst>
            <a:gd name="adj1" fmla="val 15540053"/>
            <a:gd name="adj2" fmla="val 21544323"/>
            <a:gd name="adj3" fmla="val 4642"/>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05A5D9-3BE1-43E9-BED3-E72D60444F8D}">
      <dsp:nvSpPr>
        <dsp:cNvPr id="0" name=""/>
        <dsp:cNvSpPr/>
      </dsp:nvSpPr>
      <dsp:spPr>
        <a:xfrm>
          <a:off x="1984943" y="1487643"/>
          <a:ext cx="2303838" cy="1632272"/>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0" kern="1200" dirty="0">
              <a:latin typeface="Century" pitchFamily="18" charset="0"/>
            </a:rPr>
            <a:t>Factors influencing organisational design</a:t>
          </a:r>
          <a:endParaRPr lang="en-US" sz="1600" b="0" kern="1200" dirty="0">
            <a:latin typeface="Century" pitchFamily="18" charset="0"/>
          </a:endParaRPr>
        </a:p>
      </dsp:txBody>
      <dsp:txXfrm>
        <a:off x="2322332" y="1726684"/>
        <a:ext cx="1629060" cy="1154190"/>
      </dsp:txXfrm>
    </dsp:sp>
    <dsp:sp modelId="{788A8A71-3AB0-47E0-9203-D5EC57D4152D}">
      <dsp:nvSpPr>
        <dsp:cNvPr id="0" name=""/>
        <dsp:cNvSpPr/>
      </dsp:nvSpPr>
      <dsp:spPr>
        <a:xfrm>
          <a:off x="2020617" y="96951"/>
          <a:ext cx="2259244" cy="1142590"/>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pitchFamily="18" charset="0"/>
            </a:rPr>
            <a:t>Organisation's Strategy </a:t>
          </a:r>
          <a:endParaRPr lang="en-US" sz="1600" b="0" kern="1200" dirty="0">
            <a:latin typeface="Century" pitchFamily="18" charset="0"/>
          </a:endParaRPr>
        </a:p>
      </dsp:txBody>
      <dsp:txXfrm>
        <a:off x="2351476" y="264279"/>
        <a:ext cx="1597526" cy="807934"/>
      </dsp:txXfrm>
    </dsp:sp>
    <dsp:sp modelId="{0BFDEC88-71DD-4C18-887C-842C09A7B631}">
      <dsp:nvSpPr>
        <dsp:cNvPr id="0" name=""/>
        <dsp:cNvSpPr/>
      </dsp:nvSpPr>
      <dsp:spPr>
        <a:xfrm>
          <a:off x="4173980" y="1826264"/>
          <a:ext cx="2074419" cy="1026160"/>
        </a:xfrm>
        <a:prstGeom prst="ellips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err="1" smtClean="0">
              <a:latin typeface="Century" pitchFamily="18" charset="0"/>
            </a:rPr>
            <a:t>Organisational</a:t>
          </a:r>
          <a:r>
            <a:rPr lang="en-US" sz="1600" b="0" kern="1200" dirty="0" smtClean="0">
              <a:latin typeface="Century" pitchFamily="18" charset="0"/>
            </a:rPr>
            <a:t> Size</a:t>
          </a:r>
          <a:endParaRPr lang="en-US" sz="1600" b="0" kern="1200" dirty="0">
            <a:latin typeface="Century" pitchFamily="18" charset="0"/>
          </a:endParaRPr>
        </a:p>
      </dsp:txBody>
      <dsp:txXfrm>
        <a:off x="4477772" y="1976542"/>
        <a:ext cx="1466835" cy="725604"/>
      </dsp:txXfrm>
    </dsp:sp>
    <dsp:sp modelId="{E0305C7D-68A8-4BA0-8416-A8D5CEE22372}">
      <dsp:nvSpPr>
        <dsp:cNvPr id="0" name=""/>
        <dsp:cNvSpPr/>
      </dsp:nvSpPr>
      <dsp:spPr>
        <a:xfrm>
          <a:off x="2158925" y="3271729"/>
          <a:ext cx="1955875" cy="1142590"/>
        </a:xfrm>
        <a:prstGeom prst="ellips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pitchFamily="18" charset="0"/>
            </a:rPr>
            <a:t>Technology</a:t>
          </a:r>
          <a:endParaRPr lang="en-US" sz="1600" b="0" kern="1200" dirty="0">
            <a:latin typeface="Century" pitchFamily="18" charset="0"/>
          </a:endParaRPr>
        </a:p>
      </dsp:txBody>
      <dsp:txXfrm>
        <a:off x="2445356" y="3439057"/>
        <a:ext cx="1383013" cy="807934"/>
      </dsp:txXfrm>
    </dsp:sp>
    <dsp:sp modelId="{40E548DB-28E8-4ECA-81E0-0674103A4E00}">
      <dsp:nvSpPr>
        <dsp:cNvPr id="0" name=""/>
        <dsp:cNvSpPr/>
      </dsp:nvSpPr>
      <dsp:spPr>
        <a:xfrm>
          <a:off x="0" y="1750062"/>
          <a:ext cx="2125070" cy="1142590"/>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pitchFamily="18" charset="0"/>
            </a:rPr>
            <a:t>Environment </a:t>
          </a:r>
          <a:endParaRPr lang="en-US" sz="1600" b="0" kern="1200" dirty="0">
            <a:latin typeface="Century" pitchFamily="18" charset="0"/>
          </a:endParaRPr>
        </a:p>
      </dsp:txBody>
      <dsp:txXfrm>
        <a:off x="311209" y="1917390"/>
        <a:ext cx="1502652" cy="8079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E94D-065A-4415-A377-B857B187CCF2}">
      <dsp:nvSpPr>
        <dsp:cNvPr id="0" name=""/>
        <dsp:cNvSpPr/>
      </dsp:nvSpPr>
      <dsp:spPr>
        <a:xfrm>
          <a:off x="1982499" y="828427"/>
          <a:ext cx="424579" cy="91440"/>
        </a:xfrm>
        <a:custGeom>
          <a:avLst/>
          <a:gdLst/>
          <a:ahLst/>
          <a:cxnLst/>
          <a:rect l="0" t="0" r="0" b="0"/>
          <a:pathLst>
            <a:path>
              <a:moveTo>
                <a:pt x="0" y="45720"/>
              </a:moveTo>
              <a:lnTo>
                <a:pt x="424579" y="45720"/>
              </a:lnTo>
            </a:path>
          </a:pathLst>
        </a:custGeom>
        <a:noFill/>
        <a:ln w="9525" cap="flat" cmpd="sng" algn="ctr">
          <a:solidFill>
            <a:schemeClr val="accent2">
              <a:shade val="90000"/>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0" kern="1200">
            <a:latin typeface="Century" pitchFamily="18" charset="0"/>
          </a:endParaRPr>
        </a:p>
      </dsp:txBody>
      <dsp:txXfrm>
        <a:off x="2183409" y="871871"/>
        <a:ext cx="22758" cy="4551"/>
      </dsp:txXfrm>
    </dsp:sp>
    <dsp:sp modelId="{E3AB0B95-32C5-4244-9B3E-9E7916FF613E}">
      <dsp:nvSpPr>
        <dsp:cNvPr id="0" name=""/>
        <dsp:cNvSpPr/>
      </dsp:nvSpPr>
      <dsp:spPr>
        <a:xfrm>
          <a:off x="5257" y="280434"/>
          <a:ext cx="1979041" cy="1187425"/>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0" kern="1200" dirty="0">
              <a:latin typeface="Century" pitchFamily="18" charset="0"/>
            </a:rPr>
            <a:t>Sender</a:t>
          </a:r>
        </a:p>
      </dsp:txBody>
      <dsp:txXfrm>
        <a:off x="5257" y="280434"/>
        <a:ext cx="1979041" cy="1187425"/>
      </dsp:txXfrm>
    </dsp:sp>
    <dsp:sp modelId="{5DB009F4-99FF-451B-8296-99213FA7F6F7}">
      <dsp:nvSpPr>
        <dsp:cNvPr id="0" name=""/>
        <dsp:cNvSpPr/>
      </dsp:nvSpPr>
      <dsp:spPr>
        <a:xfrm>
          <a:off x="4416720" y="828427"/>
          <a:ext cx="424579" cy="91440"/>
        </a:xfrm>
        <a:custGeom>
          <a:avLst/>
          <a:gdLst/>
          <a:ahLst/>
          <a:cxnLst/>
          <a:rect l="0" t="0" r="0" b="0"/>
          <a:pathLst>
            <a:path>
              <a:moveTo>
                <a:pt x="0" y="45720"/>
              </a:moveTo>
              <a:lnTo>
                <a:pt x="424579" y="45720"/>
              </a:lnTo>
            </a:path>
          </a:pathLst>
        </a:custGeom>
        <a:noFill/>
        <a:ln w="9525" cap="flat" cmpd="sng" algn="ctr">
          <a:solidFill>
            <a:schemeClr val="accent2">
              <a:shade val="90000"/>
              <a:hueOff val="-10250"/>
              <a:satOff val="-1736"/>
              <a:lumOff val="8028"/>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0" kern="1200">
            <a:latin typeface="Century" pitchFamily="18" charset="0"/>
          </a:endParaRPr>
        </a:p>
      </dsp:txBody>
      <dsp:txXfrm>
        <a:off x="4617631" y="871871"/>
        <a:ext cx="22758" cy="4551"/>
      </dsp:txXfrm>
    </dsp:sp>
    <dsp:sp modelId="{F1ED009C-0C74-419D-BAC2-15F88688CD93}">
      <dsp:nvSpPr>
        <dsp:cNvPr id="0" name=""/>
        <dsp:cNvSpPr/>
      </dsp:nvSpPr>
      <dsp:spPr>
        <a:xfrm>
          <a:off x="2439479" y="280434"/>
          <a:ext cx="1979041" cy="1187425"/>
        </a:xfrm>
        <a:prstGeom prst="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Century" pitchFamily="18" charset="0"/>
            </a:rPr>
            <a:t>Encoding</a:t>
          </a:r>
          <a:endParaRPr lang="en-GB" sz="1600" b="0" kern="1200">
            <a:latin typeface="Century" pitchFamily="18" charset="0"/>
          </a:endParaRPr>
        </a:p>
      </dsp:txBody>
      <dsp:txXfrm>
        <a:off x="2439479" y="280434"/>
        <a:ext cx="1979041" cy="1187425"/>
      </dsp:txXfrm>
    </dsp:sp>
    <dsp:sp modelId="{CD1672B0-5DC4-41BE-91D1-56E92B833899}">
      <dsp:nvSpPr>
        <dsp:cNvPr id="0" name=""/>
        <dsp:cNvSpPr/>
      </dsp:nvSpPr>
      <dsp:spPr>
        <a:xfrm>
          <a:off x="994778" y="1466060"/>
          <a:ext cx="4868443" cy="424579"/>
        </a:xfrm>
        <a:custGeom>
          <a:avLst/>
          <a:gdLst/>
          <a:ahLst/>
          <a:cxnLst/>
          <a:rect l="0" t="0" r="0" b="0"/>
          <a:pathLst>
            <a:path>
              <a:moveTo>
                <a:pt x="4868443" y="0"/>
              </a:moveTo>
              <a:lnTo>
                <a:pt x="4868443" y="229389"/>
              </a:lnTo>
              <a:lnTo>
                <a:pt x="0" y="229389"/>
              </a:lnTo>
              <a:lnTo>
                <a:pt x="0" y="424579"/>
              </a:lnTo>
            </a:path>
          </a:pathLst>
        </a:custGeom>
        <a:noFill/>
        <a:ln w="9525" cap="flat" cmpd="sng" algn="ctr">
          <a:solidFill>
            <a:schemeClr val="accent2">
              <a:shade val="90000"/>
              <a:hueOff val="-20501"/>
              <a:satOff val="-3472"/>
              <a:lumOff val="1605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0" kern="1200">
            <a:latin typeface="Century" pitchFamily="18" charset="0"/>
          </a:endParaRPr>
        </a:p>
      </dsp:txBody>
      <dsp:txXfrm>
        <a:off x="3306758" y="1676074"/>
        <a:ext cx="244483" cy="4551"/>
      </dsp:txXfrm>
    </dsp:sp>
    <dsp:sp modelId="{E2A5D067-0694-4552-A0B1-CE0CC17630BE}">
      <dsp:nvSpPr>
        <dsp:cNvPr id="0" name=""/>
        <dsp:cNvSpPr/>
      </dsp:nvSpPr>
      <dsp:spPr>
        <a:xfrm>
          <a:off x="4873700" y="280434"/>
          <a:ext cx="1979041" cy="1187425"/>
        </a:xfrm>
        <a:prstGeom prst="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Century" pitchFamily="18" charset="0"/>
            </a:rPr>
            <a:t>Message</a:t>
          </a:r>
          <a:endParaRPr lang="en-GB" sz="1600" b="0" kern="1200">
            <a:latin typeface="Century" pitchFamily="18" charset="0"/>
          </a:endParaRPr>
        </a:p>
      </dsp:txBody>
      <dsp:txXfrm>
        <a:off x="4873700" y="280434"/>
        <a:ext cx="1979041" cy="1187425"/>
      </dsp:txXfrm>
    </dsp:sp>
    <dsp:sp modelId="{91AD8B0F-7B8D-4D06-B394-D63AA22ED8F7}">
      <dsp:nvSpPr>
        <dsp:cNvPr id="0" name=""/>
        <dsp:cNvSpPr/>
      </dsp:nvSpPr>
      <dsp:spPr>
        <a:xfrm>
          <a:off x="1982499" y="2471032"/>
          <a:ext cx="424579" cy="91440"/>
        </a:xfrm>
        <a:custGeom>
          <a:avLst/>
          <a:gdLst/>
          <a:ahLst/>
          <a:cxnLst/>
          <a:rect l="0" t="0" r="0" b="0"/>
          <a:pathLst>
            <a:path>
              <a:moveTo>
                <a:pt x="0" y="45720"/>
              </a:moveTo>
              <a:lnTo>
                <a:pt x="424579" y="45720"/>
              </a:lnTo>
            </a:path>
          </a:pathLst>
        </a:custGeom>
        <a:noFill/>
        <a:ln w="9525" cap="flat" cmpd="sng" algn="ctr">
          <a:solidFill>
            <a:schemeClr val="accent2">
              <a:shade val="90000"/>
              <a:hueOff val="-30751"/>
              <a:satOff val="-5208"/>
              <a:lumOff val="24085"/>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0" kern="1200">
            <a:latin typeface="Century" pitchFamily="18" charset="0"/>
          </a:endParaRPr>
        </a:p>
      </dsp:txBody>
      <dsp:txXfrm>
        <a:off x="2183409" y="2514476"/>
        <a:ext cx="22758" cy="4551"/>
      </dsp:txXfrm>
    </dsp:sp>
    <dsp:sp modelId="{B0D7F2B4-613E-4BE6-A95C-D0458FD5721D}">
      <dsp:nvSpPr>
        <dsp:cNvPr id="0" name=""/>
        <dsp:cNvSpPr/>
      </dsp:nvSpPr>
      <dsp:spPr>
        <a:xfrm>
          <a:off x="5257" y="1923039"/>
          <a:ext cx="1979041" cy="1187425"/>
        </a:xfrm>
        <a:prstGeom prst="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Century" pitchFamily="18" charset="0"/>
            </a:rPr>
            <a:t>Decoding</a:t>
          </a:r>
          <a:endParaRPr lang="en-GB" sz="1600" b="0" kern="1200">
            <a:latin typeface="Century" pitchFamily="18" charset="0"/>
          </a:endParaRPr>
        </a:p>
      </dsp:txBody>
      <dsp:txXfrm>
        <a:off x="5257" y="1923039"/>
        <a:ext cx="1979041" cy="1187425"/>
      </dsp:txXfrm>
    </dsp:sp>
    <dsp:sp modelId="{F6242402-F7BF-4F00-9C1A-700A8EF4E87F}">
      <dsp:nvSpPr>
        <dsp:cNvPr id="0" name=""/>
        <dsp:cNvSpPr/>
      </dsp:nvSpPr>
      <dsp:spPr>
        <a:xfrm>
          <a:off x="4416720" y="2471032"/>
          <a:ext cx="424579" cy="91440"/>
        </a:xfrm>
        <a:custGeom>
          <a:avLst/>
          <a:gdLst/>
          <a:ahLst/>
          <a:cxnLst/>
          <a:rect l="0" t="0" r="0" b="0"/>
          <a:pathLst>
            <a:path>
              <a:moveTo>
                <a:pt x="0" y="45720"/>
              </a:moveTo>
              <a:lnTo>
                <a:pt x="424579" y="45720"/>
              </a:lnTo>
            </a:path>
          </a:pathLst>
        </a:custGeom>
        <a:noFill/>
        <a:ln w="9525" cap="flat" cmpd="sng" algn="ctr">
          <a:solidFill>
            <a:schemeClr val="accent2">
              <a:shade val="90000"/>
              <a:hueOff val="-41001"/>
              <a:satOff val="-6944"/>
              <a:lumOff val="3211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b="0" kern="1200">
            <a:latin typeface="Century" pitchFamily="18" charset="0"/>
          </a:endParaRPr>
        </a:p>
      </dsp:txBody>
      <dsp:txXfrm>
        <a:off x="4617631" y="2514476"/>
        <a:ext cx="22758" cy="4551"/>
      </dsp:txXfrm>
    </dsp:sp>
    <dsp:sp modelId="{463D5C4B-983E-4A98-ADBC-FFF8232F183E}">
      <dsp:nvSpPr>
        <dsp:cNvPr id="0" name=""/>
        <dsp:cNvSpPr/>
      </dsp:nvSpPr>
      <dsp:spPr>
        <a:xfrm>
          <a:off x="2439479" y="1923039"/>
          <a:ext cx="1979041" cy="1187425"/>
        </a:xfrm>
        <a:prstGeom prst="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Century" pitchFamily="18" charset="0"/>
            </a:rPr>
            <a:t>Receiver</a:t>
          </a:r>
          <a:endParaRPr lang="en-GB" sz="1600" b="0" kern="1200">
            <a:latin typeface="Century" pitchFamily="18" charset="0"/>
          </a:endParaRPr>
        </a:p>
      </dsp:txBody>
      <dsp:txXfrm>
        <a:off x="2439479" y="1923039"/>
        <a:ext cx="1979041" cy="1187425"/>
      </dsp:txXfrm>
    </dsp:sp>
    <dsp:sp modelId="{728E518F-2889-49D1-840F-807DFBDDAD74}">
      <dsp:nvSpPr>
        <dsp:cNvPr id="0" name=""/>
        <dsp:cNvSpPr/>
      </dsp:nvSpPr>
      <dsp:spPr>
        <a:xfrm>
          <a:off x="4873700" y="1923039"/>
          <a:ext cx="1979041" cy="1187425"/>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0" kern="1200">
              <a:latin typeface="Century" pitchFamily="18" charset="0"/>
            </a:rPr>
            <a:t>Feedback</a:t>
          </a:r>
          <a:endParaRPr lang="en-GB" sz="1600" b="0" kern="1200">
            <a:latin typeface="Century" pitchFamily="18" charset="0"/>
          </a:endParaRPr>
        </a:p>
      </dsp:txBody>
      <dsp:txXfrm>
        <a:off x="4873700" y="1923039"/>
        <a:ext cx="1979041" cy="11874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10560-38F9-471C-B8DD-E2DE08206D30}">
      <dsp:nvSpPr>
        <dsp:cNvPr id="0" name=""/>
        <dsp:cNvSpPr/>
      </dsp:nvSpPr>
      <dsp:spPr>
        <a:xfrm rot="5400000">
          <a:off x="4549491" y="-1607835"/>
          <a:ext cx="1367849" cy="492556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dirty="0" smtClean="0">
              <a:latin typeface="Century" pitchFamily="18" charset="0"/>
            </a:rPr>
            <a:t>It takes place when people working in an organisation interact with each other to realise common goals.</a:t>
          </a:r>
          <a:endParaRPr lang="en-GB" sz="1600" b="0" kern="1200" dirty="0">
            <a:latin typeface="Century" pitchFamily="18" charset="0"/>
          </a:endParaRPr>
        </a:p>
      </dsp:txBody>
      <dsp:txXfrm rot="-5400000">
        <a:off x="2770632" y="237797"/>
        <a:ext cx="4858795" cy="1234303"/>
      </dsp:txXfrm>
    </dsp:sp>
    <dsp:sp modelId="{3188A30D-F4DE-4A2F-84FD-36538696374D}">
      <dsp:nvSpPr>
        <dsp:cNvPr id="0" name=""/>
        <dsp:cNvSpPr/>
      </dsp:nvSpPr>
      <dsp:spPr>
        <a:xfrm>
          <a:off x="0" y="42"/>
          <a:ext cx="2770632" cy="170981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Internal business communication</a:t>
          </a:r>
          <a:endParaRPr lang="en-GB" sz="1600" b="0" kern="1200" dirty="0">
            <a:latin typeface="Century" pitchFamily="18" charset="0"/>
          </a:endParaRPr>
        </a:p>
      </dsp:txBody>
      <dsp:txXfrm>
        <a:off x="83466" y="83508"/>
        <a:ext cx="2603700" cy="1542879"/>
      </dsp:txXfrm>
    </dsp:sp>
    <dsp:sp modelId="{71D9037A-6D64-42B5-AAC6-D342416F652D}">
      <dsp:nvSpPr>
        <dsp:cNvPr id="0" name=""/>
        <dsp:cNvSpPr/>
      </dsp:nvSpPr>
      <dsp:spPr>
        <a:xfrm rot="5400000">
          <a:off x="4549491" y="187467"/>
          <a:ext cx="1367849" cy="492556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dirty="0" smtClean="0">
              <a:latin typeface="Century" pitchFamily="18" charset="0"/>
            </a:rPr>
            <a:t>It takes place when people working in an organisation interact with external parties such as customers, suppliers, dealers, distributors, government, and general public.</a:t>
          </a:r>
          <a:endParaRPr lang="en-GB" sz="1600" b="0" kern="1200" dirty="0">
            <a:latin typeface="Century" pitchFamily="18" charset="0"/>
          </a:endParaRPr>
        </a:p>
      </dsp:txBody>
      <dsp:txXfrm rot="-5400000">
        <a:off x="2770632" y="2033100"/>
        <a:ext cx="4858795" cy="1234303"/>
      </dsp:txXfrm>
    </dsp:sp>
    <dsp:sp modelId="{BCDF5D2B-EED8-4E03-B9A3-08B29B2EF9A5}">
      <dsp:nvSpPr>
        <dsp:cNvPr id="0" name=""/>
        <dsp:cNvSpPr/>
      </dsp:nvSpPr>
      <dsp:spPr>
        <a:xfrm>
          <a:off x="0" y="1795345"/>
          <a:ext cx="2770632" cy="1709811"/>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External business communication</a:t>
          </a:r>
          <a:endParaRPr lang="en-GB" sz="1600" b="0" kern="1200" dirty="0">
            <a:latin typeface="Century" pitchFamily="18" charset="0"/>
          </a:endParaRPr>
        </a:p>
      </dsp:txBody>
      <dsp:txXfrm>
        <a:off x="83466" y="1878811"/>
        <a:ext cx="2603700" cy="15428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593AF-9EE8-4919-A37E-6EC0AF32A93E}">
      <dsp:nvSpPr>
        <dsp:cNvPr id="0" name=""/>
        <dsp:cNvSpPr/>
      </dsp:nvSpPr>
      <dsp:spPr>
        <a:xfrm>
          <a:off x="0" y="469709"/>
          <a:ext cx="6248400" cy="705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08D5668-27B0-42BF-BBCA-27CA76026730}">
      <dsp:nvSpPr>
        <dsp:cNvPr id="0" name=""/>
        <dsp:cNvSpPr/>
      </dsp:nvSpPr>
      <dsp:spPr>
        <a:xfrm>
          <a:off x="312420" y="56429"/>
          <a:ext cx="4373880" cy="8265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rPr>
            <a:t>Conveying expectations to employees</a:t>
          </a:r>
        </a:p>
      </dsp:txBody>
      <dsp:txXfrm>
        <a:off x="352769" y="96778"/>
        <a:ext cx="4293182" cy="745862"/>
      </dsp:txXfrm>
    </dsp:sp>
    <dsp:sp modelId="{67C8D95D-3DE5-4DFD-A47C-D7278DCCA8F0}">
      <dsp:nvSpPr>
        <dsp:cNvPr id="0" name=""/>
        <dsp:cNvSpPr/>
      </dsp:nvSpPr>
      <dsp:spPr>
        <a:xfrm>
          <a:off x="0" y="1739790"/>
          <a:ext cx="6248400" cy="705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0A29F9-9F2D-4257-B68F-730B2C2DE55F}">
      <dsp:nvSpPr>
        <dsp:cNvPr id="0" name=""/>
        <dsp:cNvSpPr/>
      </dsp:nvSpPr>
      <dsp:spPr>
        <a:xfrm>
          <a:off x="312420" y="1326509"/>
          <a:ext cx="4373880" cy="82656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Ensuring a friendly work environment</a:t>
          </a:r>
        </a:p>
      </dsp:txBody>
      <dsp:txXfrm>
        <a:off x="352769" y="1366858"/>
        <a:ext cx="4293182" cy="745862"/>
      </dsp:txXfrm>
    </dsp:sp>
    <dsp:sp modelId="{2B28A1BD-083F-43D1-A72B-8D2C99224ED1}">
      <dsp:nvSpPr>
        <dsp:cNvPr id="0" name=""/>
        <dsp:cNvSpPr/>
      </dsp:nvSpPr>
      <dsp:spPr>
        <a:xfrm>
          <a:off x="0" y="3009870"/>
          <a:ext cx="6248400" cy="705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F463B1-BFC5-4F18-9A7E-7E87122F55AD}">
      <dsp:nvSpPr>
        <dsp:cNvPr id="0" name=""/>
        <dsp:cNvSpPr/>
      </dsp:nvSpPr>
      <dsp:spPr>
        <a:xfrm>
          <a:off x="312420" y="2596590"/>
          <a:ext cx="4373880" cy="8265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322" tIns="0" rIns="16532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Managing change and mitigating risks</a:t>
          </a:r>
        </a:p>
      </dsp:txBody>
      <dsp:txXfrm>
        <a:off x="352769" y="2636939"/>
        <a:ext cx="429318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A081F-D4F1-47DE-8819-BB1EC3DB752E}">
      <dsp:nvSpPr>
        <dsp:cNvPr id="0" name=""/>
        <dsp:cNvSpPr/>
      </dsp:nvSpPr>
      <dsp:spPr>
        <a:xfrm>
          <a:off x="1631603" y="1480888"/>
          <a:ext cx="2178396" cy="957511"/>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Forces  Affecting Management Thoughts</a:t>
          </a:r>
        </a:p>
      </dsp:txBody>
      <dsp:txXfrm>
        <a:off x="1950622" y="1621112"/>
        <a:ext cx="1540358" cy="677063"/>
      </dsp:txXfrm>
    </dsp:sp>
    <dsp:sp modelId="{3CB42F84-59D4-4A76-A942-7FE8FFF8E8DE}">
      <dsp:nvSpPr>
        <dsp:cNvPr id="0" name=""/>
        <dsp:cNvSpPr/>
      </dsp:nvSpPr>
      <dsp:spPr>
        <a:xfrm rot="16293024">
          <a:off x="2692533" y="1226236"/>
          <a:ext cx="86745" cy="350668"/>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705192" y="1309377"/>
        <a:ext cx="60722" cy="210400"/>
      </dsp:txXfrm>
    </dsp:sp>
    <dsp:sp modelId="{CCB6B02A-B40C-410D-B5E7-03E4411E12FB}">
      <dsp:nvSpPr>
        <dsp:cNvPr id="0" name=""/>
        <dsp:cNvSpPr/>
      </dsp:nvSpPr>
      <dsp:spPr>
        <a:xfrm>
          <a:off x="1931722" y="244750"/>
          <a:ext cx="1641955" cy="1072644"/>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Political Forces</a:t>
          </a:r>
        </a:p>
      </dsp:txBody>
      <dsp:txXfrm>
        <a:off x="2172181" y="401835"/>
        <a:ext cx="1161037" cy="758474"/>
      </dsp:txXfrm>
    </dsp:sp>
    <dsp:sp modelId="{B885EC19-CD23-423C-9909-C5457D183F1A}">
      <dsp:nvSpPr>
        <dsp:cNvPr id="0" name=""/>
        <dsp:cNvSpPr/>
      </dsp:nvSpPr>
      <dsp:spPr>
        <a:xfrm rot="1074672">
          <a:off x="3605164" y="2073132"/>
          <a:ext cx="18499" cy="350668"/>
        </a:xfrm>
        <a:prstGeom prst="rightArrow">
          <a:avLst>
            <a:gd name="adj1" fmla="val 60000"/>
            <a:gd name="adj2" fmla="val 50000"/>
          </a:avLst>
        </a:prstGeom>
        <a:gradFill rotWithShape="0">
          <a:gsLst>
            <a:gs pos="0">
              <a:schemeClr val="accent2">
                <a:shade val="90000"/>
                <a:hueOff val="-20501"/>
                <a:satOff val="-3472"/>
                <a:lumOff val="16056"/>
                <a:alphaOff val="0"/>
                <a:shade val="51000"/>
                <a:satMod val="130000"/>
              </a:schemeClr>
            </a:gs>
            <a:gs pos="80000">
              <a:schemeClr val="accent2">
                <a:shade val="90000"/>
                <a:hueOff val="-20501"/>
                <a:satOff val="-3472"/>
                <a:lumOff val="16056"/>
                <a:alphaOff val="0"/>
                <a:shade val="93000"/>
                <a:satMod val="130000"/>
              </a:schemeClr>
            </a:gs>
            <a:gs pos="100000">
              <a:schemeClr val="accent2">
                <a:shade val="90000"/>
                <a:hueOff val="-20501"/>
                <a:satOff val="-3472"/>
                <a:lumOff val="16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605298" y="2142413"/>
        <a:ext cx="12949" cy="210400"/>
      </dsp:txXfrm>
    </dsp:sp>
    <dsp:sp modelId="{F659E746-4382-4051-85CA-103290F7CA32}">
      <dsp:nvSpPr>
        <dsp:cNvPr id="0" name=""/>
        <dsp:cNvSpPr/>
      </dsp:nvSpPr>
      <dsp:spPr>
        <a:xfrm>
          <a:off x="3521334" y="1972083"/>
          <a:ext cx="1815082" cy="1079245"/>
        </a:xfrm>
        <a:prstGeom prst="ellipse">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Social Forces</a:t>
          </a:r>
        </a:p>
      </dsp:txBody>
      <dsp:txXfrm>
        <a:off x="3787147" y="2130135"/>
        <a:ext cx="1283456" cy="763141"/>
      </dsp:txXfrm>
    </dsp:sp>
    <dsp:sp modelId="{10E3D788-16F8-45D1-A840-32C06FE148B5}">
      <dsp:nvSpPr>
        <dsp:cNvPr id="0" name=""/>
        <dsp:cNvSpPr/>
      </dsp:nvSpPr>
      <dsp:spPr>
        <a:xfrm rot="9758124">
          <a:off x="1801625" y="2068134"/>
          <a:ext cx="23049" cy="350668"/>
        </a:xfrm>
        <a:prstGeom prst="rightArrow">
          <a:avLst>
            <a:gd name="adj1" fmla="val 60000"/>
            <a:gd name="adj2" fmla="val 50000"/>
          </a:avLst>
        </a:prstGeom>
        <a:gradFill rotWithShape="0">
          <a:gsLst>
            <a:gs pos="0">
              <a:schemeClr val="accent2">
                <a:shade val="90000"/>
                <a:hueOff val="-41001"/>
                <a:satOff val="-6944"/>
                <a:lumOff val="32113"/>
                <a:alphaOff val="0"/>
                <a:shade val="51000"/>
                <a:satMod val="130000"/>
              </a:schemeClr>
            </a:gs>
            <a:gs pos="80000">
              <a:schemeClr val="accent2">
                <a:shade val="90000"/>
                <a:hueOff val="-41001"/>
                <a:satOff val="-6944"/>
                <a:lumOff val="32113"/>
                <a:alphaOff val="0"/>
                <a:shade val="93000"/>
                <a:satMod val="130000"/>
              </a:schemeClr>
            </a:gs>
            <a:gs pos="100000">
              <a:schemeClr val="accent2">
                <a:shade val="90000"/>
                <a:hueOff val="-41001"/>
                <a:satOff val="-6944"/>
                <a:lumOff val="3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1808382" y="2137236"/>
        <a:ext cx="16134" cy="210400"/>
      </dsp:txXfrm>
    </dsp:sp>
    <dsp:sp modelId="{B2F9C60F-78F9-41BB-A9A1-2E662BD74BC6}">
      <dsp:nvSpPr>
        <dsp:cNvPr id="0" name=""/>
        <dsp:cNvSpPr/>
      </dsp:nvSpPr>
      <dsp:spPr>
        <a:xfrm>
          <a:off x="160620" y="1961959"/>
          <a:ext cx="1725486" cy="1056957"/>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Economic Forces</a:t>
          </a:r>
        </a:p>
      </dsp:txBody>
      <dsp:txXfrm>
        <a:off x="413312" y="2116747"/>
        <a:ext cx="1220102" cy="7473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500AB-D735-40BF-87A4-2A9BF98A108A}">
      <dsp:nvSpPr>
        <dsp:cNvPr id="0" name=""/>
        <dsp:cNvSpPr/>
      </dsp:nvSpPr>
      <dsp:spPr>
        <a:xfrm rot="5400000">
          <a:off x="4165187" y="-1529274"/>
          <a:ext cx="1100137" cy="443788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dirty="0">
              <a:latin typeface="Century" pitchFamily="18" charset="0"/>
            </a:rPr>
            <a:t>Internal Communication</a:t>
          </a:r>
          <a:endParaRPr lang="en-US" sz="1600" b="0" kern="1200" dirty="0">
            <a:latin typeface="Century" pitchFamily="18" charset="0"/>
          </a:endParaRPr>
        </a:p>
        <a:p>
          <a:pPr marL="171450" lvl="1" indent="-171450" algn="just" defTabSz="711200">
            <a:lnSpc>
              <a:spcPct val="90000"/>
            </a:lnSpc>
            <a:spcBef>
              <a:spcPct val="0"/>
            </a:spcBef>
            <a:spcAft>
              <a:spcPct val="15000"/>
            </a:spcAft>
            <a:buChar char="••"/>
          </a:pPr>
          <a:r>
            <a:rPr lang="en-GB" sz="1600" b="0" kern="1200" dirty="0">
              <a:latin typeface="Century" pitchFamily="18" charset="0"/>
            </a:rPr>
            <a:t>External Communication</a:t>
          </a:r>
          <a:endParaRPr lang="en-US" sz="1600" kern="1200" dirty="0">
            <a:latin typeface="Century" pitchFamily="18" charset="0"/>
          </a:endParaRPr>
        </a:p>
      </dsp:txBody>
      <dsp:txXfrm rot="-5400000">
        <a:off x="2496312" y="193305"/>
        <a:ext cx="4384184" cy="992729"/>
      </dsp:txXfrm>
    </dsp:sp>
    <dsp:sp modelId="{6E011AA6-1780-472B-99CF-29A93D7AFCB3}">
      <dsp:nvSpPr>
        <dsp:cNvPr id="0" name=""/>
        <dsp:cNvSpPr/>
      </dsp:nvSpPr>
      <dsp:spPr>
        <a:xfrm>
          <a:off x="0" y="2083"/>
          <a:ext cx="2496312" cy="137517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Based on the target audience</a:t>
          </a:r>
          <a:endParaRPr lang="en-US" sz="1600" kern="1200" dirty="0">
            <a:latin typeface="Century" pitchFamily="18" charset="0"/>
          </a:endParaRPr>
        </a:p>
      </dsp:txBody>
      <dsp:txXfrm>
        <a:off x="67130" y="69213"/>
        <a:ext cx="2362052" cy="1240911"/>
      </dsp:txXfrm>
    </dsp:sp>
    <dsp:sp modelId="{63D8F182-F92D-40F2-941C-3900FBB1AACE}">
      <dsp:nvSpPr>
        <dsp:cNvPr id="0" name=""/>
        <dsp:cNvSpPr/>
      </dsp:nvSpPr>
      <dsp:spPr>
        <a:xfrm rot="5400000">
          <a:off x="4165187" y="-85343"/>
          <a:ext cx="1100137" cy="443788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a:latin typeface="Century" pitchFamily="18" charset="0"/>
            </a:rPr>
            <a:t>Formal Communication</a:t>
          </a:r>
          <a:endParaRPr lang="en-US" sz="1600" b="0" kern="1200">
            <a:latin typeface="Century" pitchFamily="18" charset="0"/>
          </a:endParaRPr>
        </a:p>
        <a:p>
          <a:pPr marL="171450" lvl="1" indent="-171450" algn="just" defTabSz="711200">
            <a:lnSpc>
              <a:spcPct val="90000"/>
            </a:lnSpc>
            <a:spcBef>
              <a:spcPct val="0"/>
            </a:spcBef>
            <a:spcAft>
              <a:spcPct val="15000"/>
            </a:spcAft>
            <a:buChar char="••"/>
          </a:pPr>
          <a:r>
            <a:rPr lang="en-GB" sz="1600" b="0" kern="1200">
              <a:latin typeface="Century" pitchFamily="18" charset="0"/>
            </a:rPr>
            <a:t>Informal Communication</a:t>
          </a:r>
          <a:endParaRPr lang="en-US" sz="1600" b="0" kern="1200">
            <a:latin typeface="Century" pitchFamily="18" charset="0"/>
          </a:endParaRPr>
        </a:p>
      </dsp:txBody>
      <dsp:txXfrm rot="-5400000">
        <a:off x="2496312" y="1637236"/>
        <a:ext cx="4384184" cy="992729"/>
      </dsp:txXfrm>
    </dsp:sp>
    <dsp:sp modelId="{FB44A25E-5E2E-45BF-846E-B4C26F24491C}">
      <dsp:nvSpPr>
        <dsp:cNvPr id="0" name=""/>
        <dsp:cNvSpPr/>
      </dsp:nvSpPr>
      <dsp:spPr>
        <a:xfrm>
          <a:off x="0" y="1446014"/>
          <a:ext cx="2496312" cy="1375171"/>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Based on the purpose of communication</a:t>
          </a:r>
          <a:endParaRPr lang="en-US" sz="1600" kern="1200" dirty="0">
            <a:latin typeface="Century" pitchFamily="18" charset="0"/>
          </a:endParaRPr>
        </a:p>
      </dsp:txBody>
      <dsp:txXfrm>
        <a:off x="67130" y="1513144"/>
        <a:ext cx="2362052" cy="1240911"/>
      </dsp:txXfrm>
    </dsp:sp>
    <dsp:sp modelId="{77D32C48-1C43-4CD7-B651-19863B525CDE}">
      <dsp:nvSpPr>
        <dsp:cNvPr id="0" name=""/>
        <dsp:cNvSpPr/>
      </dsp:nvSpPr>
      <dsp:spPr>
        <a:xfrm rot="5400000">
          <a:off x="4165187" y="1358586"/>
          <a:ext cx="1100137" cy="443788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a:latin typeface="Century" pitchFamily="18" charset="0"/>
            </a:rPr>
            <a:t>Verbal Communication</a:t>
          </a:r>
          <a:endParaRPr lang="en-US" sz="1600" b="0" kern="1200">
            <a:latin typeface="Century" pitchFamily="18" charset="0"/>
          </a:endParaRPr>
        </a:p>
        <a:p>
          <a:pPr marL="171450" lvl="1" indent="-171450" algn="just" defTabSz="711200">
            <a:lnSpc>
              <a:spcPct val="90000"/>
            </a:lnSpc>
            <a:spcBef>
              <a:spcPct val="0"/>
            </a:spcBef>
            <a:spcAft>
              <a:spcPct val="15000"/>
            </a:spcAft>
            <a:buChar char="••"/>
          </a:pPr>
          <a:r>
            <a:rPr lang="en-GB" sz="1600" b="0" kern="1200">
              <a:latin typeface="Century" pitchFamily="18" charset="0"/>
            </a:rPr>
            <a:t>Non-verbal Communication</a:t>
          </a:r>
          <a:endParaRPr lang="en-US" sz="1600" b="0" kern="1200">
            <a:latin typeface="Century" pitchFamily="18" charset="0"/>
          </a:endParaRPr>
        </a:p>
        <a:p>
          <a:pPr marL="171450" lvl="1" indent="-171450" algn="just" defTabSz="711200">
            <a:lnSpc>
              <a:spcPct val="90000"/>
            </a:lnSpc>
            <a:spcBef>
              <a:spcPct val="0"/>
            </a:spcBef>
            <a:spcAft>
              <a:spcPct val="15000"/>
            </a:spcAft>
            <a:buChar char="••"/>
          </a:pPr>
          <a:r>
            <a:rPr lang="en-GB" sz="1600" kern="1200">
              <a:latin typeface="Century" pitchFamily="18" charset="0"/>
            </a:rPr>
            <a:t>Written Communication</a:t>
          </a:r>
          <a:endParaRPr lang="en-US" sz="1600" b="0" kern="1200">
            <a:latin typeface="Century" pitchFamily="18" charset="0"/>
          </a:endParaRPr>
        </a:p>
        <a:p>
          <a:pPr marL="171450" lvl="1" indent="-171450" algn="just" defTabSz="711200">
            <a:lnSpc>
              <a:spcPct val="90000"/>
            </a:lnSpc>
            <a:spcBef>
              <a:spcPct val="0"/>
            </a:spcBef>
            <a:spcAft>
              <a:spcPct val="15000"/>
            </a:spcAft>
            <a:buChar char="••"/>
          </a:pPr>
          <a:r>
            <a:rPr lang="en-GB" sz="1600" kern="1200">
              <a:latin typeface="Century" pitchFamily="18" charset="0"/>
            </a:rPr>
            <a:t>Visual Communication </a:t>
          </a:r>
          <a:endParaRPr lang="en-US" sz="1600" kern="1200">
            <a:latin typeface="Century" pitchFamily="18" charset="0"/>
          </a:endParaRPr>
        </a:p>
      </dsp:txBody>
      <dsp:txXfrm rot="-5400000">
        <a:off x="2496312" y="3081165"/>
        <a:ext cx="4384184" cy="992729"/>
      </dsp:txXfrm>
    </dsp:sp>
    <dsp:sp modelId="{91984182-EC05-491D-A9CF-4F3CF7EF3DD7}">
      <dsp:nvSpPr>
        <dsp:cNvPr id="0" name=""/>
        <dsp:cNvSpPr/>
      </dsp:nvSpPr>
      <dsp:spPr>
        <a:xfrm>
          <a:off x="0" y="2889944"/>
          <a:ext cx="2496312" cy="1375171"/>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Based on the communication channels used</a:t>
          </a:r>
          <a:endParaRPr lang="en-US" sz="1600" kern="1200" dirty="0">
            <a:latin typeface="Century" pitchFamily="18" charset="0"/>
          </a:endParaRPr>
        </a:p>
      </dsp:txBody>
      <dsp:txXfrm>
        <a:off x="67130" y="2957074"/>
        <a:ext cx="2362052" cy="124091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9DC1D-7E5C-452E-8AFB-975228BA2C2B}">
      <dsp:nvSpPr>
        <dsp:cNvPr id="0" name=""/>
        <dsp:cNvSpPr/>
      </dsp:nvSpPr>
      <dsp:spPr>
        <a:xfrm>
          <a:off x="945692" y="2053"/>
          <a:ext cx="2256197" cy="1353718"/>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Upward communication</a:t>
          </a:r>
          <a:endParaRPr lang="en-GB" sz="1600" b="0" kern="1200" dirty="0">
            <a:latin typeface="Century" pitchFamily="18" charset="0"/>
          </a:endParaRPr>
        </a:p>
      </dsp:txBody>
      <dsp:txXfrm>
        <a:off x="945692" y="2053"/>
        <a:ext cx="2256197" cy="1353718"/>
      </dsp:txXfrm>
    </dsp:sp>
    <dsp:sp modelId="{E800EDEE-6F2C-4BB2-AFEF-D481AE2803CE}">
      <dsp:nvSpPr>
        <dsp:cNvPr id="0" name=""/>
        <dsp:cNvSpPr/>
      </dsp:nvSpPr>
      <dsp:spPr>
        <a:xfrm>
          <a:off x="3427509" y="2053"/>
          <a:ext cx="2256197" cy="1353718"/>
        </a:xfrm>
        <a:prstGeom prst="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Downward communication</a:t>
          </a:r>
          <a:endParaRPr lang="en-GB" sz="1600" b="0" kern="1200" dirty="0">
            <a:latin typeface="Century" pitchFamily="18" charset="0"/>
          </a:endParaRPr>
        </a:p>
      </dsp:txBody>
      <dsp:txXfrm>
        <a:off x="3427509" y="2053"/>
        <a:ext cx="2256197" cy="1353718"/>
      </dsp:txXfrm>
    </dsp:sp>
    <dsp:sp modelId="{B413E205-3693-4C82-9627-45142820B489}">
      <dsp:nvSpPr>
        <dsp:cNvPr id="0" name=""/>
        <dsp:cNvSpPr/>
      </dsp:nvSpPr>
      <dsp:spPr>
        <a:xfrm>
          <a:off x="945692" y="1581391"/>
          <a:ext cx="2256197" cy="1353718"/>
        </a:xfrm>
        <a:prstGeom prst="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Horizontal communication</a:t>
          </a:r>
          <a:endParaRPr lang="en-GB" sz="1600" b="0" kern="1200" dirty="0">
            <a:latin typeface="Century" pitchFamily="18" charset="0"/>
          </a:endParaRPr>
        </a:p>
      </dsp:txBody>
      <dsp:txXfrm>
        <a:off x="945692" y="1581391"/>
        <a:ext cx="2256197" cy="1353718"/>
      </dsp:txXfrm>
    </dsp:sp>
    <dsp:sp modelId="{86B0C7DD-3478-4443-8E02-AFF39018EC13}">
      <dsp:nvSpPr>
        <dsp:cNvPr id="0" name=""/>
        <dsp:cNvSpPr/>
      </dsp:nvSpPr>
      <dsp:spPr>
        <a:xfrm>
          <a:off x="3427509" y="1581391"/>
          <a:ext cx="2256197" cy="1353718"/>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Diagonal communication</a:t>
          </a:r>
          <a:endParaRPr lang="en-GB" sz="1600" b="0" kern="1200" dirty="0">
            <a:latin typeface="Century" pitchFamily="18" charset="0"/>
          </a:endParaRPr>
        </a:p>
      </dsp:txBody>
      <dsp:txXfrm>
        <a:off x="3427509" y="1581391"/>
        <a:ext cx="2256197" cy="13537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BBD6-93F2-4638-A215-97B94280F2A3}">
      <dsp:nvSpPr>
        <dsp:cNvPr id="0" name=""/>
        <dsp:cNvSpPr/>
      </dsp:nvSpPr>
      <dsp:spPr>
        <a:xfrm rot="5400000">
          <a:off x="3728312" y="-1308317"/>
          <a:ext cx="1144830" cy="40477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dirty="0" smtClean="0">
              <a:latin typeface="Century" pitchFamily="18" charset="0"/>
            </a:rPr>
            <a:t>This type of communication takes place between two or more people, generally at a personal level. </a:t>
          </a:r>
          <a:endParaRPr lang="en-GB" sz="1600" b="0" kern="1200" dirty="0">
            <a:latin typeface="Century" pitchFamily="18" charset="0"/>
          </a:endParaRPr>
        </a:p>
      </dsp:txBody>
      <dsp:txXfrm rot="-5400000">
        <a:off x="2276855" y="199026"/>
        <a:ext cx="3991858" cy="1033058"/>
      </dsp:txXfrm>
    </dsp:sp>
    <dsp:sp modelId="{EF433B19-D417-482E-B2EC-10F71876EADA}">
      <dsp:nvSpPr>
        <dsp:cNvPr id="0" name=""/>
        <dsp:cNvSpPr/>
      </dsp:nvSpPr>
      <dsp:spPr>
        <a:xfrm>
          <a:off x="0" y="35"/>
          <a:ext cx="2276856" cy="1431038"/>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Interpersonal communication</a:t>
          </a:r>
          <a:endParaRPr lang="en-GB" sz="1600" b="0" kern="1200" dirty="0">
            <a:latin typeface="Century" pitchFamily="18" charset="0"/>
          </a:endParaRPr>
        </a:p>
      </dsp:txBody>
      <dsp:txXfrm>
        <a:off x="69858" y="69893"/>
        <a:ext cx="2137140" cy="1291322"/>
      </dsp:txXfrm>
    </dsp:sp>
    <dsp:sp modelId="{8053FE11-1C59-40D0-9400-0C23E0279F1A}">
      <dsp:nvSpPr>
        <dsp:cNvPr id="0" name=""/>
        <dsp:cNvSpPr/>
      </dsp:nvSpPr>
      <dsp:spPr>
        <a:xfrm rot="5400000">
          <a:off x="3728312" y="194273"/>
          <a:ext cx="1144830" cy="404774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0" kern="1200" dirty="0" smtClean="0">
              <a:latin typeface="Century" pitchFamily="18" charset="0"/>
            </a:rPr>
            <a:t>This type of communication takes place between a single speaker and a group of audience for a common cause.</a:t>
          </a:r>
          <a:endParaRPr lang="en-GB" sz="1600" b="0" kern="1200" dirty="0">
            <a:latin typeface="Century" pitchFamily="18" charset="0"/>
          </a:endParaRPr>
        </a:p>
      </dsp:txBody>
      <dsp:txXfrm rot="-5400000">
        <a:off x="2276855" y="1701616"/>
        <a:ext cx="3991858" cy="1033058"/>
      </dsp:txXfrm>
    </dsp:sp>
    <dsp:sp modelId="{21DE0B19-BE94-4C3A-9020-A2DB57C376BA}">
      <dsp:nvSpPr>
        <dsp:cNvPr id="0" name=""/>
        <dsp:cNvSpPr/>
      </dsp:nvSpPr>
      <dsp:spPr>
        <a:xfrm>
          <a:off x="0" y="1502625"/>
          <a:ext cx="2276856" cy="1431038"/>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Public speaking</a:t>
          </a:r>
          <a:endParaRPr lang="en-GB" sz="1600" b="0" kern="1200" dirty="0">
            <a:latin typeface="Century" pitchFamily="18" charset="0"/>
          </a:endParaRPr>
        </a:p>
      </dsp:txBody>
      <dsp:txXfrm>
        <a:off x="69858" y="1572483"/>
        <a:ext cx="2137140" cy="12913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898AA-1ABF-45BC-A180-8300F8EDCF15}">
      <dsp:nvSpPr>
        <dsp:cNvPr id="0" name=""/>
        <dsp:cNvSpPr/>
      </dsp:nvSpPr>
      <dsp:spPr>
        <a:xfrm>
          <a:off x="0" y="306081"/>
          <a:ext cx="7239000" cy="504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2B6978-5C7C-4590-A580-773E8503E5E6}">
      <dsp:nvSpPr>
        <dsp:cNvPr id="0" name=""/>
        <dsp:cNvSpPr/>
      </dsp:nvSpPr>
      <dsp:spPr>
        <a:xfrm>
          <a:off x="361950" y="10881"/>
          <a:ext cx="5067300" cy="59040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rPr>
            <a:t>Face-to-face communication</a:t>
          </a:r>
          <a:endParaRPr lang="en-US" sz="1600" b="0" kern="1200" dirty="0">
            <a:latin typeface="Century" pitchFamily="18" charset="0"/>
          </a:endParaRPr>
        </a:p>
      </dsp:txBody>
      <dsp:txXfrm>
        <a:off x="390771" y="39702"/>
        <a:ext cx="5009658" cy="532758"/>
      </dsp:txXfrm>
    </dsp:sp>
    <dsp:sp modelId="{FBF84E3E-319F-482A-A16F-216E09C77CC5}">
      <dsp:nvSpPr>
        <dsp:cNvPr id="0" name=""/>
        <dsp:cNvSpPr/>
      </dsp:nvSpPr>
      <dsp:spPr>
        <a:xfrm>
          <a:off x="0" y="1213281"/>
          <a:ext cx="7239000" cy="504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5D3CF6-8F0F-47FC-97AE-A460101996FD}">
      <dsp:nvSpPr>
        <dsp:cNvPr id="0" name=""/>
        <dsp:cNvSpPr/>
      </dsp:nvSpPr>
      <dsp:spPr>
        <a:xfrm>
          <a:off x="361950" y="918081"/>
          <a:ext cx="5067300" cy="59040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Telephonic communication</a:t>
          </a:r>
          <a:endParaRPr lang="en-US" sz="1600" b="0" kern="1200">
            <a:latin typeface="Century" pitchFamily="18" charset="0"/>
          </a:endParaRPr>
        </a:p>
      </dsp:txBody>
      <dsp:txXfrm>
        <a:off x="390771" y="946902"/>
        <a:ext cx="5009658" cy="532758"/>
      </dsp:txXfrm>
    </dsp:sp>
    <dsp:sp modelId="{DBD16152-5DD5-4900-9FC4-D8D188BA179A}">
      <dsp:nvSpPr>
        <dsp:cNvPr id="0" name=""/>
        <dsp:cNvSpPr/>
      </dsp:nvSpPr>
      <dsp:spPr>
        <a:xfrm>
          <a:off x="0" y="2120481"/>
          <a:ext cx="7239000" cy="504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DC0594-92BB-4A04-A8C2-7FD240217D67}">
      <dsp:nvSpPr>
        <dsp:cNvPr id="0" name=""/>
        <dsp:cNvSpPr/>
      </dsp:nvSpPr>
      <dsp:spPr>
        <a:xfrm>
          <a:off x="361950" y="1825281"/>
          <a:ext cx="5067300" cy="59040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E-mail</a:t>
          </a:r>
          <a:endParaRPr lang="en-US" sz="1600" b="0" kern="1200">
            <a:latin typeface="Century" pitchFamily="18" charset="0"/>
          </a:endParaRPr>
        </a:p>
      </dsp:txBody>
      <dsp:txXfrm>
        <a:off x="390771" y="1854102"/>
        <a:ext cx="5009658" cy="532758"/>
      </dsp:txXfrm>
    </dsp:sp>
    <dsp:sp modelId="{B70996ED-853B-4F11-9F37-EFBD9411CA84}">
      <dsp:nvSpPr>
        <dsp:cNvPr id="0" name=""/>
        <dsp:cNvSpPr/>
      </dsp:nvSpPr>
      <dsp:spPr>
        <a:xfrm>
          <a:off x="0" y="3027681"/>
          <a:ext cx="7239000" cy="504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43CF5E-EA0E-4666-9FD3-48D614736C26}">
      <dsp:nvSpPr>
        <dsp:cNvPr id="0" name=""/>
        <dsp:cNvSpPr/>
      </dsp:nvSpPr>
      <dsp:spPr>
        <a:xfrm>
          <a:off x="361950" y="2732481"/>
          <a:ext cx="5067300" cy="59040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Social media</a:t>
          </a:r>
          <a:endParaRPr lang="en-US" sz="1600" b="0" kern="1200">
            <a:latin typeface="Century" pitchFamily="18" charset="0"/>
          </a:endParaRPr>
        </a:p>
      </dsp:txBody>
      <dsp:txXfrm>
        <a:off x="390771" y="2761302"/>
        <a:ext cx="5009658" cy="532758"/>
      </dsp:txXfrm>
    </dsp:sp>
    <dsp:sp modelId="{19D4A9DF-A3BE-4101-83A0-C48408A60C71}">
      <dsp:nvSpPr>
        <dsp:cNvPr id="0" name=""/>
        <dsp:cNvSpPr/>
      </dsp:nvSpPr>
      <dsp:spPr>
        <a:xfrm>
          <a:off x="0" y="3934881"/>
          <a:ext cx="7239000" cy="504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F6B30A2-45B5-438E-BE77-2EF4674A2348}">
      <dsp:nvSpPr>
        <dsp:cNvPr id="0" name=""/>
        <dsp:cNvSpPr/>
      </dsp:nvSpPr>
      <dsp:spPr>
        <a:xfrm>
          <a:off x="361950" y="3639681"/>
          <a:ext cx="5067300" cy="59040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Web conferencing </a:t>
          </a:r>
          <a:endParaRPr lang="en-US" sz="1600" b="0" kern="1200">
            <a:latin typeface="Century" pitchFamily="18" charset="0"/>
          </a:endParaRPr>
        </a:p>
      </dsp:txBody>
      <dsp:txXfrm>
        <a:off x="390771" y="3668502"/>
        <a:ext cx="5009658" cy="5327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766D2-8548-4551-8239-54C2F0AE1D64}">
      <dsp:nvSpPr>
        <dsp:cNvPr id="0" name=""/>
        <dsp:cNvSpPr/>
      </dsp:nvSpPr>
      <dsp:spPr>
        <a:xfrm>
          <a:off x="-5298394" y="-811443"/>
          <a:ext cx="6309187" cy="6309187"/>
        </a:xfrm>
        <a:prstGeom prst="blockArc">
          <a:avLst>
            <a:gd name="adj1" fmla="val 18900000"/>
            <a:gd name="adj2" fmla="val 2700000"/>
            <a:gd name="adj3" fmla="val 342"/>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0CA5A3D-2937-4611-801C-09ACDF6761FD}">
      <dsp:nvSpPr>
        <dsp:cNvPr id="0" name=""/>
        <dsp:cNvSpPr/>
      </dsp:nvSpPr>
      <dsp:spPr>
        <a:xfrm>
          <a:off x="376902" y="246780"/>
          <a:ext cx="7330481" cy="493373"/>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US" sz="1600" b="0" kern="1200" dirty="0" smtClean="0">
              <a:latin typeface="Century" pitchFamily="18" charset="0"/>
            </a:rPr>
            <a:t>Delegating roles and responsibilities; thereby </a:t>
          </a:r>
          <a:r>
            <a:rPr lang="en-GB" sz="1600" b="0" kern="1200" noProof="0" dirty="0" smtClean="0">
              <a:latin typeface="Century" pitchFamily="18" charset="0"/>
            </a:rPr>
            <a:t>systematising</a:t>
          </a:r>
          <a:r>
            <a:rPr lang="en-US" sz="1600" b="0" kern="1200" dirty="0" smtClean="0">
              <a:latin typeface="Century" pitchFamily="18" charset="0"/>
            </a:rPr>
            <a:t> work in a group</a:t>
          </a:r>
          <a:endParaRPr lang="en-GB" sz="1600" b="0" kern="1200" dirty="0">
            <a:latin typeface="Century" pitchFamily="18" charset="0"/>
            <a:cs typeface="Arial" pitchFamily="34" charset="0"/>
          </a:endParaRPr>
        </a:p>
      </dsp:txBody>
      <dsp:txXfrm>
        <a:off x="376902" y="246780"/>
        <a:ext cx="7330481" cy="493373"/>
      </dsp:txXfrm>
    </dsp:sp>
    <dsp:sp modelId="{9D522E04-78BD-4B10-AB08-7D607AF8297A}">
      <dsp:nvSpPr>
        <dsp:cNvPr id="0" name=""/>
        <dsp:cNvSpPr/>
      </dsp:nvSpPr>
      <dsp:spPr>
        <a:xfrm>
          <a:off x="68544" y="185108"/>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F377B99-5A2D-4363-8A02-B81A0D019239}">
      <dsp:nvSpPr>
        <dsp:cNvPr id="0" name=""/>
        <dsp:cNvSpPr/>
      </dsp:nvSpPr>
      <dsp:spPr>
        <a:xfrm>
          <a:off x="782736" y="986747"/>
          <a:ext cx="6924648" cy="493373"/>
        </a:xfrm>
        <a:prstGeom prst="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GB" sz="1600" b="0" kern="1200" dirty="0" smtClean="0">
              <a:latin typeface="Century" pitchFamily="18" charset="0"/>
            </a:rPr>
            <a:t>Resolving conflicts among individuals</a:t>
          </a:r>
          <a:endParaRPr lang="en-US" sz="1600" b="0" kern="1200" dirty="0" smtClean="0">
            <a:latin typeface="Century" pitchFamily="18" charset="0"/>
          </a:endParaRPr>
        </a:p>
      </dsp:txBody>
      <dsp:txXfrm>
        <a:off x="782736" y="986747"/>
        <a:ext cx="6924648" cy="493373"/>
      </dsp:txXfrm>
    </dsp:sp>
    <dsp:sp modelId="{4C1D753F-4903-4451-A095-99A6F2E17F5B}">
      <dsp:nvSpPr>
        <dsp:cNvPr id="0" name=""/>
        <dsp:cNvSpPr/>
      </dsp:nvSpPr>
      <dsp:spPr>
        <a:xfrm>
          <a:off x="474377" y="925075"/>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F09E72-BA6C-417B-933D-FE4A6FB79A42}">
      <dsp:nvSpPr>
        <dsp:cNvPr id="0" name=""/>
        <dsp:cNvSpPr/>
      </dsp:nvSpPr>
      <dsp:spPr>
        <a:xfrm>
          <a:off x="968314" y="1726714"/>
          <a:ext cx="6739070" cy="493373"/>
        </a:xfrm>
        <a:prstGeom prst="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US" sz="1600" b="0" kern="1200" dirty="0" smtClean="0">
              <a:latin typeface="Century" pitchFamily="18" charset="0"/>
            </a:rPr>
            <a:t>Performing various managerial functions effectively, such as planning, </a:t>
          </a:r>
          <a:r>
            <a:rPr lang="en-GB" sz="1600" b="0" kern="1200" noProof="0" dirty="0" smtClean="0">
              <a:latin typeface="Century" pitchFamily="18" charset="0"/>
            </a:rPr>
            <a:t>organising</a:t>
          </a:r>
          <a:r>
            <a:rPr lang="en-US" sz="1600" b="0" kern="1200" dirty="0" smtClean="0">
              <a:latin typeface="Century" pitchFamily="18" charset="0"/>
            </a:rPr>
            <a:t>, directing, and controlling</a:t>
          </a:r>
          <a:endParaRPr lang="en-GB" sz="1600" b="0" kern="1200" dirty="0">
            <a:latin typeface="Century" pitchFamily="18" charset="0"/>
            <a:cs typeface="Arial" pitchFamily="34" charset="0"/>
          </a:endParaRPr>
        </a:p>
      </dsp:txBody>
      <dsp:txXfrm>
        <a:off x="968314" y="1726714"/>
        <a:ext cx="6739070" cy="493373"/>
      </dsp:txXfrm>
    </dsp:sp>
    <dsp:sp modelId="{F6482BF8-BB38-471A-91BA-80E79D7DFF8F}">
      <dsp:nvSpPr>
        <dsp:cNvPr id="0" name=""/>
        <dsp:cNvSpPr/>
      </dsp:nvSpPr>
      <dsp:spPr>
        <a:xfrm>
          <a:off x="659955" y="1665042"/>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F1D2B7-E1BC-4A2B-8661-00FE4E1E1B48}">
      <dsp:nvSpPr>
        <dsp:cNvPr id="0" name=""/>
        <dsp:cNvSpPr/>
      </dsp:nvSpPr>
      <dsp:spPr>
        <a:xfrm>
          <a:off x="968314" y="2466212"/>
          <a:ext cx="6739070" cy="493373"/>
        </a:xfrm>
        <a:prstGeom prst="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US" sz="1600" b="0" kern="1200" dirty="0" smtClean="0">
              <a:latin typeface="Century" pitchFamily="18" charset="0"/>
            </a:rPr>
            <a:t>Motivating individuals to work towards </a:t>
          </a:r>
          <a:r>
            <a:rPr lang="en-GB" sz="1600" b="0" kern="1200" noProof="0" dirty="0" smtClean="0">
              <a:latin typeface="Century" pitchFamily="18" charset="0"/>
            </a:rPr>
            <a:t>organisational</a:t>
          </a:r>
          <a:r>
            <a:rPr lang="en-US" sz="1600" b="0" kern="1200" dirty="0" smtClean="0">
              <a:latin typeface="Century" pitchFamily="18" charset="0"/>
            </a:rPr>
            <a:t> goals and objectives</a:t>
          </a:r>
          <a:endParaRPr lang="en-US" sz="1600" b="0" kern="1200" dirty="0">
            <a:latin typeface="Century" pitchFamily="18" charset="0"/>
          </a:endParaRPr>
        </a:p>
      </dsp:txBody>
      <dsp:txXfrm>
        <a:off x="968314" y="2466212"/>
        <a:ext cx="6739070" cy="493373"/>
      </dsp:txXfrm>
    </dsp:sp>
    <dsp:sp modelId="{DD3858C8-ECE5-4E6B-B424-9F75383DB3AA}">
      <dsp:nvSpPr>
        <dsp:cNvPr id="0" name=""/>
        <dsp:cNvSpPr/>
      </dsp:nvSpPr>
      <dsp:spPr>
        <a:xfrm>
          <a:off x="659955" y="2404540"/>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AC76B8-DC2F-4FC5-9EB2-C53EDBFDB575}">
      <dsp:nvSpPr>
        <dsp:cNvPr id="0" name=""/>
        <dsp:cNvSpPr/>
      </dsp:nvSpPr>
      <dsp:spPr>
        <a:xfrm>
          <a:off x="782736" y="3206179"/>
          <a:ext cx="6924648" cy="493373"/>
        </a:xfrm>
        <a:prstGeom prst="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GB" sz="1600" b="0" kern="1200" noProof="0" dirty="0" smtClean="0">
              <a:latin typeface="Century" pitchFamily="18" charset="0"/>
            </a:rPr>
            <a:t>Moulding</a:t>
          </a:r>
          <a:r>
            <a:rPr lang="en-US" sz="1600" b="0" kern="1200" dirty="0" smtClean="0">
              <a:latin typeface="Century" pitchFamily="18" charset="0"/>
            </a:rPr>
            <a:t> employee attitudes and establishing a code of conduct</a:t>
          </a:r>
          <a:endParaRPr lang="en-US" sz="1600" b="0" kern="1200" dirty="0">
            <a:latin typeface="Century" pitchFamily="18" charset="0"/>
          </a:endParaRPr>
        </a:p>
      </dsp:txBody>
      <dsp:txXfrm>
        <a:off x="782736" y="3206179"/>
        <a:ext cx="6924648" cy="493373"/>
      </dsp:txXfrm>
    </dsp:sp>
    <dsp:sp modelId="{24FD1A7A-B348-4151-A27E-5FEE84C745A9}">
      <dsp:nvSpPr>
        <dsp:cNvPr id="0" name=""/>
        <dsp:cNvSpPr/>
      </dsp:nvSpPr>
      <dsp:spPr>
        <a:xfrm>
          <a:off x="474377" y="3144507"/>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482097-396E-4A8F-8104-83723020EC17}">
      <dsp:nvSpPr>
        <dsp:cNvPr id="0" name=""/>
        <dsp:cNvSpPr/>
      </dsp:nvSpPr>
      <dsp:spPr>
        <a:xfrm>
          <a:off x="376902" y="3946145"/>
          <a:ext cx="7330481" cy="493373"/>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1615" tIns="40640" rIns="40640" bIns="40640" numCol="1" spcCol="1270" anchor="ctr" anchorCtr="0">
          <a:noAutofit/>
        </a:bodyPr>
        <a:lstStyle/>
        <a:p>
          <a:pPr lvl="0" algn="just" defTabSz="711200">
            <a:lnSpc>
              <a:spcPct val="90000"/>
            </a:lnSpc>
            <a:spcBef>
              <a:spcPct val="0"/>
            </a:spcBef>
            <a:spcAft>
              <a:spcPct val="35000"/>
            </a:spcAft>
          </a:pPr>
          <a:r>
            <a:rPr lang="en-US" sz="1600" b="0" kern="1200" dirty="0" smtClean="0">
              <a:latin typeface="Century" pitchFamily="18" charset="0"/>
            </a:rPr>
            <a:t>Maintaining discipline and control in an </a:t>
          </a:r>
          <a:r>
            <a:rPr lang="en-GB" sz="1600" b="0" kern="1200" noProof="0" dirty="0" smtClean="0">
              <a:latin typeface="Century" pitchFamily="18" charset="0"/>
            </a:rPr>
            <a:t>organisation</a:t>
          </a:r>
          <a:endParaRPr lang="en-GB" sz="1600" b="0" kern="1200" noProof="0" dirty="0">
            <a:latin typeface="Century" pitchFamily="18" charset="0"/>
          </a:endParaRPr>
        </a:p>
      </dsp:txBody>
      <dsp:txXfrm>
        <a:off x="376902" y="3946145"/>
        <a:ext cx="7330481" cy="493373"/>
      </dsp:txXfrm>
    </dsp:sp>
    <dsp:sp modelId="{D93359BB-F279-4A5E-8941-27F3C9F49FD1}">
      <dsp:nvSpPr>
        <dsp:cNvPr id="0" name=""/>
        <dsp:cNvSpPr/>
      </dsp:nvSpPr>
      <dsp:spPr>
        <a:xfrm>
          <a:off x="68544" y="3884474"/>
          <a:ext cx="616717" cy="61671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1B5F-9B41-4872-B738-F5C1ECA9C4DC}">
      <dsp:nvSpPr>
        <dsp:cNvPr id="0" name=""/>
        <dsp:cNvSpPr/>
      </dsp:nvSpPr>
      <dsp:spPr>
        <a:xfrm>
          <a:off x="0" y="155969"/>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C594BF-9624-4E88-A7FD-0119DA9D6D2F}">
      <dsp:nvSpPr>
        <dsp:cNvPr id="0" name=""/>
        <dsp:cNvSpPr/>
      </dsp:nvSpPr>
      <dsp:spPr>
        <a:xfrm>
          <a:off x="354330" y="81579"/>
          <a:ext cx="5930371" cy="336852"/>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US" sz="1600" b="0" kern="1200" dirty="0">
              <a:latin typeface="Century" pitchFamily="18" charset="0"/>
            </a:rPr>
            <a:t>Saving time and cost</a:t>
          </a:r>
          <a:endParaRPr lang="en-GB" sz="1600" b="0" kern="1200" dirty="0">
            <a:latin typeface="Century" pitchFamily="18" charset="0"/>
          </a:endParaRPr>
        </a:p>
      </dsp:txBody>
      <dsp:txXfrm>
        <a:off x="370774" y="98023"/>
        <a:ext cx="5897483" cy="303964"/>
      </dsp:txXfrm>
    </dsp:sp>
    <dsp:sp modelId="{0CD9D8C0-04AB-4007-A126-6D36C54FE58A}">
      <dsp:nvSpPr>
        <dsp:cNvPr id="0" name=""/>
        <dsp:cNvSpPr/>
      </dsp:nvSpPr>
      <dsp:spPr>
        <a:xfrm>
          <a:off x="0" y="714581"/>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5B3DEC-4786-42C1-BFFA-68BB5DF9978F}">
      <dsp:nvSpPr>
        <dsp:cNvPr id="0" name=""/>
        <dsp:cNvSpPr/>
      </dsp:nvSpPr>
      <dsp:spPr>
        <a:xfrm>
          <a:off x="354330" y="640191"/>
          <a:ext cx="5930371" cy="336852"/>
        </a:xfrm>
        <a:prstGeom prst="roundRect">
          <a:avLst/>
        </a:prstGeom>
        <a:gradFill rotWithShape="0">
          <a:gsLst>
            <a:gs pos="0">
              <a:schemeClr val="accent2">
                <a:alpha val="90000"/>
                <a:hueOff val="0"/>
                <a:satOff val="0"/>
                <a:lumOff val="0"/>
                <a:alphaOff val="-6667"/>
                <a:shade val="51000"/>
                <a:satMod val="130000"/>
              </a:schemeClr>
            </a:gs>
            <a:gs pos="80000">
              <a:schemeClr val="accent2">
                <a:alpha val="90000"/>
                <a:hueOff val="0"/>
                <a:satOff val="0"/>
                <a:lumOff val="0"/>
                <a:alphaOff val="-6667"/>
                <a:shade val="93000"/>
                <a:satMod val="130000"/>
              </a:schemeClr>
            </a:gs>
            <a:gs pos="100000">
              <a:schemeClr val="accent2">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Expanding the scale of business</a:t>
          </a:r>
        </a:p>
      </dsp:txBody>
      <dsp:txXfrm>
        <a:off x="370774" y="656635"/>
        <a:ext cx="5897483" cy="303964"/>
      </dsp:txXfrm>
    </dsp:sp>
    <dsp:sp modelId="{6AA6B17E-235A-48FA-A13C-F1CF7871A545}">
      <dsp:nvSpPr>
        <dsp:cNvPr id="0" name=""/>
        <dsp:cNvSpPr/>
      </dsp:nvSpPr>
      <dsp:spPr>
        <a:xfrm>
          <a:off x="0" y="1273193"/>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1C23F-BC27-4D4B-AFF8-DD9F92575962}">
      <dsp:nvSpPr>
        <dsp:cNvPr id="0" name=""/>
        <dsp:cNvSpPr/>
      </dsp:nvSpPr>
      <dsp:spPr>
        <a:xfrm>
          <a:off x="354330" y="1198803"/>
          <a:ext cx="5930371" cy="336852"/>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US" sz="1600" b="0" kern="1200">
              <a:latin typeface="Century" pitchFamily="18" charset="0"/>
            </a:rPr>
            <a:t>Increasing productivity</a:t>
          </a:r>
          <a:endParaRPr lang="en-GB" sz="1600" b="0" kern="1200">
            <a:latin typeface="Century" pitchFamily="18" charset="0"/>
          </a:endParaRPr>
        </a:p>
      </dsp:txBody>
      <dsp:txXfrm>
        <a:off x="370774" y="1215247"/>
        <a:ext cx="5897483" cy="303964"/>
      </dsp:txXfrm>
    </dsp:sp>
    <dsp:sp modelId="{289FE70E-B5F9-408E-99B0-71E1C76AADEA}">
      <dsp:nvSpPr>
        <dsp:cNvPr id="0" name=""/>
        <dsp:cNvSpPr/>
      </dsp:nvSpPr>
      <dsp:spPr>
        <a:xfrm>
          <a:off x="0" y="1831806"/>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4BFB47-4B8A-4835-956F-65C62F0845A6}">
      <dsp:nvSpPr>
        <dsp:cNvPr id="0" name=""/>
        <dsp:cNvSpPr/>
      </dsp:nvSpPr>
      <dsp:spPr>
        <a:xfrm>
          <a:off x="354330" y="1757415"/>
          <a:ext cx="5930371" cy="336852"/>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Fostering a supportive team environment</a:t>
          </a:r>
        </a:p>
      </dsp:txBody>
      <dsp:txXfrm>
        <a:off x="370774" y="1773859"/>
        <a:ext cx="5897483" cy="303964"/>
      </dsp:txXfrm>
    </dsp:sp>
    <dsp:sp modelId="{1ED21F72-D90D-4B7E-BE35-F5B124675B3D}">
      <dsp:nvSpPr>
        <dsp:cNvPr id="0" name=""/>
        <dsp:cNvSpPr/>
      </dsp:nvSpPr>
      <dsp:spPr>
        <a:xfrm>
          <a:off x="0" y="2375531"/>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BBE339-05BB-475F-B0F3-2A7322D8CAF1}">
      <dsp:nvSpPr>
        <dsp:cNvPr id="0" name=""/>
        <dsp:cNvSpPr/>
      </dsp:nvSpPr>
      <dsp:spPr>
        <a:xfrm>
          <a:off x="354330" y="2316027"/>
          <a:ext cx="5930371" cy="336852"/>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Serving the needs of internal and external customers</a:t>
          </a:r>
        </a:p>
      </dsp:txBody>
      <dsp:txXfrm>
        <a:off x="370774" y="2332471"/>
        <a:ext cx="5897483" cy="303964"/>
      </dsp:txXfrm>
    </dsp:sp>
    <dsp:sp modelId="{90D0D721-BECF-463E-8E58-B89F64809252}">
      <dsp:nvSpPr>
        <dsp:cNvPr id="0" name=""/>
        <dsp:cNvSpPr/>
      </dsp:nvSpPr>
      <dsp:spPr>
        <a:xfrm>
          <a:off x="0" y="2949030"/>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5E49DF-5309-4A78-83A3-F43E5B89D6AD}">
      <dsp:nvSpPr>
        <dsp:cNvPr id="0" name=""/>
        <dsp:cNvSpPr/>
      </dsp:nvSpPr>
      <dsp:spPr>
        <a:xfrm>
          <a:off x="354330" y="2874639"/>
          <a:ext cx="5930371" cy="336852"/>
        </a:xfrm>
        <a:prstGeom prst="roundRect">
          <a:avLst/>
        </a:prstGeom>
        <a:gradFill rotWithShape="0">
          <a:gsLst>
            <a:gs pos="0">
              <a:schemeClr val="accent2">
                <a:alpha val="90000"/>
                <a:hueOff val="0"/>
                <a:satOff val="0"/>
                <a:lumOff val="0"/>
                <a:alphaOff val="-33333"/>
                <a:shade val="51000"/>
                <a:satMod val="130000"/>
              </a:schemeClr>
            </a:gs>
            <a:gs pos="80000">
              <a:schemeClr val="accent2">
                <a:alpha val="90000"/>
                <a:hueOff val="0"/>
                <a:satOff val="0"/>
                <a:lumOff val="0"/>
                <a:alphaOff val="-33333"/>
                <a:shade val="93000"/>
                <a:satMod val="130000"/>
              </a:schemeClr>
            </a:gs>
            <a:gs pos="100000">
              <a:schemeClr val="accent2">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Building customer relationships</a:t>
          </a:r>
        </a:p>
      </dsp:txBody>
      <dsp:txXfrm>
        <a:off x="370774" y="2891083"/>
        <a:ext cx="5897483" cy="303964"/>
      </dsp:txXfrm>
    </dsp:sp>
    <dsp:sp modelId="{F42C64C5-EF7A-4DCD-B74E-33D91448A557}">
      <dsp:nvSpPr>
        <dsp:cNvPr id="0" name=""/>
        <dsp:cNvSpPr/>
      </dsp:nvSpPr>
      <dsp:spPr>
        <a:xfrm>
          <a:off x="0" y="3507642"/>
          <a:ext cx="70866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9CA3AB3-05C7-406A-8845-2078298327BC}">
      <dsp:nvSpPr>
        <dsp:cNvPr id="0" name=""/>
        <dsp:cNvSpPr/>
      </dsp:nvSpPr>
      <dsp:spPr>
        <a:xfrm>
          <a:off x="354330" y="3377430"/>
          <a:ext cx="5930371" cy="336852"/>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Strengthening partnerships</a:t>
          </a:r>
        </a:p>
      </dsp:txBody>
      <dsp:txXfrm>
        <a:off x="370774" y="3393874"/>
        <a:ext cx="5897483" cy="3039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123C3-098D-474B-AE07-9C29113BAD57}">
      <dsp:nvSpPr>
        <dsp:cNvPr id="0" name=""/>
        <dsp:cNvSpPr/>
      </dsp:nvSpPr>
      <dsp:spPr>
        <a:xfrm>
          <a:off x="0" y="432607"/>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E4463D-8D90-43E0-8C0B-3AFBC060591E}">
      <dsp:nvSpPr>
        <dsp:cNvPr id="0" name=""/>
        <dsp:cNvSpPr/>
      </dsp:nvSpPr>
      <dsp:spPr>
        <a:xfrm>
          <a:off x="334952" y="127147"/>
          <a:ext cx="5020356" cy="39401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rPr>
            <a:t>Halo effect</a:t>
          </a:r>
        </a:p>
      </dsp:txBody>
      <dsp:txXfrm>
        <a:off x="354186" y="146381"/>
        <a:ext cx="4981888" cy="355551"/>
      </dsp:txXfrm>
    </dsp:sp>
    <dsp:sp modelId="{F945C402-1E4E-4CDA-8E11-1A0DD6CE2279}">
      <dsp:nvSpPr>
        <dsp:cNvPr id="0" name=""/>
        <dsp:cNvSpPr/>
      </dsp:nvSpPr>
      <dsp:spPr>
        <a:xfrm>
          <a:off x="0" y="1106824"/>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B7F935-459E-4966-9995-9DF4CD551D3B}">
      <dsp:nvSpPr>
        <dsp:cNvPr id="0" name=""/>
        <dsp:cNvSpPr/>
      </dsp:nvSpPr>
      <dsp:spPr>
        <a:xfrm>
          <a:off x="334952" y="801365"/>
          <a:ext cx="5020356" cy="394019"/>
        </a:xfrm>
        <a:prstGeom prst="round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Lack of response</a:t>
          </a:r>
        </a:p>
      </dsp:txBody>
      <dsp:txXfrm>
        <a:off x="354186" y="820599"/>
        <a:ext cx="4981888" cy="355551"/>
      </dsp:txXfrm>
    </dsp:sp>
    <dsp:sp modelId="{6C1E916F-04B9-42EC-AB29-7C8DDD60C458}">
      <dsp:nvSpPr>
        <dsp:cNvPr id="0" name=""/>
        <dsp:cNvSpPr/>
      </dsp:nvSpPr>
      <dsp:spPr>
        <a:xfrm>
          <a:off x="0" y="1781041"/>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3761870-1F49-4F20-8983-8B44DE507951}">
      <dsp:nvSpPr>
        <dsp:cNvPr id="0" name=""/>
        <dsp:cNvSpPr/>
      </dsp:nvSpPr>
      <dsp:spPr>
        <a:xfrm>
          <a:off x="334952" y="1475582"/>
          <a:ext cx="5020356" cy="394019"/>
        </a:xfrm>
        <a:prstGeom prst="round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Dilution of actual message</a:t>
          </a:r>
        </a:p>
      </dsp:txBody>
      <dsp:txXfrm>
        <a:off x="354186" y="1494816"/>
        <a:ext cx="4981888" cy="355551"/>
      </dsp:txXfrm>
    </dsp:sp>
    <dsp:sp modelId="{CC7480B0-8F72-4E6A-964D-4B62CA7A327B}">
      <dsp:nvSpPr>
        <dsp:cNvPr id="0" name=""/>
        <dsp:cNvSpPr/>
      </dsp:nvSpPr>
      <dsp:spPr>
        <a:xfrm>
          <a:off x="0" y="2455259"/>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812CC56-F7EB-40E5-B062-CCAA386DB48A}">
      <dsp:nvSpPr>
        <dsp:cNvPr id="0" name=""/>
        <dsp:cNvSpPr/>
      </dsp:nvSpPr>
      <dsp:spPr>
        <a:xfrm>
          <a:off x="334952" y="2149799"/>
          <a:ext cx="5020356" cy="394019"/>
        </a:xfrm>
        <a:prstGeom prst="round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Use of jargon</a:t>
          </a:r>
        </a:p>
      </dsp:txBody>
      <dsp:txXfrm>
        <a:off x="354186" y="2169033"/>
        <a:ext cx="4981888" cy="355551"/>
      </dsp:txXfrm>
    </dsp:sp>
    <dsp:sp modelId="{57E4E6B9-CC7A-4DD2-9C30-24E490C6EA95}">
      <dsp:nvSpPr>
        <dsp:cNvPr id="0" name=""/>
        <dsp:cNvSpPr/>
      </dsp:nvSpPr>
      <dsp:spPr>
        <a:xfrm>
          <a:off x="0" y="3129476"/>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B41D51-B36D-4966-BD3F-B3A8E3B60F96}">
      <dsp:nvSpPr>
        <dsp:cNvPr id="0" name=""/>
        <dsp:cNvSpPr/>
      </dsp:nvSpPr>
      <dsp:spPr>
        <a:xfrm>
          <a:off x="334952" y="2824017"/>
          <a:ext cx="5020356" cy="394019"/>
        </a:xfrm>
        <a:prstGeom prst="round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Unfavourable communication environment</a:t>
          </a:r>
        </a:p>
      </dsp:txBody>
      <dsp:txXfrm>
        <a:off x="354186" y="2843251"/>
        <a:ext cx="4981888" cy="355551"/>
      </dsp:txXfrm>
    </dsp:sp>
    <dsp:sp modelId="{3917CA0E-951D-4F1A-9948-70B906FD65A5}">
      <dsp:nvSpPr>
        <dsp:cNvPr id="0" name=""/>
        <dsp:cNvSpPr/>
      </dsp:nvSpPr>
      <dsp:spPr>
        <a:xfrm>
          <a:off x="0" y="3803694"/>
          <a:ext cx="6705600" cy="336358"/>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BA9C98-1D75-4B8E-8F91-B3B01CBE7D25}">
      <dsp:nvSpPr>
        <dsp:cNvPr id="0" name=""/>
        <dsp:cNvSpPr/>
      </dsp:nvSpPr>
      <dsp:spPr>
        <a:xfrm>
          <a:off x="334952" y="3498234"/>
          <a:ext cx="5020356" cy="394019"/>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419" tIns="0" rIns="177419"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Distance</a:t>
          </a:r>
        </a:p>
      </dsp:txBody>
      <dsp:txXfrm>
        <a:off x="354186" y="3517468"/>
        <a:ext cx="4981888" cy="35555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92E3-648B-4A83-8348-155AA288D056}">
      <dsp:nvSpPr>
        <dsp:cNvPr id="0" name=""/>
        <dsp:cNvSpPr/>
      </dsp:nvSpPr>
      <dsp:spPr>
        <a:xfrm>
          <a:off x="0" y="27119"/>
          <a:ext cx="7239000" cy="4305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kern="1200" dirty="0" smtClean="0">
              <a:latin typeface="Century" pitchFamily="18" charset="0"/>
            </a:rPr>
            <a:t>Setting a clear and meaningful purpose of communication</a:t>
          </a:r>
        </a:p>
      </dsp:txBody>
      <dsp:txXfrm>
        <a:off x="21018" y="48137"/>
        <a:ext cx="7196964" cy="388524"/>
      </dsp:txXfrm>
    </dsp:sp>
    <dsp:sp modelId="{ABDDD2FD-B792-4955-8FD7-422345FE2AB3}">
      <dsp:nvSpPr>
        <dsp:cNvPr id="0" name=""/>
        <dsp:cNvSpPr/>
      </dsp:nvSpPr>
      <dsp:spPr>
        <a:xfrm>
          <a:off x="0" y="533400"/>
          <a:ext cx="7239000" cy="430560"/>
        </a:xfrm>
        <a:prstGeom prst="roundRect">
          <a:avLst/>
        </a:prstGeom>
        <a:gradFill rotWithShape="0">
          <a:gsLst>
            <a:gs pos="0">
              <a:schemeClr val="accent2">
                <a:alpha val="90000"/>
                <a:hueOff val="0"/>
                <a:satOff val="0"/>
                <a:lumOff val="0"/>
                <a:alphaOff val="-5714"/>
                <a:shade val="51000"/>
                <a:satMod val="130000"/>
              </a:schemeClr>
            </a:gs>
            <a:gs pos="80000">
              <a:schemeClr val="accent2">
                <a:alpha val="90000"/>
                <a:hueOff val="0"/>
                <a:satOff val="0"/>
                <a:lumOff val="0"/>
                <a:alphaOff val="-5714"/>
                <a:shade val="93000"/>
                <a:satMod val="130000"/>
              </a:schemeClr>
            </a:gs>
            <a:gs pos="100000">
              <a:schemeClr val="accent2">
                <a:alpha val="90000"/>
                <a:hueOff val="0"/>
                <a:satOff val="0"/>
                <a:lumOff val="0"/>
                <a:alphaOff val="-571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entury" pitchFamily="18" charset="0"/>
            </a:rPr>
            <a:t>Selecting an appropriate channel of communication</a:t>
          </a:r>
          <a:endParaRPr lang="en-US" sz="1600" b="0" kern="1200" dirty="0" smtClean="0">
            <a:latin typeface="Century" pitchFamily="18" charset="0"/>
          </a:endParaRPr>
        </a:p>
      </dsp:txBody>
      <dsp:txXfrm>
        <a:off x="21018" y="554418"/>
        <a:ext cx="7196964" cy="388524"/>
      </dsp:txXfrm>
    </dsp:sp>
    <dsp:sp modelId="{094CF33F-49AC-4845-B6B9-5F14FEC0604C}">
      <dsp:nvSpPr>
        <dsp:cNvPr id="0" name=""/>
        <dsp:cNvSpPr/>
      </dsp:nvSpPr>
      <dsp:spPr>
        <a:xfrm>
          <a:off x="0" y="1020719"/>
          <a:ext cx="7239000" cy="430560"/>
        </a:xfrm>
        <a:prstGeom prst="roundRect">
          <a:avLst/>
        </a:prstGeom>
        <a:gradFill rotWithShape="0">
          <a:gsLst>
            <a:gs pos="0">
              <a:schemeClr val="accent2">
                <a:alpha val="90000"/>
                <a:hueOff val="0"/>
                <a:satOff val="0"/>
                <a:lumOff val="0"/>
                <a:alphaOff val="-11429"/>
                <a:shade val="51000"/>
                <a:satMod val="130000"/>
              </a:schemeClr>
            </a:gs>
            <a:gs pos="80000">
              <a:schemeClr val="accent2">
                <a:alpha val="90000"/>
                <a:hueOff val="0"/>
                <a:satOff val="0"/>
                <a:lumOff val="0"/>
                <a:alphaOff val="-11429"/>
                <a:shade val="93000"/>
                <a:satMod val="130000"/>
              </a:schemeClr>
            </a:gs>
            <a:gs pos="100000">
              <a:schemeClr val="accent2">
                <a:alpha val="90000"/>
                <a:hueOff val="0"/>
                <a:satOff val="0"/>
                <a:lumOff val="0"/>
                <a:alphaOff val="-1142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entury" pitchFamily="18" charset="0"/>
            </a:rPr>
            <a:t>Building trust by giving response and value to the sender</a:t>
          </a:r>
          <a:endParaRPr lang="en-US" sz="1600" b="0" kern="1200" dirty="0" smtClean="0">
            <a:latin typeface="Century" pitchFamily="18" charset="0"/>
          </a:endParaRPr>
        </a:p>
      </dsp:txBody>
      <dsp:txXfrm>
        <a:off x="21018" y="1041737"/>
        <a:ext cx="7196964" cy="388524"/>
      </dsp:txXfrm>
    </dsp:sp>
    <dsp:sp modelId="{407DB9A8-20B4-47D6-ABE1-22241F65CC19}">
      <dsp:nvSpPr>
        <dsp:cNvPr id="0" name=""/>
        <dsp:cNvSpPr/>
      </dsp:nvSpPr>
      <dsp:spPr>
        <a:xfrm>
          <a:off x="0" y="1517519"/>
          <a:ext cx="7239000" cy="430560"/>
        </a:xfrm>
        <a:prstGeom prst="roundRect">
          <a:avLst/>
        </a:prstGeom>
        <a:gradFill rotWithShape="0">
          <a:gsLst>
            <a:gs pos="0">
              <a:schemeClr val="accent2">
                <a:alpha val="90000"/>
                <a:hueOff val="0"/>
                <a:satOff val="0"/>
                <a:lumOff val="0"/>
                <a:alphaOff val="-17143"/>
                <a:shade val="51000"/>
                <a:satMod val="130000"/>
              </a:schemeClr>
            </a:gs>
            <a:gs pos="80000">
              <a:schemeClr val="accent2">
                <a:alpha val="90000"/>
                <a:hueOff val="0"/>
                <a:satOff val="0"/>
                <a:lumOff val="0"/>
                <a:alphaOff val="-17143"/>
                <a:shade val="93000"/>
                <a:satMod val="130000"/>
              </a:schemeClr>
            </a:gs>
            <a:gs pos="100000">
              <a:schemeClr val="accent2">
                <a:alpha val="90000"/>
                <a:hueOff val="0"/>
                <a:satOff val="0"/>
                <a:lumOff val="0"/>
                <a:alphaOff val="-1714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entury" pitchFamily="18" charset="0"/>
            </a:rPr>
            <a:t>Training employees on effective communication skills</a:t>
          </a:r>
          <a:endParaRPr lang="en-US" sz="1600" b="0" kern="1200" dirty="0" smtClean="0">
            <a:latin typeface="Century" pitchFamily="18" charset="0"/>
          </a:endParaRPr>
        </a:p>
      </dsp:txBody>
      <dsp:txXfrm>
        <a:off x="21018" y="1538537"/>
        <a:ext cx="7196964" cy="388524"/>
      </dsp:txXfrm>
    </dsp:sp>
    <dsp:sp modelId="{FD39E19D-8EB8-4C75-9153-149F2CD22D98}">
      <dsp:nvSpPr>
        <dsp:cNvPr id="0" name=""/>
        <dsp:cNvSpPr/>
      </dsp:nvSpPr>
      <dsp:spPr>
        <a:xfrm>
          <a:off x="0" y="2014319"/>
          <a:ext cx="7239000" cy="430560"/>
        </a:xfrm>
        <a:prstGeom prst="roundRect">
          <a:avLst/>
        </a:prstGeom>
        <a:gradFill rotWithShape="0">
          <a:gsLst>
            <a:gs pos="0">
              <a:schemeClr val="accent2">
                <a:alpha val="90000"/>
                <a:hueOff val="0"/>
                <a:satOff val="0"/>
                <a:lumOff val="0"/>
                <a:alphaOff val="-22857"/>
                <a:shade val="51000"/>
                <a:satMod val="130000"/>
              </a:schemeClr>
            </a:gs>
            <a:gs pos="80000">
              <a:schemeClr val="accent2">
                <a:alpha val="90000"/>
                <a:hueOff val="0"/>
                <a:satOff val="0"/>
                <a:lumOff val="0"/>
                <a:alphaOff val="-22857"/>
                <a:shade val="93000"/>
                <a:satMod val="130000"/>
              </a:schemeClr>
            </a:gs>
            <a:gs pos="100000">
              <a:schemeClr val="accent2">
                <a:alpha val="90000"/>
                <a:hueOff val="0"/>
                <a:satOff val="0"/>
                <a:lumOff val="0"/>
                <a:alphaOff val="-2285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entury" pitchFamily="18" charset="0"/>
            </a:rPr>
            <a:t>Using simple and understandable vocabulary while communicating</a:t>
          </a:r>
          <a:endParaRPr lang="en-US" sz="1600" b="0" kern="1200" dirty="0" smtClean="0">
            <a:latin typeface="Century" pitchFamily="18" charset="0"/>
          </a:endParaRPr>
        </a:p>
      </dsp:txBody>
      <dsp:txXfrm>
        <a:off x="21018" y="2035337"/>
        <a:ext cx="7196964" cy="388524"/>
      </dsp:txXfrm>
    </dsp:sp>
    <dsp:sp modelId="{240E7E44-A7C9-4E87-B583-C2D7BEBFE136}">
      <dsp:nvSpPr>
        <dsp:cNvPr id="0" name=""/>
        <dsp:cNvSpPr/>
      </dsp:nvSpPr>
      <dsp:spPr>
        <a:xfrm>
          <a:off x="0" y="2511119"/>
          <a:ext cx="7239000" cy="430560"/>
        </a:xfrm>
        <a:prstGeom prst="roundRect">
          <a:avLst/>
        </a:prstGeom>
        <a:gradFill rotWithShape="0">
          <a:gsLst>
            <a:gs pos="0">
              <a:schemeClr val="accent2">
                <a:alpha val="90000"/>
                <a:hueOff val="0"/>
                <a:satOff val="0"/>
                <a:lumOff val="0"/>
                <a:alphaOff val="-28571"/>
                <a:shade val="51000"/>
                <a:satMod val="130000"/>
              </a:schemeClr>
            </a:gs>
            <a:gs pos="80000">
              <a:schemeClr val="accent2">
                <a:alpha val="90000"/>
                <a:hueOff val="0"/>
                <a:satOff val="0"/>
                <a:lumOff val="0"/>
                <a:alphaOff val="-28571"/>
                <a:shade val="93000"/>
                <a:satMod val="130000"/>
              </a:schemeClr>
            </a:gs>
            <a:gs pos="100000">
              <a:schemeClr val="accent2">
                <a:alpha val="90000"/>
                <a:hueOff val="0"/>
                <a:satOff val="0"/>
                <a:lumOff val="0"/>
                <a:alphaOff val="-2857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kern="1200" dirty="0" smtClean="0">
              <a:latin typeface="Century" pitchFamily="18" charset="0"/>
            </a:rPr>
            <a:t>Ignoring jargon and irrelevant</a:t>
          </a:r>
          <a:endParaRPr lang="en-US" sz="1600" b="0" kern="1200" dirty="0" smtClean="0">
            <a:latin typeface="Century" pitchFamily="18" charset="0"/>
          </a:endParaRPr>
        </a:p>
      </dsp:txBody>
      <dsp:txXfrm>
        <a:off x="21018" y="2532137"/>
        <a:ext cx="7196964" cy="388524"/>
      </dsp:txXfrm>
    </dsp:sp>
    <dsp:sp modelId="{C3C2F259-1870-464D-90DB-38758144BF2B}">
      <dsp:nvSpPr>
        <dsp:cNvPr id="0" name=""/>
        <dsp:cNvSpPr/>
      </dsp:nvSpPr>
      <dsp:spPr>
        <a:xfrm>
          <a:off x="0" y="3007919"/>
          <a:ext cx="7239000" cy="430560"/>
        </a:xfrm>
        <a:prstGeom prst="roundRect">
          <a:avLst/>
        </a:prstGeom>
        <a:gradFill rotWithShape="0">
          <a:gsLst>
            <a:gs pos="0">
              <a:schemeClr val="accent2">
                <a:alpha val="90000"/>
                <a:hueOff val="0"/>
                <a:satOff val="0"/>
                <a:lumOff val="0"/>
                <a:alphaOff val="-34286"/>
                <a:shade val="51000"/>
                <a:satMod val="130000"/>
              </a:schemeClr>
            </a:gs>
            <a:gs pos="80000">
              <a:schemeClr val="accent2">
                <a:alpha val="90000"/>
                <a:hueOff val="0"/>
                <a:satOff val="0"/>
                <a:lumOff val="0"/>
                <a:alphaOff val="-34286"/>
                <a:shade val="93000"/>
                <a:satMod val="130000"/>
              </a:schemeClr>
            </a:gs>
            <a:gs pos="100000">
              <a:schemeClr val="accent2">
                <a:alpha val="90000"/>
                <a:hueOff val="0"/>
                <a:satOff val="0"/>
                <a:lumOff val="0"/>
                <a:alphaOff val="-3428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smtClean="0">
              <a:latin typeface="Century" pitchFamily="18" charset="0"/>
            </a:rPr>
            <a:t>Counselling</a:t>
          </a:r>
          <a:r>
            <a:rPr lang="en-US" sz="1600" kern="1200" dirty="0" smtClean="0">
              <a:latin typeface="Century" pitchFamily="18" charset="0"/>
            </a:rPr>
            <a:t> employees for eliminating their fear for superiors</a:t>
          </a:r>
          <a:endParaRPr lang="en-US" sz="1600" b="0" kern="1200" dirty="0" smtClean="0">
            <a:latin typeface="Century" pitchFamily="18" charset="0"/>
          </a:endParaRPr>
        </a:p>
      </dsp:txBody>
      <dsp:txXfrm>
        <a:off x="21018" y="3028937"/>
        <a:ext cx="7196964" cy="388524"/>
      </dsp:txXfrm>
    </dsp:sp>
    <dsp:sp modelId="{DB4B51EF-6921-4777-8215-F13CB7F23D55}">
      <dsp:nvSpPr>
        <dsp:cNvPr id="0" name=""/>
        <dsp:cNvSpPr/>
      </dsp:nvSpPr>
      <dsp:spPr>
        <a:xfrm>
          <a:off x="0" y="3504719"/>
          <a:ext cx="7239000" cy="4305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kern="1200" dirty="0" smtClean="0">
              <a:latin typeface="Century" pitchFamily="18" charset="0"/>
            </a:rPr>
            <a:t>Listening effectively</a:t>
          </a:r>
          <a:endParaRPr lang="en-US" sz="1600" b="0" kern="1200" dirty="0">
            <a:latin typeface="Century" pitchFamily="18" charset="0"/>
          </a:endParaRPr>
        </a:p>
      </dsp:txBody>
      <dsp:txXfrm>
        <a:off x="21018" y="3525737"/>
        <a:ext cx="7196964" cy="3885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E4407-85D5-487D-806C-46B477B4FD6B}">
      <dsp:nvSpPr>
        <dsp:cNvPr id="0" name=""/>
        <dsp:cNvSpPr/>
      </dsp:nvSpPr>
      <dsp:spPr>
        <a:xfrm>
          <a:off x="2288311" y="5271"/>
          <a:ext cx="2433776" cy="608444"/>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Defining the problem and collecting information</a:t>
          </a:r>
          <a:endParaRPr lang="en-US" sz="1600" b="0" kern="1200" dirty="0">
            <a:latin typeface="Century" pitchFamily="18" charset="0"/>
          </a:endParaRPr>
        </a:p>
      </dsp:txBody>
      <dsp:txXfrm>
        <a:off x="2306132" y="23092"/>
        <a:ext cx="2398134" cy="572802"/>
      </dsp:txXfrm>
    </dsp:sp>
    <dsp:sp modelId="{44469FC6-D85F-4D25-B9C3-A33ED6985B9D}">
      <dsp:nvSpPr>
        <dsp:cNvPr id="0" name=""/>
        <dsp:cNvSpPr/>
      </dsp:nvSpPr>
      <dsp:spPr>
        <a:xfrm rot="5400000">
          <a:off x="3499495" y="614476"/>
          <a:ext cx="11408" cy="13689"/>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501093" y="615616"/>
        <a:ext cx="8213" cy="7986"/>
      </dsp:txXfrm>
    </dsp:sp>
    <dsp:sp modelId="{4B08D5B2-9D26-4F6E-9AF7-57855180C5C2}">
      <dsp:nvSpPr>
        <dsp:cNvPr id="0" name=""/>
        <dsp:cNvSpPr/>
      </dsp:nvSpPr>
      <dsp:spPr>
        <a:xfrm>
          <a:off x="2288311" y="628926"/>
          <a:ext cx="2433776" cy="608444"/>
        </a:xfrm>
        <a:prstGeom prst="roundRect">
          <a:avLst>
            <a:gd name="adj" fmla="val 10000"/>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Developing possible courses of action or alternatives</a:t>
          </a:r>
          <a:endParaRPr lang="en-US" sz="1600" b="0" kern="1200" dirty="0">
            <a:latin typeface="Century" pitchFamily="18" charset="0"/>
          </a:endParaRPr>
        </a:p>
      </dsp:txBody>
      <dsp:txXfrm>
        <a:off x="2306132" y="646747"/>
        <a:ext cx="2398134" cy="572802"/>
      </dsp:txXfrm>
    </dsp:sp>
    <dsp:sp modelId="{64F06BD1-D925-464F-9BBB-603E9215A358}">
      <dsp:nvSpPr>
        <dsp:cNvPr id="0" name=""/>
        <dsp:cNvSpPr/>
      </dsp:nvSpPr>
      <dsp:spPr>
        <a:xfrm rot="5400000">
          <a:off x="3499495" y="1238131"/>
          <a:ext cx="11408" cy="13689"/>
        </a:xfrm>
        <a:prstGeom prst="rightArrow">
          <a:avLst>
            <a:gd name="adj1" fmla="val 60000"/>
            <a:gd name="adj2" fmla="val 50000"/>
          </a:avLst>
        </a:prstGeom>
        <a:gradFill rotWithShape="0">
          <a:gsLst>
            <a:gs pos="0">
              <a:schemeClr val="accent2">
                <a:shade val="90000"/>
                <a:hueOff val="-10250"/>
                <a:satOff val="-1736"/>
                <a:lumOff val="8028"/>
                <a:alphaOff val="0"/>
                <a:shade val="51000"/>
                <a:satMod val="130000"/>
              </a:schemeClr>
            </a:gs>
            <a:gs pos="80000">
              <a:schemeClr val="accent2">
                <a:shade val="90000"/>
                <a:hueOff val="-10250"/>
                <a:satOff val="-1736"/>
                <a:lumOff val="8028"/>
                <a:alphaOff val="0"/>
                <a:shade val="93000"/>
                <a:satMod val="130000"/>
              </a:schemeClr>
            </a:gs>
            <a:gs pos="100000">
              <a:schemeClr val="accent2">
                <a:shade val="90000"/>
                <a:hueOff val="-10250"/>
                <a:satOff val="-1736"/>
                <a:lumOff val="80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501093" y="1239271"/>
        <a:ext cx="8213" cy="7986"/>
      </dsp:txXfrm>
    </dsp:sp>
    <dsp:sp modelId="{93986417-C800-4D2A-9448-FE9F8CEAE443}">
      <dsp:nvSpPr>
        <dsp:cNvPr id="0" name=""/>
        <dsp:cNvSpPr/>
      </dsp:nvSpPr>
      <dsp:spPr>
        <a:xfrm>
          <a:off x="2288311" y="1252582"/>
          <a:ext cx="2433776" cy="608444"/>
        </a:xfrm>
        <a:prstGeom prst="roundRect">
          <a:avLst>
            <a:gd name="adj" fmla="val 10000"/>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Evaluating alternatives</a:t>
          </a:r>
          <a:endParaRPr lang="en-US" sz="1600" b="0" kern="1200" dirty="0">
            <a:latin typeface="Century" pitchFamily="18" charset="0"/>
          </a:endParaRPr>
        </a:p>
      </dsp:txBody>
      <dsp:txXfrm>
        <a:off x="2306132" y="1270403"/>
        <a:ext cx="2398134" cy="572802"/>
      </dsp:txXfrm>
    </dsp:sp>
    <dsp:sp modelId="{D8E77635-6D37-4048-8280-9A0C47ADCA01}">
      <dsp:nvSpPr>
        <dsp:cNvPr id="0" name=""/>
        <dsp:cNvSpPr/>
      </dsp:nvSpPr>
      <dsp:spPr>
        <a:xfrm rot="5400000">
          <a:off x="3499495" y="1861787"/>
          <a:ext cx="11408" cy="13689"/>
        </a:xfrm>
        <a:prstGeom prst="rightArrow">
          <a:avLst>
            <a:gd name="adj1" fmla="val 60000"/>
            <a:gd name="adj2" fmla="val 50000"/>
          </a:avLst>
        </a:prstGeom>
        <a:gradFill rotWithShape="0">
          <a:gsLst>
            <a:gs pos="0">
              <a:schemeClr val="accent2">
                <a:shade val="90000"/>
                <a:hueOff val="-20501"/>
                <a:satOff val="-3472"/>
                <a:lumOff val="16056"/>
                <a:alphaOff val="0"/>
                <a:shade val="51000"/>
                <a:satMod val="130000"/>
              </a:schemeClr>
            </a:gs>
            <a:gs pos="80000">
              <a:schemeClr val="accent2">
                <a:shade val="90000"/>
                <a:hueOff val="-20501"/>
                <a:satOff val="-3472"/>
                <a:lumOff val="16056"/>
                <a:alphaOff val="0"/>
                <a:shade val="93000"/>
                <a:satMod val="130000"/>
              </a:schemeClr>
            </a:gs>
            <a:gs pos="100000">
              <a:schemeClr val="accent2">
                <a:shade val="90000"/>
                <a:hueOff val="-20501"/>
                <a:satOff val="-3472"/>
                <a:lumOff val="16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501093" y="1862927"/>
        <a:ext cx="8213" cy="7986"/>
      </dsp:txXfrm>
    </dsp:sp>
    <dsp:sp modelId="{F6E6C1B2-3E07-4A35-8D95-E9E53AE60197}">
      <dsp:nvSpPr>
        <dsp:cNvPr id="0" name=""/>
        <dsp:cNvSpPr/>
      </dsp:nvSpPr>
      <dsp:spPr>
        <a:xfrm>
          <a:off x="2288311" y="1876237"/>
          <a:ext cx="2433776" cy="608444"/>
        </a:xfrm>
        <a:prstGeom prst="roundRect">
          <a:avLst>
            <a:gd name="adj" fmla="val 10000"/>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Selecting the best alternative</a:t>
          </a:r>
          <a:endParaRPr lang="en-US" sz="1600" b="0" kern="1200" dirty="0">
            <a:latin typeface="Century" pitchFamily="18" charset="0"/>
          </a:endParaRPr>
        </a:p>
      </dsp:txBody>
      <dsp:txXfrm>
        <a:off x="2306132" y="1894058"/>
        <a:ext cx="2398134" cy="572802"/>
      </dsp:txXfrm>
    </dsp:sp>
    <dsp:sp modelId="{DA3D0E7D-2B98-4BFE-84D7-0819D6A504C6}">
      <dsp:nvSpPr>
        <dsp:cNvPr id="0" name=""/>
        <dsp:cNvSpPr/>
      </dsp:nvSpPr>
      <dsp:spPr>
        <a:xfrm rot="5400000">
          <a:off x="3499495" y="2485442"/>
          <a:ext cx="11408" cy="13689"/>
        </a:xfrm>
        <a:prstGeom prst="rightArrow">
          <a:avLst>
            <a:gd name="adj1" fmla="val 60000"/>
            <a:gd name="adj2" fmla="val 50000"/>
          </a:avLst>
        </a:prstGeom>
        <a:gradFill rotWithShape="0">
          <a:gsLst>
            <a:gs pos="0">
              <a:schemeClr val="accent2">
                <a:shade val="90000"/>
                <a:hueOff val="-30751"/>
                <a:satOff val="-5208"/>
                <a:lumOff val="24085"/>
                <a:alphaOff val="0"/>
                <a:shade val="51000"/>
                <a:satMod val="130000"/>
              </a:schemeClr>
            </a:gs>
            <a:gs pos="80000">
              <a:schemeClr val="accent2">
                <a:shade val="90000"/>
                <a:hueOff val="-30751"/>
                <a:satOff val="-5208"/>
                <a:lumOff val="24085"/>
                <a:alphaOff val="0"/>
                <a:shade val="93000"/>
                <a:satMod val="130000"/>
              </a:schemeClr>
            </a:gs>
            <a:gs pos="100000">
              <a:schemeClr val="accent2">
                <a:shade val="90000"/>
                <a:hueOff val="-30751"/>
                <a:satOff val="-5208"/>
                <a:lumOff val="240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501093" y="2486582"/>
        <a:ext cx="8213" cy="7986"/>
      </dsp:txXfrm>
    </dsp:sp>
    <dsp:sp modelId="{719FE60D-22C0-42A9-80B9-3D74D57B1026}">
      <dsp:nvSpPr>
        <dsp:cNvPr id="0" name=""/>
        <dsp:cNvSpPr/>
      </dsp:nvSpPr>
      <dsp:spPr>
        <a:xfrm>
          <a:off x="2288311" y="2499892"/>
          <a:ext cx="2433776" cy="608444"/>
        </a:xfrm>
        <a:prstGeom prst="roundRect">
          <a:avLst>
            <a:gd name="adj" fmla="val 10000"/>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Implementing the decision</a:t>
          </a:r>
          <a:endParaRPr lang="en-US" sz="1600" b="0" kern="1200" dirty="0">
            <a:latin typeface="Century" pitchFamily="18" charset="0"/>
          </a:endParaRPr>
        </a:p>
      </dsp:txBody>
      <dsp:txXfrm>
        <a:off x="2306132" y="2517713"/>
        <a:ext cx="2398134" cy="572802"/>
      </dsp:txXfrm>
    </dsp:sp>
    <dsp:sp modelId="{D4DE29D3-685C-44CB-B1C4-FE7B62D48E36}">
      <dsp:nvSpPr>
        <dsp:cNvPr id="0" name=""/>
        <dsp:cNvSpPr/>
      </dsp:nvSpPr>
      <dsp:spPr>
        <a:xfrm rot="5400000">
          <a:off x="3499495" y="3109097"/>
          <a:ext cx="11408" cy="13689"/>
        </a:xfrm>
        <a:prstGeom prst="rightArrow">
          <a:avLst>
            <a:gd name="adj1" fmla="val 60000"/>
            <a:gd name="adj2" fmla="val 50000"/>
          </a:avLst>
        </a:prstGeom>
        <a:gradFill rotWithShape="0">
          <a:gsLst>
            <a:gs pos="0">
              <a:schemeClr val="accent2">
                <a:shade val="90000"/>
                <a:hueOff val="-41001"/>
                <a:satOff val="-6944"/>
                <a:lumOff val="32113"/>
                <a:alphaOff val="0"/>
                <a:shade val="51000"/>
                <a:satMod val="130000"/>
              </a:schemeClr>
            </a:gs>
            <a:gs pos="80000">
              <a:schemeClr val="accent2">
                <a:shade val="90000"/>
                <a:hueOff val="-41001"/>
                <a:satOff val="-6944"/>
                <a:lumOff val="32113"/>
                <a:alphaOff val="0"/>
                <a:shade val="93000"/>
                <a:satMod val="130000"/>
              </a:schemeClr>
            </a:gs>
            <a:gs pos="100000">
              <a:schemeClr val="accent2">
                <a:shade val="90000"/>
                <a:hueOff val="-41001"/>
                <a:satOff val="-6944"/>
                <a:lumOff val="3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3501093" y="3110237"/>
        <a:ext cx="8213" cy="7986"/>
      </dsp:txXfrm>
    </dsp:sp>
    <dsp:sp modelId="{EB65B56B-8F0C-475F-A271-EDAE15EC2F2F}">
      <dsp:nvSpPr>
        <dsp:cNvPr id="0" name=""/>
        <dsp:cNvSpPr/>
      </dsp:nvSpPr>
      <dsp:spPr>
        <a:xfrm>
          <a:off x="2288311" y="3123548"/>
          <a:ext cx="2433776" cy="608444"/>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Following up</a:t>
          </a:r>
          <a:endParaRPr lang="en-US" sz="1600" b="0" kern="1200" dirty="0">
            <a:latin typeface="Century" pitchFamily="18" charset="0"/>
          </a:endParaRPr>
        </a:p>
      </dsp:txBody>
      <dsp:txXfrm>
        <a:off x="2306132" y="3141369"/>
        <a:ext cx="2398134" cy="572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3B0C6-C30D-4A6F-A6FB-C8731493BC67}">
      <dsp:nvSpPr>
        <dsp:cNvPr id="0" name=""/>
        <dsp:cNvSpPr/>
      </dsp:nvSpPr>
      <dsp:spPr>
        <a:xfrm>
          <a:off x="0" y="3704"/>
          <a:ext cx="6477000" cy="5241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Scientific Management</a:t>
          </a:r>
          <a:endParaRPr lang="en-US" sz="1600" kern="1200" dirty="0">
            <a:latin typeface="Century" pitchFamily="18" charset="0"/>
          </a:endParaRPr>
        </a:p>
      </dsp:txBody>
      <dsp:txXfrm>
        <a:off x="25587" y="29291"/>
        <a:ext cx="6425826" cy="472986"/>
      </dsp:txXfrm>
    </dsp:sp>
    <dsp:sp modelId="{7E758CA8-0F5F-4CFE-B84C-5BF5128CC950}">
      <dsp:nvSpPr>
        <dsp:cNvPr id="0" name=""/>
        <dsp:cNvSpPr/>
      </dsp:nvSpPr>
      <dsp:spPr>
        <a:xfrm>
          <a:off x="0" y="608505"/>
          <a:ext cx="6477000" cy="52416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Administrative Management </a:t>
          </a:r>
          <a:endParaRPr lang="en-US" sz="1600" kern="1200" dirty="0">
            <a:latin typeface="Century" pitchFamily="18" charset="0"/>
          </a:endParaRPr>
        </a:p>
      </dsp:txBody>
      <dsp:txXfrm>
        <a:off x="25587" y="634092"/>
        <a:ext cx="6425826" cy="472986"/>
      </dsp:txXfrm>
    </dsp:sp>
    <dsp:sp modelId="{835ACCC4-F71E-493A-8931-E99C789E685D}">
      <dsp:nvSpPr>
        <dsp:cNvPr id="0" name=""/>
        <dsp:cNvSpPr/>
      </dsp:nvSpPr>
      <dsp:spPr>
        <a:xfrm>
          <a:off x="0" y="1213305"/>
          <a:ext cx="6477000" cy="5241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Bureaucratic Management</a:t>
          </a:r>
          <a:endParaRPr lang="en-US" sz="1600" kern="1200" dirty="0">
            <a:latin typeface="Century" pitchFamily="18" charset="0"/>
          </a:endParaRPr>
        </a:p>
      </dsp:txBody>
      <dsp:txXfrm>
        <a:off x="25587" y="1238892"/>
        <a:ext cx="6425826" cy="4729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F754A-6C65-4C35-AFA6-2D79E49CD98D}">
      <dsp:nvSpPr>
        <dsp:cNvPr id="0" name=""/>
        <dsp:cNvSpPr/>
      </dsp:nvSpPr>
      <dsp:spPr>
        <a:xfrm>
          <a:off x="3068572" y="1257299"/>
          <a:ext cx="313419" cy="597217"/>
        </a:xfrm>
        <a:custGeom>
          <a:avLst/>
          <a:gdLst/>
          <a:ahLst/>
          <a:cxnLst/>
          <a:rect l="0" t="0" r="0" b="0"/>
          <a:pathLst>
            <a:path>
              <a:moveTo>
                <a:pt x="0" y="0"/>
              </a:moveTo>
              <a:lnTo>
                <a:pt x="156709" y="0"/>
              </a:lnTo>
              <a:lnTo>
                <a:pt x="156709" y="597217"/>
              </a:lnTo>
              <a:lnTo>
                <a:pt x="313419" y="59721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8420" y="1539047"/>
        <a:ext cx="33723" cy="33723"/>
      </dsp:txXfrm>
    </dsp:sp>
    <dsp:sp modelId="{6E54126E-8EDC-45E2-BF1E-78B2EA67CF11}">
      <dsp:nvSpPr>
        <dsp:cNvPr id="0" name=""/>
        <dsp:cNvSpPr/>
      </dsp:nvSpPr>
      <dsp:spPr>
        <a:xfrm>
          <a:off x="3068572" y="1211579"/>
          <a:ext cx="313419" cy="91440"/>
        </a:xfrm>
        <a:custGeom>
          <a:avLst/>
          <a:gdLst/>
          <a:ahLst/>
          <a:cxnLst/>
          <a:rect l="0" t="0" r="0" b="0"/>
          <a:pathLst>
            <a:path>
              <a:moveTo>
                <a:pt x="0" y="45720"/>
              </a:moveTo>
              <a:lnTo>
                <a:pt x="313419" y="4572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7446" y="1249464"/>
        <a:ext cx="15670" cy="15670"/>
      </dsp:txXfrm>
    </dsp:sp>
    <dsp:sp modelId="{0B3D97D1-0124-432B-81CC-8923A72AF1E3}">
      <dsp:nvSpPr>
        <dsp:cNvPr id="0" name=""/>
        <dsp:cNvSpPr/>
      </dsp:nvSpPr>
      <dsp:spPr>
        <a:xfrm>
          <a:off x="3068572" y="660082"/>
          <a:ext cx="313419" cy="597217"/>
        </a:xfrm>
        <a:custGeom>
          <a:avLst/>
          <a:gdLst/>
          <a:ahLst/>
          <a:cxnLst/>
          <a:rect l="0" t="0" r="0" b="0"/>
          <a:pathLst>
            <a:path>
              <a:moveTo>
                <a:pt x="0" y="597217"/>
              </a:moveTo>
              <a:lnTo>
                <a:pt x="156709" y="597217"/>
              </a:lnTo>
              <a:lnTo>
                <a:pt x="156709" y="0"/>
              </a:lnTo>
              <a:lnTo>
                <a:pt x="313419"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08420" y="941829"/>
        <a:ext cx="33723" cy="33723"/>
      </dsp:txXfrm>
    </dsp:sp>
    <dsp:sp modelId="{E4D1BAD7-906E-412A-ADF3-42A8E224A6D7}">
      <dsp:nvSpPr>
        <dsp:cNvPr id="0" name=""/>
        <dsp:cNvSpPr/>
      </dsp:nvSpPr>
      <dsp:spPr>
        <a:xfrm rot="16200000">
          <a:off x="1572385" y="1018412"/>
          <a:ext cx="2514599" cy="477774"/>
        </a:xfrm>
        <a:prstGeom prst="rect">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entury" pitchFamily="18" charset="0"/>
            </a:rPr>
            <a:t>Decision-Making Models</a:t>
          </a:r>
        </a:p>
      </dsp:txBody>
      <dsp:txXfrm>
        <a:off x="1572385" y="1018412"/>
        <a:ext cx="2514599" cy="477774"/>
      </dsp:txXfrm>
    </dsp:sp>
    <dsp:sp modelId="{B874E597-DC57-40AB-8FE1-A99B3CE0897A}">
      <dsp:nvSpPr>
        <dsp:cNvPr id="0" name=""/>
        <dsp:cNvSpPr/>
      </dsp:nvSpPr>
      <dsp:spPr>
        <a:xfrm>
          <a:off x="3381992" y="421195"/>
          <a:ext cx="1799609" cy="477774"/>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entury" pitchFamily="18" charset="0"/>
            </a:rPr>
            <a:t>Rational Model</a:t>
          </a:r>
        </a:p>
      </dsp:txBody>
      <dsp:txXfrm>
        <a:off x="3381992" y="421195"/>
        <a:ext cx="1799609" cy="477774"/>
      </dsp:txXfrm>
    </dsp:sp>
    <dsp:sp modelId="{61EEF7C8-EFAD-40F3-9F1C-B7E4EA30185A}">
      <dsp:nvSpPr>
        <dsp:cNvPr id="0" name=""/>
        <dsp:cNvSpPr/>
      </dsp:nvSpPr>
      <dsp:spPr>
        <a:xfrm>
          <a:off x="3381992" y="1018412"/>
          <a:ext cx="1799609" cy="477774"/>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entury" pitchFamily="18" charset="0"/>
            </a:rPr>
            <a:t>Bounded Rationality Model</a:t>
          </a:r>
        </a:p>
      </dsp:txBody>
      <dsp:txXfrm>
        <a:off x="3381992" y="1018412"/>
        <a:ext cx="1799609" cy="477774"/>
      </dsp:txXfrm>
    </dsp:sp>
    <dsp:sp modelId="{5E7E5C72-4740-49FA-857B-3F4824EB467E}">
      <dsp:nvSpPr>
        <dsp:cNvPr id="0" name=""/>
        <dsp:cNvSpPr/>
      </dsp:nvSpPr>
      <dsp:spPr>
        <a:xfrm>
          <a:off x="3381992" y="1615630"/>
          <a:ext cx="1799609" cy="477774"/>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latin typeface="Century" pitchFamily="18" charset="0"/>
            </a:rPr>
            <a:t>Contingency Model</a:t>
          </a:r>
        </a:p>
      </dsp:txBody>
      <dsp:txXfrm>
        <a:off x="3381992" y="1615630"/>
        <a:ext cx="1799609" cy="47777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34900-3640-4FD0-88D5-2CD4B0506802}">
      <dsp:nvSpPr>
        <dsp:cNvPr id="0" name=""/>
        <dsp:cNvSpPr/>
      </dsp:nvSpPr>
      <dsp:spPr>
        <a:xfrm>
          <a:off x="0" y="386280"/>
          <a:ext cx="54864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33181A-DC36-41FA-B7D2-618D564B97A8}">
      <dsp:nvSpPr>
        <dsp:cNvPr id="0" name=""/>
        <dsp:cNvSpPr/>
      </dsp:nvSpPr>
      <dsp:spPr>
        <a:xfrm>
          <a:off x="274320" y="32040"/>
          <a:ext cx="3840480" cy="7084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Reduction of top management’s control</a:t>
          </a:r>
          <a:endParaRPr lang="en-US" sz="1600" kern="1200" dirty="0">
            <a:latin typeface="Century" pitchFamily="18" charset="0"/>
          </a:endParaRPr>
        </a:p>
      </dsp:txBody>
      <dsp:txXfrm>
        <a:off x="308905" y="66625"/>
        <a:ext cx="3771310" cy="639310"/>
      </dsp:txXfrm>
    </dsp:sp>
    <dsp:sp modelId="{AEF3D34A-E7EC-45FB-867F-397E5264F65D}">
      <dsp:nvSpPr>
        <dsp:cNvPr id="0" name=""/>
        <dsp:cNvSpPr/>
      </dsp:nvSpPr>
      <dsp:spPr>
        <a:xfrm>
          <a:off x="0" y="1474920"/>
          <a:ext cx="54864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5E35BF-D8E4-447C-B62B-70A0047C5C21}">
      <dsp:nvSpPr>
        <dsp:cNvPr id="0" name=""/>
        <dsp:cNvSpPr/>
      </dsp:nvSpPr>
      <dsp:spPr>
        <a:xfrm>
          <a:off x="274320" y="1120680"/>
          <a:ext cx="3840480" cy="70848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Misunderstanding of goals</a:t>
          </a:r>
          <a:endParaRPr lang="en-US" sz="1600" kern="1200" dirty="0">
            <a:latin typeface="Century" pitchFamily="18" charset="0"/>
          </a:endParaRPr>
        </a:p>
      </dsp:txBody>
      <dsp:txXfrm>
        <a:off x="308905" y="1155265"/>
        <a:ext cx="3771310" cy="639310"/>
      </dsp:txXfrm>
    </dsp:sp>
    <dsp:sp modelId="{1A7BA9F2-9033-451F-A10E-CE0BB3161AC5}">
      <dsp:nvSpPr>
        <dsp:cNvPr id="0" name=""/>
        <dsp:cNvSpPr/>
      </dsp:nvSpPr>
      <dsp:spPr>
        <a:xfrm>
          <a:off x="0" y="2563560"/>
          <a:ext cx="54864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9190D6-FD3C-4AF2-85A5-C63C725B78CC}">
      <dsp:nvSpPr>
        <dsp:cNvPr id="0" name=""/>
        <dsp:cNvSpPr/>
      </dsp:nvSpPr>
      <dsp:spPr>
        <a:xfrm>
          <a:off x="274320" y="2209320"/>
          <a:ext cx="3840480" cy="7084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Requirement of high expertise</a:t>
          </a:r>
          <a:endParaRPr lang="en-US" sz="1600" b="0" kern="1200" dirty="0">
            <a:latin typeface="Century" pitchFamily="18" charset="0"/>
          </a:endParaRPr>
        </a:p>
      </dsp:txBody>
      <dsp:txXfrm>
        <a:off x="308905" y="2243905"/>
        <a:ext cx="3771310" cy="63931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516C4-BEC9-4362-88EB-6F2C59700A5B}">
      <dsp:nvSpPr>
        <dsp:cNvPr id="0" name=""/>
        <dsp:cNvSpPr/>
      </dsp:nvSpPr>
      <dsp:spPr>
        <a:xfrm rot="5400000">
          <a:off x="5219010" y="-928118"/>
          <a:ext cx="1643945" cy="391548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entury" pitchFamily="18" charset="0"/>
            </a:rPr>
            <a:t>Strategic decisions</a:t>
          </a:r>
        </a:p>
        <a:p>
          <a:pPr marL="171450" lvl="1" indent="-171450" algn="l" defTabSz="711200">
            <a:lnSpc>
              <a:spcPct val="90000"/>
            </a:lnSpc>
            <a:spcBef>
              <a:spcPct val="0"/>
            </a:spcBef>
            <a:spcAft>
              <a:spcPct val="15000"/>
            </a:spcAft>
            <a:buChar char="••"/>
          </a:pPr>
          <a:r>
            <a:rPr lang="en-US" sz="1600" kern="1200" dirty="0">
              <a:latin typeface="Century" pitchFamily="18" charset="0"/>
            </a:rPr>
            <a:t>Tactical decisions</a:t>
          </a:r>
        </a:p>
        <a:p>
          <a:pPr marL="171450" lvl="1" indent="-171450" algn="l" defTabSz="711200">
            <a:lnSpc>
              <a:spcPct val="90000"/>
            </a:lnSpc>
            <a:spcBef>
              <a:spcPct val="0"/>
            </a:spcBef>
            <a:spcAft>
              <a:spcPct val="15000"/>
            </a:spcAft>
            <a:buChar char="••"/>
          </a:pPr>
          <a:r>
            <a:rPr lang="en-US" sz="1600" kern="1200" dirty="0">
              <a:latin typeface="Century" pitchFamily="18" charset="0"/>
            </a:rPr>
            <a:t>Operational decisions</a:t>
          </a:r>
        </a:p>
      </dsp:txBody>
      <dsp:txXfrm rot="-5400000">
        <a:off x="4083239" y="287904"/>
        <a:ext cx="3835238" cy="1483443"/>
      </dsp:txXfrm>
    </dsp:sp>
    <dsp:sp modelId="{7AB80082-8D40-490B-87E9-29207FDC6B0B}">
      <dsp:nvSpPr>
        <dsp:cNvPr id="0" name=""/>
        <dsp:cNvSpPr/>
      </dsp:nvSpPr>
      <dsp:spPr>
        <a:xfrm>
          <a:off x="2272" y="43"/>
          <a:ext cx="4080965" cy="2059164"/>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Based on the levels of management</a:t>
          </a:r>
        </a:p>
      </dsp:txBody>
      <dsp:txXfrm>
        <a:off x="102792" y="100563"/>
        <a:ext cx="3879925" cy="1858124"/>
      </dsp:txXfrm>
    </dsp:sp>
    <dsp:sp modelId="{E606522E-565D-4CD8-A736-D7DA82D3D03B}">
      <dsp:nvSpPr>
        <dsp:cNvPr id="0" name=""/>
        <dsp:cNvSpPr/>
      </dsp:nvSpPr>
      <dsp:spPr>
        <a:xfrm rot="5400000">
          <a:off x="5219010" y="1233792"/>
          <a:ext cx="1643945" cy="391548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entury" pitchFamily="18" charset="0"/>
            </a:rPr>
            <a:t>Programmed decisions</a:t>
          </a:r>
        </a:p>
        <a:p>
          <a:pPr marL="171450" lvl="1" indent="-171450" algn="l" defTabSz="711200">
            <a:lnSpc>
              <a:spcPct val="90000"/>
            </a:lnSpc>
            <a:spcBef>
              <a:spcPct val="0"/>
            </a:spcBef>
            <a:spcAft>
              <a:spcPct val="15000"/>
            </a:spcAft>
            <a:buChar char="••"/>
          </a:pPr>
          <a:r>
            <a:rPr lang="en-US" sz="1600" kern="1200" dirty="0">
              <a:latin typeface="Century" pitchFamily="18" charset="0"/>
            </a:rPr>
            <a:t>Non-programmed decisions</a:t>
          </a:r>
        </a:p>
      </dsp:txBody>
      <dsp:txXfrm rot="-5400000">
        <a:off x="4083239" y="2449815"/>
        <a:ext cx="3835238" cy="1483443"/>
      </dsp:txXfrm>
    </dsp:sp>
    <dsp:sp modelId="{492AB826-5CD9-46E3-AB8E-C45735982E1B}">
      <dsp:nvSpPr>
        <dsp:cNvPr id="0" name=""/>
        <dsp:cNvSpPr/>
      </dsp:nvSpPr>
      <dsp:spPr>
        <a:xfrm>
          <a:off x="2272" y="2161954"/>
          <a:ext cx="4080965" cy="2059164"/>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latin typeface="Century" pitchFamily="18" charset="0"/>
            </a:rPr>
            <a:t>Based on the nature of </a:t>
          </a:r>
          <a:r>
            <a:rPr lang="en-US" sz="1600" kern="1200" dirty="0" smtClean="0">
              <a:latin typeface="Century" pitchFamily="18" charset="0"/>
            </a:rPr>
            <a:t>decisions</a:t>
          </a:r>
          <a:endParaRPr lang="en-US" sz="1600" kern="1200" dirty="0">
            <a:latin typeface="Century" pitchFamily="18" charset="0"/>
          </a:endParaRPr>
        </a:p>
      </dsp:txBody>
      <dsp:txXfrm>
        <a:off x="102792" y="2262474"/>
        <a:ext cx="3879925" cy="185812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F72A6-C1AF-4D15-8A4D-521D769ED7C6}">
      <dsp:nvSpPr>
        <dsp:cNvPr id="0" name=""/>
        <dsp:cNvSpPr/>
      </dsp:nvSpPr>
      <dsp:spPr>
        <a:xfrm>
          <a:off x="-3170412" y="-487933"/>
          <a:ext cx="3781297" cy="3781297"/>
        </a:xfrm>
        <a:prstGeom prst="blockArc">
          <a:avLst>
            <a:gd name="adj1" fmla="val 18900000"/>
            <a:gd name="adj2" fmla="val 2700000"/>
            <a:gd name="adj3" fmla="val 571"/>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915B0E-CDBA-48B9-A3AD-8DE0CCFF410A}">
      <dsp:nvSpPr>
        <dsp:cNvPr id="0" name=""/>
        <dsp:cNvSpPr/>
      </dsp:nvSpPr>
      <dsp:spPr>
        <a:xfrm>
          <a:off x="229243" y="147733"/>
          <a:ext cx="5855577" cy="295355"/>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Effective utilisation of resources</a:t>
          </a:r>
          <a:endParaRPr lang="en-US" sz="1600" kern="1200" dirty="0">
            <a:latin typeface="Century" pitchFamily="18" charset="0"/>
          </a:endParaRPr>
        </a:p>
      </dsp:txBody>
      <dsp:txXfrm>
        <a:off x="229243" y="147733"/>
        <a:ext cx="5855577" cy="295355"/>
      </dsp:txXfrm>
    </dsp:sp>
    <dsp:sp modelId="{7CA17E47-A693-4A87-94DA-C3D87B5C7685}">
      <dsp:nvSpPr>
        <dsp:cNvPr id="0" name=""/>
        <dsp:cNvSpPr/>
      </dsp:nvSpPr>
      <dsp:spPr>
        <a:xfrm>
          <a:off x="44645" y="110814"/>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C89CF1-1B18-4810-B856-75FAC932AFEA}">
      <dsp:nvSpPr>
        <dsp:cNvPr id="0" name=""/>
        <dsp:cNvSpPr/>
      </dsp:nvSpPr>
      <dsp:spPr>
        <a:xfrm>
          <a:off x="399790" y="590711"/>
          <a:ext cx="5612627" cy="295355"/>
        </a:xfrm>
        <a:prstGeom prst="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 Handling </a:t>
          </a:r>
          <a:r>
            <a:rPr lang="en-GB" sz="1600" kern="1200" dirty="0">
              <a:latin typeface="Century" pitchFamily="18" charset="0"/>
            </a:rPr>
            <a:t>of problems and challenges</a:t>
          </a:r>
          <a:endParaRPr lang="en-US" sz="1600" kern="1200" dirty="0">
            <a:latin typeface="Century" pitchFamily="18" charset="0"/>
          </a:endParaRPr>
        </a:p>
      </dsp:txBody>
      <dsp:txXfrm>
        <a:off x="399790" y="590711"/>
        <a:ext cx="5612627" cy="295355"/>
      </dsp:txXfrm>
    </dsp:sp>
    <dsp:sp modelId="{AEC881F8-9638-4680-A99F-BEB9DB9E3607}">
      <dsp:nvSpPr>
        <dsp:cNvPr id="0" name=""/>
        <dsp:cNvSpPr/>
      </dsp:nvSpPr>
      <dsp:spPr>
        <a:xfrm>
          <a:off x="287596" y="553791"/>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5C16EE-014C-4CB7-96F9-D76EB7825D4B}">
      <dsp:nvSpPr>
        <dsp:cNvPr id="0" name=""/>
        <dsp:cNvSpPr/>
      </dsp:nvSpPr>
      <dsp:spPr>
        <a:xfrm>
          <a:off x="583288" y="1033688"/>
          <a:ext cx="5501532" cy="295355"/>
        </a:xfrm>
        <a:prstGeom prst="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Accomplishment of business goals and objectives</a:t>
          </a:r>
          <a:endParaRPr lang="en-US" sz="1600" kern="1200" dirty="0">
            <a:latin typeface="Century" pitchFamily="18" charset="0"/>
          </a:endParaRPr>
        </a:p>
      </dsp:txBody>
      <dsp:txXfrm>
        <a:off x="583288" y="1033688"/>
        <a:ext cx="5501532" cy="295355"/>
      </dsp:txXfrm>
    </dsp:sp>
    <dsp:sp modelId="{CBCCF0BC-D8BC-4C9E-98C8-AAE2C5B4755B}">
      <dsp:nvSpPr>
        <dsp:cNvPr id="0" name=""/>
        <dsp:cNvSpPr/>
      </dsp:nvSpPr>
      <dsp:spPr>
        <a:xfrm>
          <a:off x="398691" y="996769"/>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2B3181-437C-4151-8B90-90129ECD21D1}">
      <dsp:nvSpPr>
        <dsp:cNvPr id="0" name=""/>
        <dsp:cNvSpPr/>
      </dsp:nvSpPr>
      <dsp:spPr>
        <a:xfrm>
          <a:off x="583288" y="1476385"/>
          <a:ext cx="5501532" cy="295355"/>
        </a:xfrm>
        <a:prstGeom prst="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Improved efficiency</a:t>
          </a:r>
          <a:endParaRPr lang="en-US" sz="1600" kern="1200" dirty="0">
            <a:latin typeface="Century" pitchFamily="18" charset="0"/>
          </a:endParaRPr>
        </a:p>
      </dsp:txBody>
      <dsp:txXfrm>
        <a:off x="583288" y="1476385"/>
        <a:ext cx="5501532" cy="295355"/>
      </dsp:txXfrm>
    </dsp:sp>
    <dsp:sp modelId="{3E3AAB94-C904-421B-AE61-E9518B8AC046}">
      <dsp:nvSpPr>
        <dsp:cNvPr id="0" name=""/>
        <dsp:cNvSpPr/>
      </dsp:nvSpPr>
      <dsp:spPr>
        <a:xfrm>
          <a:off x="398691" y="1439466"/>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C851C56-4AD2-4838-9F6F-043B39544D90}">
      <dsp:nvSpPr>
        <dsp:cNvPr id="0" name=""/>
        <dsp:cNvSpPr/>
      </dsp:nvSpPr>
      <dsp:spPr>
        <a:xfrm>
          <a:off x="472193" y="1919362"/>
          <a:ext cx="5612627" cy="295355"/>
        </a:xfrm>
        <a:prstGeom prst="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Promotion of innovation and creativity</a:t>
          </a:r>
          <a:endParaRPr lang="en-US" sz="1600" kern="1200" dirty="0">
            <a:latin typeface="Century" pitchFamily="18" charset="0"/>
          </a:endParaRPr>
        </a:p>
      </dsp:txBody>
      <dsp:txXfrm>
        <a:off x="472193" y="1919362"/>
        <a:ext cx="5612627" cy="295355"/>
      </dsp:txXfrm>
    </dsp:sp>
    <dsp:sp modelId="{83B14FFA-BA4B-4E44-9284-B23920CF7D6C}">
      <dsp:nvSpPr>
        <dsp:cNvPr id="0" name=""/>
        <dsp:cNvSpPr/>
      </dsp:nvSpPr>
      <dsp:spPr>
        <a:xfrm>
          <a:off x="287596" y="1882443"/>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EF270AA-E716-4805-AE0B-BA21329B5BE4}">
      <dsp:nvSpPr>
        <dsp:cNvPr id="0" name=""/>
        <dsp:cNvSpPr/>
      </dsp:nvSpPr>
      <dsp:spPr>
        <a:xfrm>
          <a:off x="229243" y="2362340"/>
          <a:ext cx="5855577" cy="295355"/>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439" tIns="40640" rIns="40640" bIns="4064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Increased motivation </a:t>
          </a:r>
          <a:endParaRPr lang="en-US" sz="1600" kern="1200" dirty="0">
            <a:latin typeface="Century" pitchFamily="18" charset="0"/>
          </a:endParaRPr>
        </a:p>
      </dsp:txBody>
      <dsp:txXfrm>
        <a:off x="229243" y="2362340"/>
        <a:ext cx="5855577" cy="295355"/>
      </dsp:txXfrm>
    </dsp:sp>
    <dsp:sp modelId="{2BCE349C-F520-4C9A-8A25-5E3D3882D718}">
      <dsp:nvSpPr>
        <dsp:cNvPr id="0" name=""/>
        <dsp:cNvSpPr/>
      </dsp:nvSpPr>
      <dsp:spPr>
        <a:xfrm>
          <a:off x="44645" y="2325420"/>
          <a:ext cx="369194" cy="369194"/>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B9DCB-EBE7-4A6F-B0DB-5C65374BAEF3}">
      <dsp:nvSpPr>
        <dsp:cNvPr id="0" name=""/>
        <dsp:cNvSpPr/>
      </dsp:nvSpPr>
      <dsp:spPr>
        <a:xfrm>
          <a:off x="0" y="24607"/>
          <a:ext cx="6781800" cy="4305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a:latin typeface="Century" pitchFamily="18" charset="0"/>
            </a:rPr>
            <a:t>Executive Support System</a:t>
          </a:r>
          <a:endParaRPr lang="en-US" sz="1600" b="0" kern="1200" dirty="0">
            <a:latin typeface="Century" pitchFamily="18" charset="0"/>
          </a:endParaRPr>
        </a:p>
      </dsp:txBody>
      <dsp:txXfrm>
        <a:off x="21018" y="45625"/>
        <a:ext cx="6739764" cy="388524"/>
      </dsp:txXfrm>
    </dsp:sp>
    <dsp:sp modelId="{F30DD162-84D9-4865-959C-AAD065F8E714}">
      <dsp:nvSpPr>
        <dsp:cNvPr id="0" name=""/>
        <dsp:cNvSpPr/>
      </dsp:nvSpPr>
      <dsp:spPr>
        <a:xfrm>
          <a:off x="0" y="521407"/>
          <a:ext cx="6781800" cy="43056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Transaction Processing System</a:t>
          </a:r>
          <a:endParaRPr lang="en-US" sz="1600" b="0" kern="1200" dirty="0">
            <a:latin typeface="Century" pitchFamily="18" charset="0"/>
          </a:endParaRPr>
        </a:p>
      </dsp:txBody>
      <dsp:txXfrm>
        <a:off x="21018" y="542425"/>
        <a:ext cx="6739764" cy="388524"/>
      </dsp:txXfrm>
    </dsp:sp>
    <dsp:sp modelId="{87DD0AE9-D5A8-49BE-859F-0235E01BFCDD}">
      <dsp:nvSpPr>
        <dsp:cNvPr id="0" name=""/>
        <dsp:cNvSpPr/>
      </dsp:nvSpPr>
      <dsp:spPr>
        <a:xfrm>
          <a:off x="0" y="1018207"/>
          <a:ext cx="6781800" cy="43056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Management Information System</a:t>
          </a:r>
          <a:endParaRPr lang="en-US" sz="1600" b="0" kern="1200" dirty="0">
            <a:latin typeface="Century" pitchFamily="18" charset="0"/>
          </a:endParaRPr>
        </a:p>
      </dsp:txBody>
      <dsp:txXfrm>
        <a:off x="21018" y="1039225"/>
        <a:ext cx="6739764" cy="388524"/>
      </dsp:txXfrm>
    </dsp:sp>
    <dsp:sp modelId="{6C8DED1E-4C46-48DB-AA13-C4172CAAA2F3}">
      <dsp:nvSpPr>
        <dsp:cNvPr id="0" name=""/>
        <dsp:cNvSpPr/>
      </dsp:nvSpPr>
      <dsp:spPr>
        <a:xfrm>
          <a:off x="0" y="1515008"/>
          <a:ext cx="6781800" cy="43056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Decision Support System</a:t>
          </a:r>
          <a:endParaRPr lang="en-US" sz="1600" b="0" kern="1200" dirty="0">
            <a:latin typeface="Century" pitchFamily="18" charset="0"/>
          </a:endParaRPr>
        </a:p>
      </dsp:txBody>
      <dsp:txXfrm>
        <a:off x="21018" y="1536026"/>
        <a:ext cx="6739764" cy="388524"/>
      </dsp:txXfrm>
    </dsp:sp>
    <dsp:sp modelId="{413B8E0D-A2D7-417D-A5F0-DE13AA9CD483}">
      <dsp:nvSpPr>
        <dsp:cNvPr id="0" name=""/>
        <dsp:cNvSpPr/>
      </dsp:nvSpPr>
      <dsp:spPr>
        <a:xfrm>
          <a:off x="0" y="2011808"/>
          <a:ext cx="6781800" cy="4305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latin typeface="Century" pitchFamily="18" charset="0"/>
            </a:rPr>
            <a:t>Office Automation System</a:t>
          </a:r>
          <a:endParaRPr lang="en-US" sz="1600" b="0" kern="1200" dirty="0">
            <a:latin typeface="Century" pitchFamily="18" charset="0"/>
          </a:endParaRPr>
        </a:p>
      </dsp:txBody>
      <dsp:txXfrm>
        <a:off x="21018" y="2032826"/>
        <a:ext cx="6739764" cy="3885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B5917-DB7C-4272-8BB2-89C83A638D71}">
      <dsp:nvSpPr>
        <dsp:cNvPr id="0" name=""/>
        <dsp:cNvSpPr/>
      </dsp:nvSpPr>
      <dsp:spPr>
        <a:xfrm>
          <a:off x="0" y="350219"/>
          <a:ext cx="73914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D9E73C0-805C-421A-BA37-68C8E1B574C5}">
      <dsp:nvSpPr>
        <dsp:cNvPr id="0" name=""/>
        <dsp:cNvSpPr/>
      </dsp:nvSpPr>
      <dsp:spPr>
        <a:xfrm>
          <a:off x="369570" y="99299"/>
          <a:ext cx="5173980" cy="5018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lvl="0" algn="l" defTabSz="711200">
            <a:lnSpc>
              <a:spcPct val="90000"/>
            </a:lnSpc>
            <a:spcBef>
              <a:spcPct val="0"/>
            </a:spcBef>
            <a:spcAft>
              <a:spcPct val="35000"/>
            </a:spcAft>
          </a:pPr>
          <a:r>
            <a:rPr lang="en-GB" sz="1600" b="0" u="none" kern="1200" dirty="0">
              <a:latin typeface="Century" pitchFamily="18" charset="0"/>
            </a:rPr>
            <a:t>Responsibility</a:t>
          </a:r>
          <a:endParaRPr lang="en-US" sz="1600" b="0" u="none" kern="1200" dirty="0">
            <a:latin typeface="Century" pitchFamily="18" charset="0"/>
          </a:endParaRPr>
        </a:p>
      </dsp:txBody>
      <dsp:txXfrm>
        <a:off x="394068" y="123797"/>
        <a:ext cx="5124984" cy="452844"/>
      </dsp:txXfrm>
    </dsp:sp>
    <dsp:sp modelId="{33D52CB8-33AD-4DC2-AF9E-4C10A4EF31CE}">
      <dsp:nvSpPr>
        <dsp:cNvPr id="0" name=""/>
        <dsp:cNvSpPr/>
      </dsp:nvSpPr>
      <dsp:spPr>
        <a:xfrm>
          <a:off x="0" y="1121339"/>
          <a:ext cx="73914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DD7784-67F3-4363-BBEF-7F8128C0B75A}">
      <dsp:nvSpPr>
        <dsp:cNvPr id="0" name=""/>
        <dsp:cNvSpPr/>
      </dsp:nvSpPr>
      <dsp:spPr>
        <a:xfrm>
          <a:off x="369570" y="870419"/>
          <a:ext cx="5173980" cy="50184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lvl="0" algn="l" defTabSz="711200">
            <a:lnSpc>
              <a:spcPct val="90000"/>
            </a:lnSpc>
            <a:spcBef>
              <a:spcPct val="0"/>
            </a:spcBef>
            <a:spcAft>
              <a:spcPct val="35000"/>
            </a:spcAft>
          </a:pPr>
          <a:r>
            <a:rPr lang="en-GB" sz="1600" b="0" u="none" kern="1200" dirty="0">
              <a:latin typeface="Century" pitchFamily="18" charset="0"/>
            </a:rPr>
            <a:t>Unbiased attitude</a:t>
          </a:r>
          <a:endParaRPr lang="en-US" sz="1600" b="0" u="none" kern="1200" dirty="0">
            <a:latin typeface="Century" pitchFamily="18" charset="0"/>
          </a:endParaRPr>
        </a:p>
      </dsp:txBody>
      <dsp:txXfrm>
        <a:off x="394068" y="894917"/>
        <a:ext cx="5124984" cy="452844"/>
      </dsp:txXfrm>
    </dsp:sp>
    <dsp:sp modelId="{AF0A7F4D-32F9-43F6-A0AD-0AA18A64D749}">
      <dsp:nvSpPr>
        <dsp:cNvPr id="0" name=""/>
        <dsp:cNvSpPr/>
      </dsp:nvSpPr>
      <dsp:spPr>
        <a:xfrm>
          <a:off x="0" y="1892459"/>
          <a:ext cx="73914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1F6E46F-2209-4382-A264-86B0C32B66B6}">
      <dsp:nvSpPr>
        <dsp:cNvPr id="0" name=""/>
        <dsp:cNvSpPr/>
      </dsp:nvSpPr>
      <dsp:spPr>
        <a:xfrm>
          <a:off x="369570" y="1641539"/>
          <a:ext cx="5173980" cy="50184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Strong values</a:t>
          </a:r>
          <a:endParaRPr lang="en-US" sz="1600" b="0" u="none" kern="1200">
            <a:latin typeface="Century" pitchFamily="18" charset="0"/>
          </a:endParaRPr>
        </a:p>
      </dsp:txBody>
      <dsp:txXfrm>
        <a:off x="394068" y="1666037"/>
        <a:ext cx="5124984" cy="452844"/>
      </dsp:txXfrm>
    </dsp:sp>
    <dsp:sp modelId="{214B8FAB-B9AC-4770-A4F5-9CB78A4FDB7F}">
      <dsp:nvSpPr>
        <dsp:cNvPr id="0" name=""/>
        <dsp:cNvSpPr/>
      </dsp:nvSpPr>
      <dsp:spPr>
        <a:xfrm>
          <a:off x="0" y="2663580"/>
          <a:ext cx="73914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D950C-ADE2-44BD-8BF2-BD50D61B4DB9}">
      <dsp:nvSpPr>
        <dsp:cNvPr id="0" name=""/>
        <dsp:cNvSpPr/>
      </dsp:nvSpPr>
      <dsp:spPr>
        <a:xfrm>
          <a:off x="369570" y="2412660"/>
          <a:ext cx="5173980" cy="50184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Clear vision</a:t>
          </a:r>
          <a:endParaRPr lang="en-US" sz="1600" b="0" u="none" kern="1200">
            <a:latin typeface="Century" pitchFamily="18" charset="0"/>
          </a:endParaRPr>
        </a:p>
      </dsp:txBody>
      <dsp:txXfrm>
        <a:off x="394068" y="2437158"/>
        <a:ext cx="5124984" cy="452844"/>
      </dsp:txXfrm>
    </dsp:sp>
    <dsp:sp modelId="{E4842823-B3D4-4430-B90A-749439AFF263}">
      <dsp:nvSpPr>
        <dsp:cNvPr id="0" name=""/>
        <dsp:cNvSpPr/>
      </dsp:nvSpPr>
      <dsp:spPr>
        <a:xfrm>
          <a:off x="0" y="3434700"/>
          <a:ext cx="73914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82A9757-1F43-4951-A220-742893386A44}">
      <dsp:nvSpPr>
        <dsp:cNvPr id="0" name=""/>
        <dsp:cNvSpPr/>
      </dsp:nvSpPr>
      <dsp:spPr>
        <a:xfrm>
          <a:off x="369570" y="3183780"/>
          <a:ext cx="5173980" cy="5018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Consistency and transparency</a:t>
          </a:r>
          <a:endParaRPr lang="en-US" sz="1600" b="0" u="none" kern="1200">
            <a:latin typeface="Century" pitchFamily="18" charset="0"/>
          </a:endParaRPr>
        </a:p>
      </dsp:txBody>
      <dsp:txXfrm>
        <a:off x="394068" y="3208278"/>
        <a:ext cx="5124984" cy="45284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08D8-3735-42B6-B0FE-FC987FE234C0}">
      <dsp:nvSpPr>
        <dsp:cNvPr id="0" name=""/>
        <dsp:cNvSpPr/>
      </dsp:nvSpPr>
      <dsp:spPr>
        <a:xfrm>
          <a:off x="0" y="331379"/>
          <a:ext cx="7239000" cy="554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4BE9704-AD29-4074-970E-AB417BABA201}">
      <dsp:nvSpPr>
        <dsp:cNvPr id="0" name=""/>
        <dsp:cNvSpPr/>
      </dsp:nvSpPr>
      <dsp:spPr>
        <a:xfrm>
          <a:off x="361950" y="6659"/>
          <a:ext cx="5067300" cy="6494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rPr>
            <a:t>Corporate-level leaders  </a:t>
          </a:r>
        </a:p>
      </dsp:txBody>
      <dsp:txXfrm>
        <a:off x="393653" y="38362"/>
        <a:ext cx="5003894" cy="586034"/>
      </dsp:txXfrm>
    </dsp:sp>
    <dsp:sp modelId="{C8121744-E59C-4022-92D3-3151B9FACD2B}">
      <dsp:nvSpPr>
        <dsp:cNvPr id="0" name=""/>
        <dsp:cNvSpPr/>
      </dsp:nvSpPr>
      <dsp:spPr>
        <a:xfrm>
          <a:off x="0" y="1329299"/>
          <a:ext cx="7239000" cy="554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35FBC45-14C9-4850-92F9-F6BAF5A2192C}">
      <dsp:nvSpPr>
        <dsp:cNvPr id="0" name=""/>
        <dsp:cNvSpPr/>
      </dsp:nvSpPr>
      <dsp:spPr>
        <a:xfrm>
          <a:off x="361950" y="1004579"/>
          <a:ext cx="5067300" cy="649440"/>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rPr>
            <a:t>Business-level leaders</a:t>
          </a:r>
        </a:p>
      </dsp:txBody>
      <dsp:txXfrm>
        <a:off x="393653" y="1036282"/>
        <a:ext cx="5003894" cy="586034"/>
      </dsp:txXfrm>
    </dsp:sp>
    <dsp:sp modelId="{E309249B-C34F-4744-81EE-A42EBDA71C47}">
      <dsp:nvSpPr>
        <dsp:cNvPr id="0" name=""/>
        <dsp:cNvSpPr/>
      </dsp:nvSpPr>
      <dsp:spPr>
        <a:xfrm>
          <a:off x="0" y="2327220"/>
          <a:ext cx="7239000" cy="554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3DC069-3E99-4638-92A2-08945FA0CF16}">
      <dsp:nvSpPr>
        <dsp:cNvPr id="0" name=""/>
        <dsp:cNvSpPr/>
      </dsp:nvSpPr>
      <dsp:spPr>
        <a:xfrm>
          <a:off x="361950" y="2002499"/>
          <a:ext cx="5067300" cy="649440"/>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Functional-level leaders </a:t>
          </a:r>
        </a:p>
      </dsp:txBody>
      <dsp:txXfrm>
        <a:off x="393653" y="2034202"/>
        <a:ext cx="5003894" cy="586034"/>
      </dsp:txXfrm>
    </dsp:sp>
    <dsp:sp modelId="{8258D4B2-9F94-4599-BEC0-5E7CABA33E06}">
      <dsp:nvSpPr>
        <dsp:cNvPr id="0" name=""/>
        <dsp:cNvSpPr/>
      </dsp:nvSpPr>
      <dsp:spPr>
        <a:xfrm>
          <a:off x="0" y="3325140"/>
          <a:ext cx="7239000" cy="554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51E5355-FD3C-4F6D-9313-EE9CDEBC159E}">
      <dsp:nvSpPr>
        <dsp:cNvPr id="0" name=""/>
        <dsp:cNvSpPr/>
      </dsp:nvSpPr>
      <dsp:spPr>
        <a:xfrm>
          <a:off x="361950" y="3000420"/>
          <a:ext cx="5067300" cy="6494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Operational-level leaders</a:t>
          </a:r>
        </a:p>
      </dsp:txBody>
      <dsp:txXfrm>
        <a:off x="393653" y="3032123"/>
        <a:ext cx="5003894" cy="58603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B35E-E2C9-4F1E-9770-48FE852E2A8E}">
      <dsp:nvSpPr>
        <dsp:cNvPr id="0" name=""/>
        <dsp:cNvSpPr/>
      </dsp:nvSpPr>
      <dsp:spPr>
        <a:xfrm>
          <a:off x="0" y="30126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0375A0-91E2-44D3-8E33-5343978C8F76}">
      <dsp:nvSpPr>
        <dsp:cNvPr id="0" name=""/>
        <dsp:cNvSpPr/>
      </dsp:nvSpPr>
      <dsp:spPr>
        <a:xfrm>
          <a:off x="354330" y="168420"/>
          <a:ext cx="4960620" cy="2656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cs typeface="Arial" pitchFamily="34" charset="0"/>
            </a:rPr>
            <a:t>Autocratic leadership</a:t>
          </a:r>
        </a:p>
      </dsp:txBody>
      <dsp:txXfrm>
        <a:off x="367299" y="181389"/>
        <a:ext cx="4934682" cy="239742"/>
      </dsp:txXfrm>
    </dsp:sp>
    <dsp:sp modelId="{2D8CFABD-93BA-4ADB-B144-F200FB261AC3}">
      <dsp:nvSpPr>
        <dsp:cNvPr id="0" name=""/>
        <dsp:cNvSpPr/>
      </dsp:nvSpPr>
      <dsp:spPr>
        <a:xfrm>
          <a:off x="0" y="70950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DA3A024-9A04-48BE-A4E9-1C0F3B09C89C}">
      <dsp:nvSpPr>
        <dsp:cNvPr id="0" name=""/>
        <dsp:cNvSpPr/>
      </dsp:nvSpPr>
      <dsp:spPr>
        <a:xfrm>
          <a:off x="354330" y="576660"/>
          <a:ext cx="4960620" cy="265680"/>
        </a:xfrm>
        <a:prstGeom prst="roundRect">
          <a:avLst/>
        </a:prstGeom>
        <a:gradFill rotWithShape="0">
          <a:gsLst>
            <a:gs pos="0">
              <a:schemeClr val="accent2">
                <a:alpha val="90000"/>
                <a:hueOff val="0"/>
                <a:satOff val="0"/>
                <a:lumOff val="0"/>
                <a:alphaOff val="-5000"/>
                <a:shade val="51000"/>
                <a:satMod val="130000"/>
              </a:schemeClr>
            </a:gs>
            <a:gs pos="80000">
              <a:schemeClr val="accent2">
                <a:alpha val="90000"/>
                <a:hueOff val="0"/>
                <a:satOff val="0"/>
                <a:lumOff val="0"/>
                <a:alphaOff val="-5000"/>
                <a:shade val="93000"/>
                <a:satMod val="130000"/>
              </a:schemeClr>
            </a:gs>
            <a:gs pos="100000">
              <a:schemeClr val="accent2">
                <a:alpha val="90000"/>
                <a:hueOff val="0"/>
                <a:satOff val="0"/>
                <a:lumOff val="0"/>
                <a:alphaOff val="-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cs typeface="Arial" pitchFamily="34" charset="0"/>
            </a:rPr>
            <a:t>Democratic leadership</a:t>
          </a:r>
        </a:p>
      </dsp:txBody>
      <dsp:txXfrm>
        <a:off x="367299" y="589629"/>
        <a:ext cx="4934682" cy="239742"/>
      </dsp:txXfrm>
    </dsp:sp>
    <dsp:sp modelId="{087E1348-3CB8-491C-B232-F9AE2EC4B550}">
      <dsp:nvSpPr>
        <dsp:cNvPr id="0" name=""/>
        <dsp:cNvSpPr/>
      </dsp:nvSpPr>
      <dsp:spPr>
        <a:xfrm>
          <a:off x="0" y="111774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F7EAFD6-2D04-4E13-82F9-2D240F321A1C}">
      <dsp:nvSpPr>
        <dsp:cNvPr id="0" name=""/>
        <dsp:cNvSpPr/>
      </dsp:nvSpPr>
      <dsp:spPr>
        <a:xfrm>
          <a:off x="354330" y="984900"/>
          <a:ext cx="4960620" cy="26568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dirty="0">
              <a:latin typeface="Century" pitchFamily="18" charset="0"/>
              <a:cs typeface="Arial" pitchFamily="34" charset="0"/>
            </a:rPr>
            <a:t>Free-rein leadership</a:t>
          </a:r>
        </a:p>
      </dsp:txBody>
      <dsp:txXfrm>
        <a:off x="367299" y="997869"/>
        <a:ext cx="4934682" cy="239742"/>
      </dsp:txXfrm>
    </dsp:sp>
    <dsp:sp modelId="{FE71F328-4007-4622-9697-6B97A9557BD5}">
      <dsp:nvSpPr>
        <dsp:cNvPr id="0" name=""/>
        <dsp:cNvSpPr/>
      </dsp:nvSpPr>
      <dsp:spPr>
        <a:xfrm>
          <a:off x="0" y="152598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F0FD89-106A-4A0A-B0FB-755F60098AD9}">
      <dsp:nvSpPr>
        <dsp:cNvPr id="0" name=""/>
        <dsp:cNvSpPr/>
      </dsp:nvSpPr>
      <dsp:spPr>
        <a:xfrm>
          <a:off x="354330" y="1393140"/>
          <a:ext cx="4960620" cy="265680"/>
        </a:xfrm>
        <a:prstGeom prst="roundRect">
          <a:avLst/>
        </a:prstGeom>
        <a:gradFill rotWithShape="0">
          <a:gsLst>
            <a:gs pos="0">
              <a:schemeClr val="accent2">
                <a:alpha val="90000"/>
                <a:hueOff val="0"/>
                <a:satOff val="0"/>
                <a:lumOff val="0"/>
                <a:alphaOff val="-15000"/>
                <a:shade val="51000"/>
                <a:satMod val="130000"/>
              </a:schemeClr>
            </a:gs>
            <a:gs pos="80000">
              <a:schemeClr val="accent2">
                <a:alpha val="90000"/>
                <a:hueOff val="0"/>
                <a:satOff val="0"/>
                <a:lumOff val="0"/>
                <a:alphaOff val="-15000"/>
                <a:shade val="93000"/>
                <a:satMod val="130000"/>
              </a:schemeClr>
            </a:gs>
            <a:gs pos="100000">
              <a:schemeClr val="accent2">
                <a:alpha val="90000"/>
                <a:hueOff val="0"/>
                <a:satOff val="0"/>
                <a:lumOff val="0"/>
                <a:alphaOff val="-1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cs typeface="Arial" pitchFamily="34" charset="0"/>
            </a:rPr>
            <a:t>Action-oriented leadership</a:t>
          </a:r>
        </a:p>
      </dsp:txBody>
      <dsp:txXfrm>
        <a:off x="367299" y="1406109"/>
        <a:ext cx="4934682" cy="239742"/>
      </dsp:txXfrm>
    </dsp:sp>
    <dsp:sp modelId="{7A4CB257-688E-46C6-AA04-5F3A9595990E}">
      <dsp:nvSpPr>
        <dsp:cNvPr id="0" name=""/>
        <dsp:cNvSpPr/>
      </dsp:nvSpPr>
      <dsp:spPr>
        <a:xfrm>
          <a:off x="0" y="193422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74CED7-A226-4E03-AB99-9B84D29F2874}">
      <dsp:nvSpPr>
        <dsp:cNvPr id="0" name=""/>
        <dsp:cNvSpPr/>
      </dsp:nvSpPr>
      <dsp:spPr>
        <a:xfrm>
          <a:off x="354330" y="1801380"/>
          <a:ext cx="4960620" cy="26568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cs typeface="Arial" pitchFamily="34" charset="0"/>
            </a:rPr>
            <a:t>Transactional leadership</a:t>
          </a:r>
        </a:p>
      </dsp:txBody>
      <dsp:txXfrm>
        <a:off x="367299" y="1814349"/>
        <a:ext cx="4934682" cy="239742"/>
      </dsp:txXfrm>
    </dsp:sp>
    <dsp:sp modelId="{CAEC2D23-FF33-4D94-8251-EF72A55F8FD3}">
      <dsp:nvSpPr>
        <dsp:cNvPr id="0" name=""/>
        <dsp:cNvSpPr/>
      </dsp:nvSpPr>
      <dsp:spPr>
        <a:xfrm>
          <a:off x="0" y="234246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F291548-2DAF-469C-A4E9-245F23A36820}">
      <dsp:nvSpPr>
        <dsp:cNvPr id="0" name=""/>
        <dsp:cNvSpPr/>
      </dsp:nvSpPr>
      <dsp:spPr>
        <a:xfrm>
          <a:off x="354330" y="2209620"/>
          <a:ext cx="4960620" cy="265680"/>
        </a:xfrm>
        <a:prstGeom prst="roundRect">
          <a:avLst/>
        </a:prstGeom>
        <a:gradFill rotWithShape="0">
          <a:gsLst>
            <a:gs pos="0">
              <a:schemeClr val="accent2">
                <a:alpha val="90000"/>
                <a:hueOff val="0"/>
                <a:satOff val="0"/>
                <a:lumOff val="0"/>
                <a:alphaOff val="-25000"/>
                <a:shade val="51000"/>
                <a:satMod val="130000"/>
              </a:schemeClr>
            </a:gs>
            <a:gs pos="80000">
              <a:schemeClr val="accent2">
                <a:alpha val="90000"/>
                <a:hueOff val="0"/>
                <a:satOff val="0"/>
                <a:lumOff val="0"/>
                <a:alphaOff val="-25000"/>
                <a:shade val="93000"/>
                <a:satMod val="130000"/>
              </a:schemeClr>
            </a:gs>
            <a:gs pos="100000">
              <a:schemeClr val="accent2">
                <a:alpha val="90000"/>
                <a:hueOff val="0"/>
                <a:satOff val="0"/>
                <a:lumOff val="0"/>
                <a:alphaOff val="-2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cs typeface="Arial" pitchFamily="34" charset="0"/>
            </a:rPr>
            <a:t>Transformational leadership</a:t>
          </a:r>
        </a:p>
      </dsp:txBody>
      <dsp:txXfrm>
        <a:off x="367299" y="2222589"/>
        <a:ext cx="4934682" cy="239742"/>
      </dsp:txXfrm>
    </dsp:sp>
    <dsp:sp modelId="{78B0CAF0-580F-4755-BEE2-25B449149470}">
      <dsp:nvSpPr>
        <dsp:cNvPr id="0" name=""/>
        <dsp:cNvSpPr/>
      </dsp:nvSpPr>
      <dsp:spPr>
        <a:xfrm>
          <a:off x="0" y="275070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321C58-0DF5-4083-9A36-511F6CB461A4}">
      <dsp:nvSpPr>
        <dsp:cNvPr id="0" name=""/>
        <dsp:cNvSpPr/>
      </dsp:nvSpPr>
      <dsp:spPr>
        <a:xfrm>
          <a:off x="354330" y="2617860"/>
          <a:ext cx="4960620" cy="26568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cs typeface="Arial" pitchFamily="34" charset="0"/>
            </a:rPr>
            <a:t>Charismatic leadership</a:t>
          </a:r>
        </a:p>
      </dsp:txBody>
      <dsp:txXfrm>
        <a:off x="367299" y="2630829"/>
        <a:ext cx="4934682" cy="239742"/>
      </dsp:txXfrm>
    </dsp:sp>
    <dsp:sp modelId="{8C224BF7-B050-4731-BDCE-0CCC9ECF2A4E}">
      <dsp:nvSpPr>
        <dsp:cNvPr id="0" name=""/>
        <dsp:cNvSpPr/>
      </dsp:nvSpPr>
      <dsp:spPr>
        <a:xfrm>
          <a:off x="0" y="315894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444109-29A0-412F-96FF-C151FDA48CEE}">
      <dsp:nvSpPr>
        <dsp:cNvPr id="0" name=""/>
        <dsp:cNvSpPr/>
      </dsp:nvSpPr>
      <dsp:spPr>
        <a:xfrm>
          <a:off x="354330" y="3026100"/>
          <a:ext cx="4960620" cy="265680"/>
        </a:xfrm>
        <a:prstGeom prst="roundRect">
          <a:avLst/>
        </a:prstGeom>
        <a:gradFill rotWithShape="0">
          <a:gsLst>
            <a:gs pos="0">
              <a:schemeClr val="accent2">
                <a:alpha val="90000"/>
                <a:hueOff val="0"/>
                <a:satOff val="0"/>
                <a:lumOff val="0"/>
                <a:alphaOff val="-35000"/>
                <a:shade val="51000"/>
                <a:satMod val="130000"/>
              </a:schemeClr>
            </a:gs>
            <a:gs pos="80000">
              <a:schemeClr val="accent2">
                <a:alpha val="90000"/>
                <a:hueOff val="0"/>
                <a:satOff val="0"/>
                <a:lumOff val="0"/>
                <a:alphaOff val="-35000"/>
                <a:shade val="93000"/>
                <a:satMod val="130000"/>
              </a:schemeClr>
            </a:gs>
            <a:gs pos="100000">
              <a:schemeClr val="accent2">
                <a:alpha val="90000"/>
                <a:hueOff val="0"/>
                <a:satOff val="0"/>
                <a:lumOff val="0"/>
                <a:alphaOff val="-3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US" sz="1600" b="0" kern="1200">
              <a:latin typeface="Century" pitchFamily="18" charset="0"/>
              <a:cs typeface="Arial" pitchFamily="34" charset="0"/>
            </a:rPr>
            <a:t>Bureaucratic </a:t>
          </a:r>
          <a:r>
            <a:rPr lang="en-GB" sz="1600" b="0" kern="1200">
              <a:latin typeface="Century" pitchFamily="18" charset="0"/>
              <a:cs typeface="Arial" pitchFamily="34" charset="0"/>
            </a:rPr>
            <a:t>leadership</a:t>
          </a:r>
        </a:p>
      </dsp:txBody>
      <dsp:txXfrm>
        <a:off x="367299" y="3039069"/>
        <a:ext cx="4934682" cy="239742"/>
      </dsp:txXfrm>
    </dsp:sp>
    <dsp:sp modelId="{6B2AD523-0957-48E4-A6C7-F2F906D2C076}">
      <dsp:nvSpPr>
        <dsp:cNvPr id="0" name=""/>
        <dsp:cNvSpPr/>
      </dsp:nvSpPr>
      <dsp:spPr>
        <a:xfrm>
          <a:off x="0" y="3567180"/>
          <a:ext cx="7086600" cy="226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4E69E5-944A-4F75-832A-3A612EABCC7B}">
      <dsp:nvSpPr>
        <dsp:cNvPr id="0" name=""/>
        <dsp:cNvSpPr/>
      </dsp:nvSpPr>
      <dsp:spPr>
        <a:xfrm>
          <a:off x="354330" y="3434340"/>
          <a:ext cx="4960620" cy="2656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500" tIns="0" rIns="187500" bIns="0" numCol="1" spcCol="1270" anchor="ctr" anchorCtr="0">
          <a:noAutofit/>
        </a:bodyPr>
        <a:lstStyle/>
        <a:p>
          <a:pPr lvl="0" algn="just" defTabSz="711200">
            <a:lnSpc>
              <a:spcPct val="90000"/>
            </a:lnSpc>
            <a:spcBef>
              <a:spcPct val="0"/>
            </a:spcBef>
            <a:spcAft>
              <a:spcPct val="35000"/>
            </a:spcAft>
          </a:pPr>
          <a:r>
            <a:rPr lang="en-US" sz="1600" b="0" kern="1200">
              <a:latin typeface="Century" pitchFamily="18" charset="0"/>
              <a:cs typeface="Arial" pitchFamily="34" charset="0"/>
            </a:rPr>
            <a:t>Situational </a:t>
          </a:r>
          <a:r>
            <a:rPr lang="en-GB" sz="1600" b="0" kern="1200">
              <a:latin typeface="Century" pitchFamily="18" charset="0"/>
              <a:cs typeface="Arial" pitchFamily="34" charset="0"/>
            </a:rPr>
            <a:t>leadership</a:t>
          </a:r>
        </a:p>
      </dsp:txBody>
      <dsp:txXfrm>
        <a:off x="367299" y="3447309"/>
        <a:ext cx="4934682" cy="23974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B6469-FDE6-4477-86DF-30EAB3270CFA}">
      <dsp:nvSpPr>
        <dsp:cNvPr id="0" name=""/>
        <dsp:cNvSpPr/>
      </dsp:nvSpPr>
      <dsp:spPr>
        <a:xfrm>
          <a:off x="0" y="312119"/>
          <a:ext cx="71628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CC9D6D-EF92-46FC-9E7C-E0D38F05B911}">
      <dsp:nvSpPr>
        <dsp:cNvPr id="0" name=""/>
        <dsp:cNvSpPr/>
      </dsp:nvSpPr>
      <dsp:spPr>
        <a:xfrm>
          <a:off x="358140" y="61199"/>
          <a:ext cx="5013960" cy="5018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711200">
            <a:lnSpc>
              <a:spcPct val="90000"/>
            </a:lnSpc>
            <a:spcBef>
              <a:spcPct val="0"/>
            </a:spcBef>
            <a:spcAft>
              <a:spcPct val="35000"/>
            </a:spcAft>
          </a:pPr>
          <a:r>
            <a:rPr lang="en-GB" sz="1600" b="0" u="none" kern="1200" dirty="0">
              <a:latin typeface="Century" pitchFamily="18" charset="0"/>
            </a:rPr>
            <a:t>Planning</a:t>
          </a:r>
        </a:p>
      </dsp:txBody>
      <dsp:txXfrm>
        <a:off x="382638" y="85697"/>
        <a:ext cx="4964964" cy="452844"/>
      </dsp:txXfrm>
    </dsp:sp>
    <dsp:sp modelId="{D0F81644-36D1-4E29-801E-A2553C4783A8}">
      <dsp:nvSpPr>
        <dsp:cNvPr id="0" name=""/>
        <dsp:cNvSpPr/>
      </dsp:nvSpPr>
      <dsp:spPr>
        <a:xfrm>
          <a:off x="0" y="1083239"/>
          <a:ext cx="71628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3D9A2D-E99E-4EB5-AB2C-E1A674F12803}">
      <dsp:nvSpPr>
        <dsp:cNvPr id="0" name=""/>
        <dsp:cNvSpPr/>
      </dsp:nvSpPr>
      <dsp:spPr>
        <a:xfrm>
          <a:off x="358140" y="832319"/>
          <a:ext cx="5013960" cy="50184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711200">
            <a:lnSpc>
              <a:spcPct val="90000"/>
            </a:lnSpc>
            <a:spcBef>
              <a:spcPct val="0"/>
            </a:spcBef>
            <a:spcAft>
              <a:spcPct val="35000"/>
            </a:spcAft>
          </a:pPr>
          <a:r>
            <a:rPr lang="en-GB" sz="1600" b="0" u="none" kern="1200" dirty="0">
              <a:latin typeface="Century" pitchFamily="18" charset="0"/>
            </a:rPr>
            <a:t>Motivating employees </a:t>
          </a:r>
          <a:endParaRPr lang="en-US" sz="1600" b="0" u="none" kern="1200" dirty="0">
            <a:latin typeface="Century" pitchFamily="18" charset="0"/>
          </a:endParaRPr>
        </a:p>
      </dsp:txBody>
      <dsp:txXfrm>
        <a:off x="382638" y="856817"/>
        <a:ext cx="4964964" cy="452844"/>
      </dsp:txXfrm>
    </dsp:sp>
    <dsp:sp modelId="{E5C0BF41-1A5C-42F4-BAAA-AA2CA5E80221}">
      <dsp:nvSpPr>
        <dsp:cNvPr id="0" name=""/>
        <dsp:cNvSpPr/>
      </dsp:nvSpPr>
      <dsp:spPr>
        <a:xfrm>
          <a:off x="0" y="1854360"/>
          <a:ext cx="71628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4BE6B01-A58D-4F4F-BD59-4D380DEF87FA}">
      <dsp:nvSpPr>
        <dsp:cNvPr id="0" name=""/>
        <dsp:cNvSpPr/>
      </dsp:nvSpPr>
      <dsp:spPr>
        <a:xfrm>
          <a:off x="358140" y="1603439"/>
          <a:ext cx="5013960" cy="50184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Communicating goals and objectives </a:t>
          </a:r>
          <a:endParaRPr lang="en-US" sz="1600" b="0" u="none" kern="1200">
            <a:latin typeface="Century" pitchFamily="18" charset="0"/>
          </a:endParaRPr>
        </a:p>
      </dsp:txBody>
      <dsp:txXfrm>
        <a:off x="382638" y="1627937"/>
        <a:ext cx="4964964" cy="452844"/>
      </dsp:txXfrm>
    </dsp:sp>
    <dsp:sp modelId="{7A5E0C36-A539-4D2B-8F76-0FB39FA6871B}">
      <dsp:nvSpPr>
        <dsp:cNvPr id="0" name=""/>
        <dsp:cNvSpPr/>
      </dsp:nvSpPr>
      <dsp:spPr>
        <a:xfrm>
          <a:off x="0" y="2625480"/>
          <a:ext cx="71628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C32755-F8AF-4F2C-A2F3-0C6F71C040F3}">
      <dsp:nvSpPr>
        <dsp:cNvPr id="0" name=""/>
        <dsp:cNvSpPr/>
      </dsp:nvSpPr>
      <dsp:spPr>
        <a:xfrm>
          <a:off x="358140" y="2374560"/>
          <a:ext cx="5013960" cy="50184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Inculcating team spirit </a:t>
          </a:r>
          <a:endParaRPr lang="en-US" sz="1600" b="0" u="none" kern="1200">
            <a:latin typeface="Century" pitchFamily="18" charset="0"/>
          </a:endParaRPr>
        </a:p>
      </dsp:txBody>
      <dsp:txXfrm>
        <a:off x="382638" y="2399058"/>
        <a:ext cx="4964964" cy="452844"/>
      </dsp:txXfrm>
    </dsp:sp>
    <dsp:sp modelId="{5799B382-EDB8-4290-86BE-58A5CC6CFE53}">
      <dsp:nvSpPr>
        <dsp:cNvPr id="0" name=""/>
        <dsp:cNvSpPr/>
      </dsp:nvSpPr>
      <dsp:spPr>
        <a:xfrm>
          <a:off x="0" y="3396600"/>
          <a:ext cx="7162800" cy="428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32806FC-DC45-4A5B-B852-DCA0A2B087E7}">
      <dsp:nvSpPr>
        <dsp:cNvPr id="0" name=""/>
        <dsp:cNvSpPr/>
      </dsp:nvSpPr>
      <dsp:spPr>
        <a:xfrm>
          <a:off x="358140" y="3145680"/>
          <a:ext cx="5013960" cy="5018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Making effective decisions</a:t>
          </a:r>
          <a:endParaRPr lang="en-US" sz="1600" b="0" u="none" kern="1200">
            <a:latin typeface="Century" pitchFamily="18" charset="0"/>
          </a:endParaRPr>
        </a:p>
      </dsp:txBody>
      <dsp:txXfrm>
        <a:off x="382638" y="3170178"/>
        <a:ext cx="4964964" cy="45284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65149-50C1-4B9D-BA13-6039C9826698}">
      <dsp:nvSpPr>
        <dsp:cNvPr id="0" name=""/>
        <dsp:cNvSpPr/>
      </dsp:nvSpPr>
      <dsp:spPr>
        <a:xfrm>
          <a:off x="-4694915" y="-719698"/>
          <a:ext cx="5592297" cy="5592297"/>
        </a:xfrm>
        <a:prstGeom prst="blockArc">
          <a:avLst>
            <a:gd name="adj1" fmla="val 18900000"/>
            <a:gd name="adj2" fmla="val 2700000"/>
            <a:gd name="adj3" fmla="val 386"/>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38F7DF-0FD8-4E71-9F01-29807F14BD0A}">
      <dsp:nvSpPr>
        <dsp:cNvPr id="0" name=""/>
        <dsp:cNvSpPr/>
      </dsp:nvSpPr>
      <dsp:spPr>
        <a:xfrm>
          <a:off x="335027" y="218691"/>
          <a:ext cx="6923581" cy="437217"/>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Establish a clear vision</a:t>
          </a:r>
          <a:endParaRPr lang="en-US" sz="1600" b="0" kern="1200" dirty="0" smtClean="0">
            <a:latin typeface="Century" pitchFamily="18" charset="0"/>
          </a:endParaRPr>
        </a:p>
      </dsp:txBody>
      <dsp:txXfrm>
        <a:off x="335027" y="218691"/>
        <a:ext cx="6923581" cy="437217"/>
      </dsp:txXfrm>
    </dsp:sp>
    <dsp:sp modelId="{4CA10568-E28D-4417-936F-921A6FCD2081}">
      <dsp:nvSpPr>
        <dsp:cNvPr id="0" name=""/>
        <dsp:cNvSpPr/>
      </dsp:nvSpPr>
      <dsp:spPr>
        <a:xfrm>
          <a:off x="61766" y="164039"/>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DBD218-45D7-43E1-ADDA-EE54C89267C1}">
      <dsp:nvSpPr>
        <dsp:cNvPr id="0" name=""/>
        <dsp:cNvSpPr/>
      </dsp:nvSpPr>
      <dsp:spPr>
        <a:xfrm>
          <a:off x="694668" y="874434"/>
          <a:ext cx="6563940" cy="437217"/>
        </a:xfrm>
        <a:prstGeom prst="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Communicate the same vision to others</a:t>
          </a:r>
          <a:endParaRPr lang="en-GB" sz="1600" b="0" kern="1200" dirty="0">
            <a:latin typeface="Century" pitchFamily="18" charset="0"/>
          </a:endParaRPr>
        </a:p>
      </dsp:txBody>
      <dsp:txXfrm>
        <a:off x="694668" y="874434"/>
        <a:ext cx="6563940" cy="437217"/>
      </dsp:txXfrm>
    </dsp:sp>
    <dsp:sp modelId="{EF8695B3-4349-4DEC-BE37-9E1732A74B0A}">
      <dsp:nvSpPr>
        <dsp:cNvPr id="0" name=""/>
        <dsp:cNvSpPr/>
      </dsp:nvSpPr>
      <dsp:spPr>
        <a:xfrm>
          <a:off x="421408" y="819782"/>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CEF807-7F92-4959-A693-DCCDFEF1DA0C}">
      <dsp:nvSpPr>
        <dsp:cNvPr id="0" name=""/>
        <dsp:cNvSpPr/>
      </dsp:nvSpPr>
      <dsp:spPr>
        <a:xfrm>
          <a:off x="859123" y="1530177"/>
          <a:ext cx="6399485" cy="437217"/>
        </a:xfrm>
        <a:prstGeom prst="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Resolve conflicts among individuals</a:t>
          </a:r>
          <a:endParaRPr lang="en-GB" sz="1600" b="0" kern="1200" dirty="0">
            <a:latin typeface="Century" pitchFamily="18" charset="0"/>
          </a:endParaRPr>
        </a:p>
      </dsp:txBody>
      <dsp:txXfrm>
        <a:off x="859123" y="1530177"/>
        <a:ext cx="6399485" cy="437217"/>
      </dsp:txXfrm>
    </dsp:sp>
    <dsp:sp modelId="{D219CADE-731C-4C2C-8F38-B06FDCA278E1}">
      <dsp:nvSpPr>
        <dsp:cNvPr id="0" name=""/>
        <dsp:cNvSpPr/>
      </dsp:nvSpPr>
      <dsp:spPr>
        <a:xfrm>
          <a:off x="585862" y="1475525"/>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D67AA83-5471-40C5-B46B-9C98A30710A2}">
      <dsp:nvSpPr>
        <dsp:cNvPr id="0" name=""/>
        <dsp:cNvSpPr/>
      </dsp:nvSpPr>
      <dsp:spPr>
        <a:xfrm>
          <a:off x="859123" y="2185505"/>
          <a:ext cx="6399485" cy="437217"/>
        </a:xfrm>
        <a:prstGeom prst="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Take responsibility for managing and controlling organisational activities</a:t>
          </a:r>
          <a:endParaRPr lang="en-US" sz="1600" b="0" kern="1200" dirty="0" smtClean="0">
            <a:latin typeface="Century" pitchFamily="18" charset="0"/>
          </a:endParaRPr>
        </a:p>
      </dsp:txBody>
      <dsp:txXfrm>
        <a:off x="859123" y="2185505"/>
        <a:ext cx="6399485" cy="437217"/>
      </dsp:txXfrm>
    </dsp:sp>
    <dsp:sp modelId="{1696448D-0504-4592-AC24-FB16D3E2F5E6}">
      <dsp:nvSpPr>
        <dsp:cNvPr id="0" name=""/>
        <dsp:cNvSpPr/>
      </dsp:nvSpPr>
      <dsp:spPr>
        <a:xfrm>
          <a:off x="585862" y="2130852"/>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EA81B93-9759-47F8-938E-7ADCD96A2389}">
      <dsp:nvSpPr>
        <dsp:cNvPr id="0" name=""/>
        <dsp:cNvSpPr/>
      </dsp:nvSpPr>
      <dsp:spPr>
        <a:xfrm>
          <a:off x="694668" y="2841248"/>
          <a:ext cx="6563940" cy="437217"/>
        </a:xfrm>
        <a:prstGeom prst="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Organise and coordinate various economic resources</a:t>
          </a:r>
          <a:endParaRPr lang="en-US" sz="1600" b="0" kern="1200" dirty="0" smtClean="0">
            <a:latin typeface="Century" pitchFamily="18" charset="0"/>
          </a:endParaRPr>
        </a:p>
      </dsp:txBody>
      <dsp:txXfrm>
        <a:off x="694668" y="2841248"/>
        <a:ext cx="6563940" cy="437217"/>
      </dsp:txXfrm>
    </dsp:sp>
    <dsp:sp modelId="{93611E4C-A28F-4339-AEB1-3647C6BF7C8E}">
      <dsp:nvSpPr>
        <dsp:cNvPr id="0" name=""/>
        <dsp:cNvSpPr/>
      </dsp:nvSpPr>
      <dsp:spPr>
        <a:xfrm>
          <a:off x="421408" y="2786595"/>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8F742E-ECAF-474D-B706-41ABC2D2DF0E}">
      <dsp:nvSpPr>
        <dsp:cNvPr id="0" name=""/>
        <dsp:cNvSpPr/>
      </dsp:nvSpPr>
      <dsp:spPr>
        <a:xfrm>
          <a:off x="335027" y="3496990"/>
          <a:ext cx="6923581" cy="437217"/>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7041"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latin typeface="Century" pitchFamily="18" charset="0"/>
            </a:rPr>
            <a:t>Accomplish activities within the stipulated time</a:t>
          </a:r>
          <a:endParaRPr lang="en-GB" sz="1600" kern="1200" dirty="0">
            <a:latin typeface="Century" pitchFamily="18" charset="0"/>
          </a:endParaRPr>
        </a:p>
      </dsp:txBody>
      <dsp:txXfrm>
        <a:off x="335027" y="3496990"/>
        <a:ext cx="6923581" cy="437217"/>
      </dsp:txXfrm>
    </dsp:sp>
    <dsp:sp modelId="{9614302D-DB8C-4490-991F-091C67FDA51C}">
      <dsp:nvSpPr>
        <dsp:cNvPr id="0" name=""/>
        <dsp:cNvSpPr/>
      </dsp:nvSpPr>
      <dsp:spPr>
        <a:xfrm>
          <a:off x="61766" y="3442338"/>
          <a:ext cx="546521" cy="54652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D3BBA-EDBF-441A-A296-77DF870189F4}">
      <dsp:nvSpPr>
        <dsp:cNvPr id="0" name=""/>
        <dsp:cNvSpPr/>
      </dsp:nvSpPr>
      <dsp:spPr>
        <a:xfrm>
          <a:off x="-3910034" y="-600376"/>
          <a:ext cx="4659915" cy="4659915"/>
        </a:xfrm>
        <a:prstGeom prst="blockArc">
          <a:avLst>
            <a:gd name="adj1" fmla="val 18900000"/>
            <a:gd name="adj2" fmla="val 2700000"/>
            <a:gd name="adj3" fmla="val 464"/>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313F30-B1A3-4C57-8BEE-2B1E7242464D}">
      <dsp:nvSpPr>
        <dsp:cNvPr id="0" name=""/>
        <dsp:cNvSpPr/>
      </dsp:nvSpPr>
      <dsp:spPr>
        <a:xfrm>
          <a:off x="243206" y="157253"/>
          <a:ext cx="7178759" cy="314368"/>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Charles Babbage</a:t>
          </a:r>
        </a:p>
      </dsp:txBody>
      <dsp:txXfrm>
        <a:off x="243206" y="157253"/>
        <a:ext cx="7178759" cy="314368"/>
      </dsp:txXfrm>
    </dsp:sp>
    <dsp:sp modelId="{4E6B5FCE-DC29-417A-9E28-1B71795838C9}">
      <dsp:nvSpPr>
        <dsp:cNvPr id="0" name=""/>
        <dsp:cNvSpPr/>
      </dsp:nvSpPr>
      <dsp:spPr>
        <a:xfrm>
          <a:off x="46725" y="117957"/>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994C299-0C33-43E9-998F-92D5EC567E14}">
      <dsp:nvSpPr>
        <dsp:cNvPr id="0" name=""/>
        <dsp:cNvSpPr/>
      </dsp:nvSpPr>
      <dsp:spPr>
        <a:xfrm>
          <a:off x="527895" y="629083"/>
          <a:ext cx="6894070" cy="314368"/>
        </a:xfrm>
        <a:prstGeom prst="rect">
          <a:avLst/>
        </a:prstGeom>
        <a:gradFill rotWithShape="0">
          <a:gsLst>
            <a:gs pos="0">
              <a:schemeClr val="accent2">
                <a:alpha val="90000"/>
                <a:hueOff val="0"/>
                <a:satOff val="0"/>
                <a:lumOff val="0"/>
                <a:alphaOff val="-6667"/>
                <a:shade val="51000"/>
                <a:satMod val="130000"/>
              </a:schemeClr>
            </a:gs>
            <a:gs pos="80000">
              <a:schemeClr val="accent2">
                <a:alpha val="90000"/>
                <a:hueOff val="0"/>
                <a:satOff val="0"/>
                <a:lumOff val="0"/>
                <a:alphaOff val="-6667"/>
                <a:shade val="93000"/>
                <a:satMod val="130000"/>
              </a:schemeClr>
            </a:gs>
            <a:gs pos="100000">
              <a:schemeClr val="accent2">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Fredrick W. Taylor</a:t>
          </a:r>
        </a:p>
      </dsp:txBody>
      <dsp:txXfrm>
        <a:off x="527895" y="629083"/>
        <a:ext cx="6894070" cy="314368"/>
      </dsp:txXfrm>
    </dsp:sp>
    <dsp:sp modelId="{FFC4D07B-57E7-4B98-B9DB-F4BD6534535B}">
      <dsp:nvSpPr>
        <dsp:cNvPr id="0" name=""/>
        <dsp:cNvSpPr/>
      </dsp:nvSpPr>
      <dsp:spPr>
        <a:xfrm>
          <a:off x="331414" y="589787"/>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D01AE19-B24C-486C-B128-A65FED1E4C2A}">
      <dsp:nvSpPr>
        <dsp:cNvPr id="0" name=""/>
        <dsp:cNvSpPr/>
      </dsp:nvSpPr>
      <dsp:spPr>
        <a:xfrm>
          <a:off x="683903" y="1100567"/>
          <a:ext cx="6738062" cy="314368"/>
        </a:xfrm>
        <a:prstGeom prst="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Henry Laurence Gantt</a:t>
          </a:r>
        </a:p>
      </dsp:txBody>
      <dsp:txXfrm>
        <a:off x="683903" y="1100567"/>
        <a:ext cx="6738062" cy="314368"/>
      </dsp:txXfrm>
    </dsp:sp>
    <dsp:sp modelId="{E6C3302B-6359-471A-AAAE-788DB30DFA8B}">
      <dsp:nvSpPr>
        <dsp:cNvPr id="0" name=""/>
        <dsp:cNvSpPr/>
      </dsp:nvSpPr>
      <dsp:spPr>
        <a:xfrm>
          <a:off x="487423" y="1061271"/>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ACF9B2D-EC20-4941-BC73-56AE6699949A}">
      <dsp:nvSpPr>
        <dsp:cNvPr id="0" name=""/>
        <dsp:cNvSpPr/>
      </dsp:nvSpPr>
      <dsp:spPr>
        <a:xfrm>
          <a:off x="733715" y="1572397"/>
          <a:ext cx="6688250" cy="314368"/>
        </a:xfrm>
        <a:prstGeom prst="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rPr>
            <a:t>Henri </a:t>
          </a:r>
          <a:r>
            <a:rPr lang="en-US" sz="1600" kern="1200" dirty="0" err="1">
              <a:latin typeface="Century" pitchFamily="18" charset="0"/>
            </a:rPr>
            <a:t>Fayol</a:t>
          </a:r>
          <a:endParaRPr lang="en-US" sz="1600" kern="1200" dirty="0">
            <a:latin typeface="Century" pitchFamily="18" charset="0"/>
          </a:endParaRPr>
        </a:p>
      </dsp:txBody>
      <dsp:txXfrm>
        <a:off x="733715" y="1572397"/>
        <a:ext cx="6688250" cy="314368"/>
      </dsp:txXfrm>
    </dsp:sp>
    <dsp:sp modelId="{A8A2DD2D-19F6-4704-B4F5-0940587F3E5A}">
      <dsp:nvSpPr>
        <dsp:cNvPr id="0" name=""/>
        <dsp:cNvSpPr/>
      </dsp:nvSpPr>
      <dsp:spPr>
        <a:xfrm>
          <a:off x="537235" y="1533101"/>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EB5159-1A45-4621-A8D8-BF4299C1111E}">
      <dsp:nvSpPr>
        <dsp:cNvPr id="0" name=""/>
        <dsp:cNvSpPr/>
      </dsp:nvSpPr>
      <dsp:spPr>
        <a:xfrm>
          <a:off x="683903" y="2044226"/>
          <a:ext cx="6738062" cy="314368"/>
        </a:xfrm>
        <a:prstGeom prst="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Robert Owen</a:t>
          </a:r>
        </a:p>
      </dsp:txBody>
      <dsp:txXfrm>
        <a:off x="683903" y="2044226"/>
        <a:ext cx="6738062" cy="314368"/>
      </dsp:txXfrm>
    </dsp:sp>
    <dsp:sp modelId="{CDAE6117-93C2-470F-917C-86A94260BB9B}">
      <dsp:nvSpPr>
        <dsp:cNvPr id="0" name=""/>
        <dsp:cNvSpPr/>
      </dsp:nvSpPr>
      <dsp:spPr>
        <a:xfrm>
          <a:off x="487423" y="2004930"/>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4A78AB-60D8-40AC-848E-23CC32FC43A3}">
      <dsp:nvSpPr>
        <dsp:cNvPr id="0" name=""/>
        <dsp:cNvSpPr/>
      </dsp:nvSpPr>
      <dsp:spPr>
        <a:xfrm>
          <a:off x="527895" y="2515710"/>
          <a:ext cx="6894070" cy="314368"/>
        </a:xfrm>
        <a:prstGeom prst="rect">
          <a:avLst/>
        </a:prstGeom>
        <a:gradFill rotWithShape="0">
          <a:gsLst>
            <a:gs pos="0">
              <a:schemeClr val="accent2">
                <a:alpha val="90000"/>
                <a:hueOff val="0"/>
                <a:satOff val="0"/>
                <a:lumOff val="0"/>
                <a:alphaOff val="-33333"/>
                <a:shade val="51000"/>
                <a:satMod val="130000"/>
              </a:schemeClr>
            </a:gs>
            <a:gs pos="80000">
              <a:schemeClr val="accent2">
                <a:alpha val="90000"/>
                <a:hueOff val="0"/>
                <a:satOff val="0"/>
                <a:lumOff val="0"/>
                <a:alphaOff val="-33333"/>
                <a:shade val="93000"/>
                <a:satMod val="130000"/>
              </a:schemeClr>
            </a:gs>
            <a:gs pos="100000">
              <a:schemeClr val="accent2">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Max Webber</a:t>
          </a:r>
        </a:p>
      </dsp:txBody>
      <dsp:txXfrm>
        <a:off x="527895" y="2515710"/>
        <a:ext cx="6894070" cy="314368"/>
      </dsp:txXfrm>
    </dsp:sp>
    <dsp:sp modelId="{A8866343-719E-4FA7-95D8-DF8E4FFBC6A8}">
      <dsp:nvSpPr>
        <dsp:cNvPr id="0" name=""/>
        <dsp:cNvSpPr/>
      </dsp:nvSpPr>
      <dsp:spPr>
        <a:xfrm>
          <a:off x="331414" y="2476414"/>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3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301CB5-8674-4429-B3EC-9DDD93F9C85F}">
      <dsp:nvSpPr>
        <dsp:cNvPr id="0" name=""/>
        <dsp:cNvSpPr/>
      </dsp:nvSpPr>
      <dsp:spPr>
        <a:xfrm>
          <a:off x="243206" y="2987540"/>
          <a:ext cx="7178759" cy="314368"/>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9530"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George E. Mayo</a:t>
          </a:r>
        </a:p>
      </dsp:txBody>
      <dsp:txXfrm>
        <a:off x="243206" y="2987540"/>
        <a:ext cx="7178759" cy="314368"/>
      </dsp:txXfrm>
    </dsp:sp>
    <dsp:sp modelId="{46453D1E-5A8D-481C-B504-EB184B6F4413}">
      <dsp:nvSpPr>
        <dsp:cNvPr id="0" name=""/>
        <dsp:cNvSpPr/>
      </dsp:nvSpPr>
      <dsp:spPr>
        <a:xfrm>
          <a:off x="46725" y="2948244"/>
          <a:ext cx="392960" cy="392960"/>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9A1EE-1A61-4489-9320-144F7C5D0F68}">
      <dsp:nvSpPr>
        <dsp:cNvPr id="0" name=""/>
        <dsp:cNvSpPr/>
      </dsp:nvSpPr>
      <dsp:spPr>
        <a:xfrm>
          <a:off x="0" y="38119"/>
          <a:ext cx="7391400" cy="5428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Productive use of human resource</a:t>
          </a:r>
          <a:endParaRPr lang="en-GB" sz="1600" b="0" u="none" kern="1200">
            <a:latin typeface="Century" pitchFamily="18" charset="0"/>
            <a:cs typeface="Arial" pitchFamily="34" charset="0"/>
          </a:endParaRPr>
        </a:p>
      </dsp:txBody>
      <dsp:txXfrm>
        <a:off x="26501" y="64620"/>
        <a:ext cx="7338398" cy="489878"/>
      </dsp:txXfrm>
    </dsp:sp>
    <dsp:sp modelId="{5BB4EDFA-5B46-4D33-A6A9-F91A6EFBEBBA}">
      <dsp:nvSpPr>
        <dsp:cNvPr id="0" name=""/>
        <dsp:cNvSpPr/>
      </dsp:nvSpPr>
      <dsp:spPr>
        <a:xfrm>
          <a:off x="0" y="664519"/>
          <a:ext cx="7391400" cy="542880"/>
        </a:xfrm>
        <a:prstGeom prst="round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Low absenteeism and turnover</a:t>
          </a:r>
          <a:endParaRPr lang="en-US" sz="1600" b="0" u="none" kern="1200">
            <a:latin typeface="Century" pitchFamily="18" charset="0"/>
          </a:endParaRPr>
        </a:p>
      </dsp:txBody>
      <dsp:txXfrm>
        <a:off x="26501" y="691020"/>
        <a:ext cx="7338398" cy="489878"/>
      </dsp:txXfrm>
    </dsp:sp>
    <dsp:sp modelId="{1116C996-31A0-4969-A2BF-C652AAE54EFF}">
      <dsp:nvSpPr>
        <dsp:cNvPr id="0" name=""/>
        <dsp:cNvSpPr/>
      </dsp:nvSpPr>
      <dsp:spPr>
        <a:xfrm>
          <a:off x="0" y="1290919"/>
          <a:ext cx="7391400" cy="542880"/>
        </a:xfrm>
        <a:prstGeom prst="round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Good corporate image</a:t>
          </a:r>
          <a:endParaRPr lang="en-US" sz="1600" b="0" u="none" kern="1200">
            <a:latin typeface="Century" pitchFamily="18" charset="0"/>
          </a:endParaRPr>
        </a:p>
      </dsp:txBody>
      <dsp:txXfrm>
        <a:off x="26501" y="1317420"/>
        <a:ext cx="7338398" cy="489878"/>
      </dsp:txXfrm>
    </dsp:sp>
    <dsp:sp modelId="{9BDD2F38-CA1E-44A5-BFDC-7B748EFD785C}">
      <dsp:nvSpPr>
        <dsp:cNvPr id="0" name=""/>
        <dsp:cNvSpPr/>
      </dsp:nvSpPr>
      <dsp:spPr>
        <a:xfrm>
          <a:off x="0" y="1917319"/>
          <a:ext cx="7391400" cy="542880"/>
        </a:xfrm>
        <a:prstGeom prst="round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Development of friendly relationships</a:t>
          </a:r>
          <a:endParaRPr lang="en-US" sz="1600" b="0" u="none" kern="1200">
            <a:latin typeface="Century" pitchFamily="18" charset="0"/>
          </a:endParaRPr>
        </a:p>
      </dsp:txBody>
      <dsp:txXfrm>
        <a:off x="26501" y="1943820"/>
        <a:ext cx="7338398" cy="489878"/>
      </dsp:txXfrm>
    </dsp:sp>
    <dsp:sp modelId="{16951CEB-F611-41EA-95D6-850E944A6E9B}">
      <dsp:nvSpPr>
        <dsp:cNvPr id="0" name=""/>
        <dsp:cNvSpPr/>
      </dsp:nvSpPr>
      <dsp:spPr>
        <a:xfrm>
          <a:off x="0" y="2543719"/>
          <a:ext cx="7391400" cy="542880"/>
        </a:xfrm>
        <a:prstGeom prst="round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Achievement of goals</a:t>
          </a:r>
          <a:endParaRPr lang="en-US" sz="1600" b="0" u="none" kern="1200">
            <a:latin typeface="Century" pitchFamily="18" charset="0"/>
          </a:endParaRPr>
        </a:p>
      </dsp:txBody>
      <dsp:txXfrm>
        <a:off x="26501" y="2570220"/>
        <a:ext cx="7338398" cy="489878"/>
      </dsp:txXfrm>
    </dsp:sp>
    <dsp:sp modelId="{28F69850-25C4-4967-941B-5AEB8678CFFC}">
      <dsp:nvSpPr>
        <dsp:cNvPr id="0" name=""/>
        <dsp:cNvSpPr/>
      </dsp:nvSpPr>
      <dsp:spPr>
        <a:xfrm>
          <a:off x="0" y="3170119"/>
          <a:ext cx="7391400" cy="5428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Increased job satisfaction</a:t>
          </a:r>
          <a:endParaRPr lang="en-US" sz="1600" b="0" u="none" kern="1200">
            <a:latin typeface="Century" pitchFamily="18" charset="0"/>
          </a:endParaRPr>
        </a:p>
      </dsp:txBody>
      <dsp:txXfrm>
        <a:off x="26501" y="3196620"/>
        <a:ext cx="7338398" cy="48987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D7EE-6129-4084-BF72-E0AB397DC023}">
      <dsp:nvSpPr>
        <dsp:cNvPr id="0" name=""/>
        <dsp:cNvSpPr/>
      </dsp:nvSpPr>
      <dsp:spPr>
        <a:xfrm>
          <a:off x="1968589" y="1024"/>
          <a:ext cx="1860021" cy="930010"/>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Traditional Theories </a:t>
          </a:r>
          <a:endParaRPr lang="en-US" sz="1600" kern="1200" dirty="0">
            <a:latin typeface="Century" pitchFamily="18" charset="0"/>
          </a:endParaRPr>
        </a:p>
      </dsp:txBody>
      <dsp:txXfrm>
        <a:off x="1995828" y="28263"/>
        <a:ext cx="1805543" cy="875532"/>
      </dsp:txXfrm>
    </dsp:sp>
    <dsp:sp modelId="{B58D7582-DE5E-43CC-ACAD-F6A9449AFB27}">
      <dsp:nvSpPr>
        <dsp:cNvPr id="0" name=""/>
        <dsp:cNvSpPr/>
      </dsp:nvSpPr>
      <dsp:spPr>
        <a:xfrm>
          <a:off x="2154591" y="931035"/>
          <a:ext cx="186002" cy="697508"/>
        </a:xfrm>
        <a:custGeom>
          <a:avLst/>
          <a:gdLst/>
          <a:ahLst/>
          <a:cxnLst/>
          <a:rect l="0" t="0" r="0" b="0"/>
          <a:pathLst>
            <a:path>
              <a:moveTo>
                <a:pt x="0" y="0"/>
              </a:moveTo>
              <a:lnTo>
                <a:pt x="0" y="697508"/>
              </a:lnTo>
              <a:lnTo>
                <a:pt x="186002" y="69750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EEBA54-6391-4098-AFD0-76D3CA0297A7}">
      <dsp:nvSpPr>
        <dsp:cNvPr id="0" name=""/>
        <dsp:cNvSpPr/>
      </dsp:nvSpPr>
      <dsp:spPr>
        <a:xfrm>
          <a:off x="2340593" y="1163537"/>
          <a:ext cx="1488017" cy="93001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latin typeface="Century" pitchFamily="18" charset="0"/>
            </a:rPr>
            <a:t>Maslow Need Hierarchy Model</a:t>
          </a:r>
          <a:endParaRPr lang="en-US" sz="1600" kern="1200" dirty="0">
            <a:latin typeface="Century" pitchFamily="18" charset="0"/>
          </a:endParaRPr>
        </a:p>
      </dsp:txBody>
      <dsp:txXfrm>
        <a:off x="2367832" y="1190776"/>
        <a:ext cx="1433539" cy="875532"/>
      </dsp:txXfrm>
    </dsp:sp>
    <dsp:sp modelId="{E9028B3C-1C3B-421D-A3B0-3C51F7652475}">
      <dsp:nvSpPr>
        <dsp:cNvPr id="0" name=""/>
        <dsp:cNvSpPr/>
      </dsp:nvSpPr>
      <dsp:spPr>
        <a:xfrm>
          <a:off x="2154591" y="931035"/>
          <a:ext cx="186002" cy="1860021"/>
        </a:xfrm>
        <a:custGeom>
          <a:avLst/>
          <a:gdLst/>
          <a:ahLst/>
          <a:cxnLst/>
          <a:rect l="0" t="0" r="0" b="0"/>
          <a:pathLst>
            <a:path>
              <a:moveTo>
                <a:pt x="0" y="0"/>
              </a:moveTo>
              <a:lnTo>
                <a:pt x="0" y="1860021"/>
              </a:lnTo>
              <a:lnTo>
                <a:pt x="186002" y="1860021"/>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15BCF5C-759D-4B73-81C1-C9150D90AD80}">
      <dsp:nvSpPr>
        <dsp:cNvPr id="0" name=""/>
        <dsp:cNvSpPr/>
      </dsp:nvSpPr>
      <dsp:spPr>
        <a:xfrm>
          <a:off x="2340593" y="2326051"/>
          <a:ext cx="1488017" cy="93001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a:latin typeface="Century" pitchFamily="18" charset="0"/>
            </a:rPr>
            <a:t>Herzberg’s Motivation-hygiene Model</a:t>
          </a:r>
          <a:endParaRPr lang="en-US" sz="1600" kern="1200">
            <a:latin typeface="Century" pitchFamily="18" charset="0"/>
          </a:endParaRPr>
        </a:p>
      </dsp:txBody>
      <dsp:txXfrm>
        <a:off x="2367832" y="2353290"/>
        <a:ext cx="1433539" cy="875532"/>
      </dsp:txXfrm>
    </dsp:sp>
    <dsp:sp modelId="{CA54E9B1-923A-45C4-B4F6-741B27ED89C2}">
      <dsp:nvSpPr>
        <dsp:cNvPr id="0" name=""/>
        <dsp:cNvSpPr/>
      </dsp:nvSpPr>
      <dsp:spPr>
        <a:xfrm>
          <a:off x="4293616" y="1024"/>
          <a:ext cx="1860021" cy="930010"/>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a:latin typeface="Century" pitchFamily="18" charset="0"/>
            </a:rPr>
            <a:t>Modern Theories </a:t>
          </a:r>
          <a:endParaRPr lang="en-US" sz="1600" kern="1200">
            <a:latin typeface="Century" pitchFamily="18" charset="0"/>
          </a:endParaRPr>
        </a:p>
      </dsp:txBody>
      <dsp:txXfrm>
        <a:off x="4320855" y="28263"/>
        <a:ext cx="1805543" cy="875532"/>
      </dsp:txXfrm>
    </dsp:sp>
    <dsp:sp modelId="{34F6E4A4-6DBD-4013-8798-BD2009C72328}">
      <dsp:nvSpPr>
        <dsp:cNvPr id="0" name=""/>
        <dsp:cNvSpPr/>
      </dsp:nvSpPr>
      <dsp:spPr>
        <a:xfrm>
          <a:off x="4479618" y="931035"/>
          <a:ext cx="186002" cy="697508"/>
        </a:xfrm>
        <a:custGeom>
          <a:avLst/>
          <a:gdLst/>
          <a:ahLst/>
          <a:cxnLst/>
          <a:rect l="0" t="0" r="0" b="0"/>
          <a:pathLst>
            <a:path>
              <a:moveTo>
                <a:pt x="0" y="0"/>
              </a:moveTo>
              <a:lnTo>
                <a:pt x="0" y="697508"/>
              </a:lnTo>
              <a:lnTo>
                <a:pt x="186002" y="69750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BF1DCD-8DDA-48D8-8EBE-304613A0ACA0}">
      <dsp:nvSpPr>
        <dsp:cNvPr id="0" name=""/>
        <dsp:cNvSpPr/>
      </dsp:nvSpPr>
      <dsp:spPr>
        <a:xfrm>
          <a:off x="4665620" y="1163537"/>
          <a:ext cx="1488017" cy="93001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ERG theory</a:t>
          </a:r>
          <a:endParaRPr lang="en-US" sz="1600" kern="1200">
            <a:latin typeface="Century" pitchFamily="18" charset="0"/>
          </a:endParaRPr>
        </a:p>
      </dsp:txBody>
      <dsp:txXfrm>
        <a:off x="4692859" y="1190776"/>
        <a:ext cx="1433539" cy="875532"/>
      </dsp:txXfrm>
    </dsp:sp>
    <dsp:sp modelId="{7B6EE08D-B35D-4E12-B70E-6DDF12C930F1}">
      <dsp:nvSpPr>
        <dsp:cNvPr id="0" name=""/>
        <dsp:cNvSpPr/>
      </dsp:nvSpPr>
      <dsp:spPr>
        <a:xfrm>
          <a:off x="4479618" y="931035"/>
          <a:ext cx="186002" cy="1860021"/>
        </a:xfrm>
        <a:custGeom>
          <a:avLst/>
          <a:gdLst/>
          <a:ahLst/>
          <a:cxnLst/>
          <a:rect l="0" t="0" r="0" b="0"/>
          <a:pathLst>
            <a:path>
              <a:moveTo>
                <a:pt x="0" y="0"/>
              </a:moveTo>
              <a:lnTo>
                <a:pt x="0" y="1860021"/>
              </a:lnTo>
              <a:lnTo>
                <a:pt x="186002" y="1860021"/>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862CE14-9BA9-4E76-A6ED-F7892A9BE219}">
      <dsp:nvSpPr>
        <dsp:cNvPr id="0" name=""/>
        <dsp:cNvSpPr/>
      </dsp:nvSpPr>
      <dsp:spPr>
        <a:xfrm>
          <a:off x="4665620" y="2326051"/>
          <a:ext cx="1488017" cy="93001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a:latin typeface="Century" pitchFamily="18" charset="0"/>
            </a:rPr>
            <a:t>McClelland’s </a:t>
          </a:r>
          <a:r>
            <a:rPr lang="en-GB" sz="1600" b="0" kern="1200">
              <a:latin typeface="Century" pitchFamily="18" charset="0"/>
            </a:rPr>
            <a:t>theory of needs</a:t>
          </a:r>
        </a:p>
      </dsp:txBody>
      <dsp:txXfrm>
        <a:off x="4692859" y="2353290"/>
        <a:ext cx="1433539" cy="875532"/>
      </dsp:txXfrm>
    </dsp:sp>
    <dsp:sp modelId="{9C8F6263-7C80-4AEF-9DF4-823EFF572105}">
      <dsp:nvSpPr>
        <dsp:cNvPr id="0" name=""/>
        <dsp:cNvSpPr/>
      </dsp:nvSpPr>
      <dsp:spPr>
        <a:xfrm>
          <a:off x="4479618" y="931035"/>
          <a:ext cx="186002" cy="3022535"/>
        </a:xfrm>
        <a:custGeom>
          <a:avLst/>
          <a:gdLst/>
          <a:ahLst/>
          <a:cxnLst/>
          <a:rect l="0" t="0" r="0" b="0"/>
          <a:pathLst>
            <a:path>
              <a:moveTo>
                <a:pt x="0" y="0"/>
              </a:moveTo>
              <a:lnTo>
                <a:pt x="0" y="3022535"/>
              </a:lnTo>
              <a:lnTo>
                <a:pt x="186002" y="3022535"/>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C24108-CBC3-4CCF-B344-C18BA894557E}">
      <dsp:nvSpPr>
        <dsp:cNvPr id="0" name=""/>
        <dsp:cNvSpPr/>
      </dsp:nvSpPr>
      <dsp:spPr>
        <a:xfrm>
          <a:off x="4665620" y="3488564"/>
          <a:ext cx="1488017" cy="93001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Equity theory of motivation</a:t>
          </a:r>
        </a:p>
      </dsp:txBody>
      <dsp:txXfrm>
        <a:off x="4692859" y="3515803"/>
        <a:ext cx="1433539" cy="87553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9C36-59F8-43CF-9F67-EB2F27A7D920}">
      <dsp:nvSpPr>
        <dsp:cNvPr id="0" name=""/>
        <dsp:cNvSpPr/>
      </dsp:nvSpPr>
      <dsp:spPr>
        <a:xfrm>
          <a:off x="1332547" y="0"/>
          <a:ext cx="3314700" cy="3314700"/>
        </a:xfrm>
        <a:prstGeom prst="triangl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5A11A6-7D99-42AE-8F5B-D1A161EEDFDE}">
      <dsp:nvSpPr>
        <dsp:cNvPr id="0" name=""/>
        <dsp:cNvSpPr/>
      </dsp:nvSpPr>
      <dsp:spPr>
        <a:xfrm>
          <a:off x="2989897" y="331793"/>
          <a:ext cx="2154555" cy="471308"/>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latin typeface="Century" pitchFamily="18" charset="0"/>
            </a:rPr>
            <a:t>Self-</a:t>
          </a:r>
          <a:r>
            <a:rPr lang="en-US" sz="1600" b="0" kern="1200" dirty="0">
              <a:latin typeface="Century" pitchFamily="18" charset="0"/>
            </a:rPr>
            <a:t>a</a:t>
          </a:r>
          <a:r>
            <a:rPr lang="en-GB" sz="1600" b="0" kern="1200" dirty="0" err="1">
              <a:latin typeface="Century" pitchFamily="18" charset="0"/>
            </a:rPr>
            <a:t>ctualisation</a:t>
          </a:r>
          <a:r>
            <a:rPr lang="en-GB" sz="1600" b="0" kern="1200" dirty="0">
              <a:latin typeface="Century" pitchFamily="18" charset="0"/>
            </a:rPr>
            <a:t> needs</a:t>
          </a:r>
        </a:p>
      </dsp:txBody>
      <dsp:txXfrm>
        <a:off x="3012904" y="354800"/>
        <a:ext cx="2108541" cy="425294"/>
      </dsp:txXfrm>
    </dsp:sp>
    <dsp:sp modelId="{FB10B852-49F6-4F17-94CB-F2541075176C}">
      <dsp:nvSpPr>
        <dsp:cNvPr id="0" name=""/>
        <dsp:cNvSpPr/>
      </dsp:nvSpPr>
      <dsp:spPr>
        <a:xfrm>
          <a:off x="2989897" y="862016"/>
          <a:ext cx="2154555" cy="471308"/>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Esteem needs</a:t>
          </a:r>
        </a:p>
      </dsp:txBody>
      <dsp:txXfrm>
        <a:off x="3012904" y="885023"/>
        <a:ext cx="2108541" cy="425294"/>
      </dsp:txXfrm>
    </dsp:sp>
    <dsp:sp modelId="{EB6E86CB-AFF3-4BE9-8DB9-E5FF0ED77124}">
      <dsp:nvSpPr>
        <dsp:cNvPr id="0" name=""/>
        <dsp:cNvSpPr/>
      </dsp:nvSpPr>
      <dsp:spPr>
        <a:xfrm>
          <a:off x="2989897" y="1392238"/>
          <a:ext cx="2154555" cy="471308"/>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Social needs</a:t>
          </a:r>
        </a:p>
      </dsp:txBody>
      <dsp:txXfrm>
        <a:off x="3012904" y="1415245"/>
        <a:ext cx="2108541" cy="425294"/>
      </dsp:txXfrm>
    </dsp:sp>
    <dsp:sp modelId="{37A31651-CD09-4777-A2CE-FC1CE8A8EF6D}">
      <dsp:nvSpPr>
        <dsp:cNvPr id="0" name=""/>
        <dsp:cNvSpPr/>
      </dsp:nvSpPr>
      <dsp:spPr>
        <a:xfrm>
          <a:off x="2989897" y="1922461"/>
          <a:ext cx="2154555" cy="471308"/>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Safety needs</a:t>
          </a:r>
        </a:p>
      </dsp:txBody>
      <dsp:txXfrm>
        <a:off x="3012904" y="1945468"/>
        <a:ext cx="2108541" cy="425294"/>
      </dsp:txXfrm>
    </dsp:sp>
    <dsp:sp modelId="{040B3155-8E51-48F9-8E11-D346C297AECB}">
      <dsp:nvSpPr>
        <dsp:cNvPr id="0" name=""/>
        <dsp:cNvSpPr/>
      </dsp:nvSpPr>
      <dsp:spPr>
        <a:xfrm>
          <a:off x="2989897" y="2452683"/>
          <a:ext cx="2154555" cy="471308"/>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rPr>
            <a:t>Physiological needs</a:t>
          </a:r>
        </a:p>
      </dsp:txBody>
      <dsp:txXfrm>
        <a:off x="3012904" y="2475690"/>
        <a:ext cx="2108541" cy="42529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A9EF-5055-4228-897D-E309DCA2F093}">
      <dsp:nvSpPr>
        <dsp:cNvPr id="0" name=""/>
        <dsp:cNvSpPr/>
      </dsp:nvSpPr>
      <dsp:spPr>
        <a:xfrm>
          <a:off x="270510" y="0"/>
          <a:ext cx="3505199" cy="3505199"/>
        </a:xfrm>
        <a:prstGeom prst="triangl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AB05D68-F316-440A-86DA-75070C5C2071}">
      <dsp:nvSpPr>
        <dsp:cNvPr id="0" name=""/>
        <dsp:cNvSpPr/>
      </dsp:nvSpPr>
      <dsp:spPr>
        <a:xfrm>
          <a:off x="2023110" y="352402"/>
          <a:ext cx="2278379" cy="829746"/>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Growth</a:t>
          </a:r>
          <a:endParaRPr lang="en-GB" sz="1600" b="0" kern="1200" dirty="0">
            <a:latin typeface="Century" pitchFamily="18" charset="0"/>
          </a:endParaRPr>
        </a:p>
      </dsp:txBody>
      <dsp:txXfrm>
        <a:off x="2063615" y="392907"/>
        <a:ext cx="2197369" cy="748736"/>
      </dsp:txXfrm>
    </dsp:sp>
    <dsp:sp modelId="{76035FDE-90DF-4791-8099-0F927761B87E}">
      <dsp:nvSpPr>
        <dsp:cNvPr id="0" name=""/>
        <dsp:cNvSpPr/>
      </dsp:nvSpPr>
      <dsp:spPr>
        <a:xfrm>
          <a:off x="2023110" y="1285867"/>
          <a:ext cx="2278379" cy="829746"/>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Relatedness</a:t>
          </a:r>
          <a:endParaRPr lang="en-GB" sz="1600" b="0" kern="1200" dirty="0">
            <a:latin typeface="Century" pitchFamily="18" charset="0"/>
          </a:endParaRPr>
        </a:p>
      </dsp:txBody>
      <dsp:txXfrm>
        <a:off x="2063615" y="1326372"/>
        <a:ext cx="2197369" cy="748736"/>
      </dsp:txXfrm>
    </dsp:sp>
    <dsp:sp modelId="{5690F143-2A34-4DC0-BB39-3C105EC87DF8}">
      <dsp:nvSpPr>
        <dsp:cNvPr id="0" name=""/>
        <dsp:cNvSpPr/>
      </dsp:nvSpPr>
      <dsp:spPr>
        <a:xfrm>
          <a:off x="2023110" y="2219331"/>
          <a:ext cx="2278379" cy="829746"/>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Existence</a:t>
          </a:r>
          <a:endParaRPr lang="en-GB" sz="1600" b="0" kern="1200" dirty="0">
            <a:latin typeface="Century" pitchFamily="18" charset="0"/>
          </a:endParaRPr>
        </a:p>
      </dsp:txBody>
      <dsp:txXfrm>
        <a:off x="2063615" y="2259836"/>
        <a:ext cx="2197369" cy="74873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55393-0F84-4E25-89BA-EE63821CF7F8}">
      <dsp:nvSpPr>
        <dsp:cNvPr id="0" name=""/>
        <dsp:cNvSpPr/>
      </dsp:nvSpPr>
      <dsp:spPr>
        <a:xfrm>
          <a:off x="976" y="1152838"/>
          <a:ext cx="2285441" cy="1142720"/>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Need for Achievement (</a:t>
          </a:r>
          <a:r>
            <a:rPr lang="en-GB" sz="1600" b="0" kern="1200" dirty="0" err="1" smtClean="0">
              <a:latin typeface="Century" pitchFamily="18" charset="0"/>
            </a:rPr>
            <a:t>NAch</a:t>
          </a:r>
          <a:r>
            <a:rPr lang="en-GB" sz="1600" b="0" kern="1200" dirty="0" smtClean="0">
              <a:latin typeface="Century" pitchFamily="18" charset="0"/>
            </a:rPr>
            <a:t>)</a:t>
          </a:r>
          <a:endParaRPr lang="en-GB" sz="1600" b="0" kern="1200" dirty="0">
            <a:latin typeface="Century" pitchFamily="18" charset="0"/>
          </a:endParaRPr>
        </a:p>
      </dsp:txBody>
      <dsp:txXfrm>
        <a:off x="34445" y="1186307"/>
        <a:ext cx="2218503" cy="1075782"/>
      </dsp:txXfrm>
    </dsp:sp>
    <dsp:sp modelId="{02952972-7E9E-427F-B99D-7974568A1F09}">
      <dsp:nvSpPr>
        <dsp:cNvPr id="0" name=""/>
        <dsp:cNvSpPr/>
      </dsp:nvSpPr>
      <dsp:spPr>
        <a:xfrm>
          <a:off x="229520" y="2295559"/>
          <a:ext cx="228544" cy="857040"/>
        </a:xfrm>
        <a:custGeom>
          <a:avLst/>
          <a:gdLst/>
          <a:ahLst/>
          <a:cxnLst/>
          <a:rect l="0" t="0" r="0" b="0"/>
          <a:pathLst>
            <a:path>
              <a:moveTo>
                <a:pt x="0" y="0"/>
              </a:moveTo>
              <a:lnTo>
                <a:pt x="0" y="857040"/>
              </a:lnTo>
              <a:lnTo>
                <a:pt x="228544" y="85704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C372A4-68C9-4F41-A563-335A4A29B185}">
      <dsp:nvSpPr>
        <dsp:cNvPr id="0" name=""/>
        <dsp:cNvSpPr/>
      </dsp:nvSpPr>
      <dsp:spPr>
        <a:xfrm>
          <a:off x="458065" y="2581240"/>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Drive to excel</a:t>
          </a:r>
          <a:endParaRPr lang="en-GB" sz="1600" b="0" kern="1200" dirty="0">
            <a:latin typeface="Century" pitchFamily="18" charset="0"/>
          </a:endParaRPr>
        </a:p>
      </dsp:txBody>
      <dsp:txXfrm>
        <a:off x="491534" y="2614709"/>
        <a:ext cx="1761415" cy="1075782"/>
      </dsp:txXfrm>
    </dsp:sp>
    <dsp:sp modelId="{665096C9-BDD0-439D-9054-2E093801ABD6}">
      <dsp:nvSpPr>
        <dsp:cNvPr id="0" name=""/>
        <dsp:cNvSpPr/>
      </dsp:nvSpPr>
      <dsp:spPr>
        <a:xfrm>
          <a:off x="2857779" y="1152838"/>
          <a:ext cx="2285441" cy="1142720"/>
        </a:xfrm>
        <a:prstGeom prst="roundRect">
          <a:avLst>
            <a:gd name="adj" fmla="val 10000"/>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Need for Power (</a:t>
          </a:r>
          <a:r>
            <a:rPr lang="en-GB" sz="1600" b="0" kern="1200" dirty="0" err="1" smtClean="0">
              <a:latin typeface="Century" pitchFamily="18" charset="0"/>
            </a:rPr>
            <a:t>NPow</a:t>
          </a:r>
          <a:r>
            <a:rPr lang="en-GB" sz="1600" b="0" kern="1200" dirty="0" smtClean="0">
              <a:latin typeface="Century" pitchFamily="18" charset="0"/>
            </a:rPr>
            <a:t>)</a:t>
          </a:r>
          <a:endParaRPr lang="en-GB" sz="1600" b="0" kern="1200" dirty="0">
            <a:latin typeface="Century" pitchFamily="18" charset="0"/>
          </a:endParaRPr>
        </a:p>
      </dsp:txBody>
      <dsp:txXfrm>
        <a:off x="2891248" y="1186307"/>
        <a:ext cx="2218503" cy="1075782"/>
      </dsp:txXfrm>
    </dsp:sp>
    <dsp:sp modelId="{07262312-798F-45CA-BE38-1408155C4C78}">
      <dsp:nvSpPr>
        <dsp:cNvPr id="0" name=""/>
        <dsp:cNvSpPr/>
      </dsp:nvSpPr>
      <dsp:spPr>
        <a:xfrm>
          <a:off x="3086323" y="2295559"/>
          <a:ext cx="228544" cy="857040"/>
        </a:xfrm>
        <a:custGeom>
          <a:avLst/>
          <a:gdLst/>
          <a:ahLst/>
          <a:cxnLst/>
          <a:rect l="0" t="0" r="0" b="0"/>
          <a:pathLst>
            <a:path>
              <a:moveTo>
                <a:pt x="0" y="0"/>
              </a:moveTo>
              <a:lnTo>
                <a:pt x="0" y="857040"/>
              </a:lnTo>
              <a:lnTo>
                <a:pt x="228544" y="85704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7A0BF0-7324-4A70-8324-D41390FC2250}">
      <dsp:nvSpPr>
        <dsp:cNvPr id="0" name=""/>
        <dsp:cNvSpPr/>
      </dsp:nvSpPr>
      <dsp:spPr>
        <a:xfrm>
          <a:off x="3314867" y="2581240"/>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Drive to influence others</a:t>
          </a:r>
          <a:endParaRPr lang="en-GB" sz="1600" b="0" kern="1200" dirty="0">
            <a:latin typeface="Century" pitchFamily="18" charset="0"/>
          </a:endParaRPr>
        </a:p>
      </dsp:txBody>
      <dsp:txXfrm>
        <a:off x="3348336" y="2614709"/>
        <a:ext cx="1761415" cy="1075782"/>
      </dsp:txXfrm>
    </dsp:sp>
    <dsp:sp modelId="{42F66806-1732-451C-AC33-8C96E80D9CCC}">
      <dsp:nvSpPr>
        <dsp:cNvPr id="0" name=""/>
        <dsp:cNvSpPr/>
      </dsp:nvSpPr>
      <dsp:spPr>
        <a:xfrm>
          <a:off x="5714581" y="1152838"/>
          <a:ext cx="2285441" cy="1142720"/>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Need for Affiliation (</a:t>
          </a:r>
          <a:r>
            <a:rPr lang="en-GB" sz="1600" b="0" kern="1200" dirty="0" err="1" smtClean="0">
              <a:latin typeface="Century" pitchFamily="18" charset="0"/>
            </a:rPr>
            <a:t>NAff</a:t>
          </a:r>
          <a:r>
            <a:rPr lang="en-GB" sz="1600" b="0" kern="1200" dirty="0" smtClean="0">
              <a:latin typeface="Century" pitchFamily="18" charset="0"/>
            </a:rPr>
            <a:t>)</a:t>
          </a:r>
          <a:endParaRPr lang="en-GB" sz="1600" b="0" kern="1200" dirty="0">
            <a:latin typeface="Century" pitchFamily="18" charset="0"/>
          </a:endParaRPr>
        </a:p>
      </dsp:txBody>
      <dsp:txXfrm>
        <a:off x="5748050" y="1186307"/>
        <a:ext cx="2218503" cy="1075782"/>
      </dsp:txXfrm>
    </dsp:sp>
    <dsp:sp modelId="{643917C1-D989-423A-8A73-D1447A72CD6C}">
      <dsp:nvSpPr>
        <dsp:cNvPr id="0" name=""/>
        <dsp:cNvSpPr/>
      </dsp:nvSpPr>
      <dsp:spPr>
        <a:xfrm>
          <a:off x="5943125" y="2295559"/>
          <a:ext cx="228544" cy="857040"/>
        </a:xfrm>
        <a:custGeom>
          <a:avLst/>
          <a:gdLst/>
          <a:ahLst/>
          <a:cxnLst/>
          <a:rect l="0" t="0" r="0" b="0"/>
          <a:pathLst>
            <a:path>
              <a:moveTo>
                <a:pt x="0" y="0"/>
              </a:moveTo>
              <a:lnTo>
                <a:pt x="0" y="857040"/>
              </a:lnTo>
              <a:lnTo>
                <a:pt x="228544" y="85704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945DB9-4A36-4C7C-8135-20D0FAD2FDD8}">
      <dsp:nvSpPr>
        <dsp:cNvPr id="0" name=""/>
        <dsp:cNvSpPr/>
      </dsp:nvSpPr>
      <dsp:spPr>
        <a:xfrm>
          <a:off x="6171669" y="2581240"/>
          <a:ext cx="1828353" cy="1142720"/>
        </a:xfrm>
        <a:prstGeom prst="roundRect">
          <a:avLst>
            <a:gd name="adj" fmla="val 10000"/>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Drive for close interpersonal relationship</a:t>
          </a:r>
          <a:endParaRPr lang="en-GB" sz="1600" b="0" kern="1200" dirty="0">
            <a:latin typeface="Century" pitchFamily="18" charset="0"/>
          </a:endParaRPr>
        </a:p>
      </dsp:txBody>
      <dsp:txXfrm>
        <a:off x="6205138" y="2614709"/>
        <a:ext cx="1761415" cy="107578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8A878-6766-497C-B626-DDBAF58DF3A6}">
      <dsp:nvSpPr>
        <dsp:cNvPr id="0" name=""/>
        <dsp:cNvSpPr/>
      </dsp:nvSpPr>
      <dsp:spPr>
        <a:xfrm>
          <a:off x="831115" y="1964"/>
          <a:ext cx="2546746" cy="1528048"/>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a:latin typeface="Century" pitchFamily="18" charset="0"/>
              <a:cs typeface="Arial" pitchFamily="34" charset="0"/>
            </a:rPr>
            <a:t>Other-outside</a:t>
          </a:r>
        </a:p>
      </dsp:txBody>
      <dsp:txXfrm>
        <a:off x="831115" y="1964"/>
        <a:ext cx="2546746" cy="1528048"/>
      </dsp:txXfrm>
    </dsp:sp>
    <dsp:sp modelId="{7B066057-F204-4B9C-8FF5-0392DEC1FC20}">
      <dsp:nvSpPr>
        <dsp:cNvPr id="0" name=""/>
        <dsp:cNvSpPr/>
      </dsp:nvSpPr>
      <dsp:spPr>
        <a:xfrm>
          <a:off x="3632537" y="1964"/>
          <a:ext cx="2546746" cy="1528048"/>
        </a:xfrm>
        <a:prstGeom prst="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cs typeface="Arial" pitchFamily="34" charset="0"/>
            </a:rPr>
            <a:t>Self-inside</a:t>
          </a:r>
        </a:p>
      </dsp:txBody>
      <dsp:txXfrm>
        <a:off x="3632537" y="1964"/>
        <a:ext cx="2546746" cy="1528048"/>
      </dsp:txXfrm>
    </dsp:sp>
    <dsp:sp modelId="{0B7E8C5B-012B-4F8A-920A-E22260918EF5}">
      <dsp:nvSpPr>
        <dsp:cNvPr id="0" name=""/>
        <dsp:cNvSpPr/>
      </dsp:nvSpPr>
      <dsp:spPr>
        <a:xfrm>
          <a:off x="831115" y="1784687"/>
          <a:ext cx="2546746" cy="1528048"/>
        </a:xfrm>
        <a:prstGeom prst="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cs typeface="Arial" pitchFamily="34" charset="0"/>
            </a:rPr>
            <a:t>Other-inside</a:t>
          </a:r>
        </a:p>
      </dsp:txBody>
      <dsp:txXfrm>
        <a:off x="831115" y="1784687"/>
        <a:ext cx="2546746" cy="1528048"/>
      </dsp:txXfrm>
    </dsp:sp>
    <dsp:sp modelId="{6D91CA3B-9274-4065-AE13-B6E72EC6948A}">
      <dsp:nvSpPr>
        <dsp:cNvPr id="0" name=""/>
        <dsp:cNvSpPr/>
      </dsp:nvSpPr>
      <dsp:spPr>
        <a:xfrm>
          <a:off x="3632537" y="1784687"/>
          <a:ext cx="2546746" cy="1528048"/>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a:latin typeface="Century" pitchFamily="18" charset="0"/>
              <a:cs typeface="Arial" pitchFamily="34" charset="0"/>
            </a:rPr>
            <a:t>Self-outside</a:t>
          </a:r>
        </a:p>
      </dsp:txBody>
      <dsp:txXfrm>
        <a:off x="3632537" y="1784687"/>
        <a:ext cx="2546746" cy="152804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6DDC1-21E3-4FC4-BEA1-D71F224D96B8}">
      <dsp:nvSpPr>
        <dsp:cNvPr id="0" name=""/>
        <dsp:cNvSpPr/>
      </dsp:nvSpPr>
      <dsp:spPr>
        <a:xfrm>
          <a:off x="0" y="312809"/>
          <a:ext cx="7315200" cy="4032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C92EA64-642F-45A5-9F28-F9E4398D9A18}">
      <dsp:nvSpPr>
        <dsp:cNvPr id="0" name=""/>
        <dsp:cNvSpPr/>
      </dsp:nvSpPr>
      <dsp:spPr>
        <a:xfrm>
          <a:off x="365760" y="76649"/>
          <a:ext cx="5120640" cy="47232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Monetary and non-monetary benefits</a:t>
          </a:r>
        </a:p>
      </dsp:txBody>
      <dsp:txXfrm>
        <a:off x="388817" y="99706"/>
        <a:ext cx="5074526" cy="426206"/>
      </dsp:txXfrm>
    </dsp:sp>
    <dsp:sp modelId="{0035A2C8-9FBE-49C7-BDA6-A310FDD5B271}">
      <dsp:nvSpPr>
        <dsp:cNvPr id="0" name=""/>
        <dsp:cNvSpPr/>
      </dsp:nvSpPr>
      <dsp:spPr>
        <a:xfrm>
          <a:off x="0" y="1038569"/>
          <a:ext cx="7315200" cy="4032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64815ED-0FD1-46B5-9B69-3D4F78BBF4F1}">
      <dsp:nvSpPr>
        <dsp:cNvPr id="0" name=""/>
        <dsp:cNvSpPr/>
      </dsp:nvSpPr>
      <dsp:spPr>
        <a:xfrm>
          <a:off x="365760" y="802410"/>
          <a:ext cx="5120640" cy="472320"/>
        </a:xfrm>
        <a:prstGeom prst="round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711200">
            <a:lnSpc>
              <a:spcPct val="90000"/>
            </a:lnSpc>
            <a:spcBef>
              <a:spcPct val="0"/>
            </a:spcBef>
            <a:spcAft>
              <a:spcPct val="35000"/>
            </a:spcAft>
          </a:pPr>
          <a:r>
            <a:rPr lang="en-GB" sz="1600" b="0" u="none" kern="1200" dirty="0">
              <a:latin typeface="Century" pitchFamily="18" charset="0"/>
            </a:rPr>
            <a:t>Job enrichment</a:t>
          </a:r>
          <a:endParaRPr lang="en-US" sz="1600" b="0" u="none" kern="1200" dirty="0">
            <a:latin typeface="Century" pitchFamily="18" charset="0"/>
          </a:endParaRPr>
        </a:p>
      </dsp:txBody>
      <dsp:txXfrm>
        <a:off x="388817" y="825467"/>
        <a:ext cx="5074526" cy="426206"/>
      </dsp:txXfrm>
    </dsp:sp>
    <dsp:sp modelId="{F4432C94-BD9B-4EA7-AA71-EFD285A1E77A}">
      <dsp:nvSpPr>
        <dsp:cNvPr id="0" name=""/>
        <dsp:cNvSpPr/>
      </dsp:nvSpPr>
      <dsp:spPr>
        <a:xfrm>
          <a:off x="0" y="1764329"/>
          <a:ext cx="7315200" cy="4032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543102-DECD-44C5-A7E3-DE111BBD5B16}">
      <dsp:nvSpPr>
        <dsp:cNvPr id="0" name=""/>
        <dsp:cNvSpPr/>
      </dsp:nvSpPr>
      <dsp:spPr>
        <a:xfrm>
          <a:off x="365760" y="1528169"/>
          <a:ext cx="5120640" cy="47232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Job rotation</a:t>
          </a:r>
          <a:endParaRPr lang="en-US" sz="1600" b="0" u="none" kern="1200">
            <a:latin typeface="Century" pitchFamily="18" charset="0"/>
          </a:endParaRPr>
        </a:p>
      </dsp:txBody>
      <dsp:txXfrm>
        <a:off x="388817" y="1551226"/>
        <a:ext cx="5074526" cy="426206"/>
      </dsp:txXfrm>
    </dsp:sp>
    <dsp:sp modelId="{AF140ECF-A13D-4FE7-AC32-23CFF2E27B3D}">
      <dsp:nvSpPr>
        <dsp:cNvPr id="0" name=""/>
        <dsp:cNvSpPr/>
      </dsp:nvSpPr>
      <dsp:spPr>
        <a:xfrm>
          <a:off x="0" y="2490089"/>
          <a:ext cx="7315200" cy="4032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CFC8DC-D852-4941-8948-A84E286756BA}">
      <dsp:nvSpPr>
        <dsp:cNvPr id="0" name=""/>
        <dsp:cNvSpPr/>
      </dsp:nvSpPr>
      <dsp:spPr>
        <a:xfrm>
          <a:off x="365760" y="2253929"/>
          <a:ext cx="5120640" cy="472320"/>
        </a:xfrm>
        <a:prstGeom prst="round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Goal setting</a:t>
          </a:r>
          <a:endParaRPr lang="en-US" sz="1600" b="0" u="none" kern="1200">
            <a:latin typeface="Century" pitchFamily="18" charset="0"/>
          </a:endParaRPr>
        </a:p>
      </dsp:txBody>
      <dsp:txXfrm>
        <a:off x="388817" y="2276986"/>
        <a:ext cx="5074526" cy="426206"/>
      </dsp:txXfrm>
    </dsp:sp>
    <dsp:sp modelId="{17CA18B6-C883-442E-81CD-94A568506D6B}">
      <dsp:nvSpPr>
        <dsp:cNvPr id="0" name=""/>
        <dsp:cNvSpPr/>
      </dsp:nvSpPr>
      <dsp:spPr>
        <a:xfrm>
          <a:off x="0" y="3215850"/>
          <a:ext cx="7315200" cy="4032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D3FDF1C-3720-4A08-B87C-68413F21D3F2}">
      <dsp:nvSpPr>
        <dsp:cNvPr id="0" name=""/>
        <dsp:cNvSpPr/>
      </dsp:nvSpPr>
      <dsp:spPr>
        <a:xfrm>
          <a:off x="365760" y="2979690"/>
          <a:ext cx="5120640" cy="47232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l" defTabSz="711200">
            <a:lnSpc>
              <a:spcPct val="90000"/>
            </a:lnSpc>
            <a:spcBef>
              <a:spcPct val="0"/>
            </a:spcBef>
            <a:spcAft>
              <a:spcPct val="35000"/>
            </a:spcAft>
          </a:pPr>
          <a:r>
            <a:rPr lang="en-GB" sz="1600" b="0" u="none" kern="1200">
              <a:latin typeface="Century" pitchFamily="18" charset="0"/>
            </a:rPr>
            <a:t>Flexible shifts and skills development</a:t>
          </a:r>
          <a:endParaRPr lang="en-US" sz="1600" b="0" u="none" kern="1200">
            <a:latin typeface="Century" pitchFamily="18" charset="0"/>
          </a:endParaRPr>
        </a:p>
      </dsp:txBody>
      <dsp:txXfrm>
        <a:off x="388817" y="3002747"/>
        <a:ext cx="5074526" cy="42620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537D3-8BF2-4BCC-94FC-8620A6A1036A}">
      <dsp:nvSpPr>
        <dsp:cNvPr id="0" name=""/>
        <dsp:cNvSpPr/>
      </dsp:nvSpPr>
      <dsp:spPr>
        <a:xfrm>
          <a:off x="0" y="282419"/>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C08E169-6123-413D-8B5D-EBD0EFB1A3CC}">
      <dsp:nvSpPr>
        <dsp:cNvPr id="0" name=""/>
        <dsp:cNvSpPr/>
      </dsp:nvSpPr>
      <dsp:spPr>
        <a:xfrm>
          <a:off x="365760" y="75779"/>
          <a:ext cx="5120640" cy="4132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u="none" kern="1200" dirty="0">
              <a:latin typeface="Century" pitchFamily="18" charset="0"/>
            </a:rPr>
            <a:t>Accomplishment/achievement</a:t>
          </a:r>
        </a:p>
      </dsp:txBody>
      <dsp:txXfrm>
        <a:off x="385935" y="95954"/>
        <a:ext cx="5080290" cy="372930"/>
      </dsp:txXfrm>
    </dsp:sp>
    <dsp:sp modelId="{5816928D-36F7-4C88-B6CB-08320FA41D33}">
      <dsp:nvSpPr>
        <dsp:cNvPr id="0" name=""/>
        <dsp:cNvSpPr/>
      </dsp:nvSpPr>
      <dsp:spPr>
        <a:xfrm>
          <a:off x="0" y="917460"/>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3A8AFD-B713-4B9B-B1ED-1C360C00A369}">
      <dsp:nvSpPr>
        <dsp:cNvPr id="0" name=""/>
        <dsp:cNvSpPr/>
      </dsp:nvSpPr>
      <dsp:spPr>
        <a:xfrm>
          <a:off x="365760" y="710819"/>
          <a:ext cx="5120640" cy="413280"/>
        </a:xfrm>
        <a:prstGeom prst="round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Reward and recognition</a:t>
          </a:r>
          <a:endParaRPr lang="en-US" sz="1600" b="0" u="none" kern="1200">
            <a:latin typeface="Century" pitchFamily="18" charset="0"/>
          </a:endParaRPr>
        </a:p>
      </dsp:txBody>
      <dsp:txXfrm>
        <a:off x="385935" y="730994"/>
        <a:ext cx="5080290" cy="372930"/>
      </dsp:txXfrm>
    </dsp:sp>
    <dsp:sp modelId="{5298856C-DD00-476D-AF67-C15929638BF8}">
      <dsp:nvSpPr>
        <dsp:cNvPr id="0" name=""/>
        <dsp:cNvSpPr/>
      </dsp:nvSpPr>
      <dsp:spPr>
        <a:xfrm>
          <a:off x="0" y="1552500"/>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A7188AB-8BD9-4DA0-9857-0DB911AD5DF4}">
      <dsp:nvSpPr>
        <dsp:cNvPr id="0" name=""/>
        <dsp:cNvSpPr/>
      </dsp:nvSpPr>
      <dsp:spPr>
        <a:xfrm>
          <a:off x="365760" y="1345860"/>
          <a:ext cx="5120640" cy="413280"/>
        </a:xfrm>
        <a:prstGeom prst="round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Affiliation</a:t>
          </a:r>
          <a:endParaRPr lang="en-US" sz="1600" b="0" u="none" kern="1200">
            <a:latin typeface="Century" pitchFamily="18" charset="0"/>
          </a:endParaRPr>
        </a:p>
      </dsp:txBody>
      <dsp:txXfrm>
        <a:off x="385935" y="1366035"/>
        <a:ext cx="5080290" cy="372930"/>
      </dsp:txXfrm>
    </dsp:sp>
    <dsp:sp modelId="{231B53D5-1261-4A42-AFC6-967BD6B35E88}">
      <dsp:nvSpPr>
        <dsp:cNvPr id="0" name=""/>
        <dsp:cNvSpPr/>
      </dsp:nvSpPr>
      <dsp:spPr>
        <a:xfrm>
          <a:off x="0" y="2187540"/>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DF910E-3637-44B5-8BAA-BF20B2085EB0}">
      <dsp:nvSpPr>
        <dsp:cNvPr id="0" name=""/>
        <dsp:cNvSpPr/>
      </dsp:nvSpPr>
      <dsp:spPr>
        <a:xfrm>
          <a:off x="365760" y="1980900"/>
          <a:ext cx="5120640" cy="413280"/>
        </a:xfrm>
        <a:prstGeom prst="round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u="none" kern="1200">
              <a:latin typeface="Century" pitchFamily="18" charset="0"/>
            </a:rPr>
            <a:t>Positive work environment</a:t>
          </a:r>
          <a:endParaRPr lang="en-US" sz="1600" b="0" u="none" kern="1200">
            <a:latin typeface="Century" pitchFamily="18" charset="0"/>
          </a:endParaRPr>
        </a:p>
      </dsp:txBody>
      <dsp:txXfrm>
        <a:off x="385935" y="2001075"/>
        <a:ext cx="5080290" cy="372930"/>
      </dsp:txXfrm>
    </dsp:sp>
    <dsp:sp modelId="{70044713-4137-4C8B-8CB6-0C8425917494}">
      <dsp:nvSpPr>
        <dsp:cNvPr id="0" name=""/>
        <dsp:cNvSpPr/>
      </dsp:nvSpPr>
      <dsp:spPr>
        <a:xfrm>
          <a:off x="0" y="2822580"/>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9668BD-61DE-42E9-8641-413D48D448DE}">
      <dsp:nvSpPr>
        <dsp:cNvPr id="0" name=""/>
        <dsp:cNvSpPr/>
      </dsp:nvSpPr>
      <dsp:spPr>
        <a:xfrm>
          <a:off x="365760" y="2615939"/>
          <a:ext cx="5120640" cy="413280"/>
        </a:xfrm>
        <a:prstGeom prst="round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Fair compensation</a:t>
          </a:r>
          <a:endParaRPr lang="en-US" sz="1600" b="0" u="none" kern="1200">
            <a:latin typeface="Century" pitchFamily="18" charset="0"/>
          </a:endParaRPr>
        </a:p>
      </dsp:txBody>
      <dsp:txXfrm>
        <a:off x="385935" y="2636114"/>
        <a:ext cx="5080290" cy="372930"/>
      </dsp:txXfrm>
    </dsp:sp>
    <dsp:sp modelId="{D1B0E9FE-B038-42B8-AE9D-59B04770281B}">
      <dsp:nvSpPr>
        <dsp:cNvPr id="0" name=""/>
        <dsp:cNvSpPr/>
      </dsp:nvSpPr>
      <dsp:spPr>
        <a:xfrm>
          <a:off x="0" y="3457620"/>
          <a:ext cx="73152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3D6A10-9293-470D-9FD9-91B205F88D92}">
      <dsp:nvSpPr>
        <dsp:cNvPr id="0" name=""/>
        <dsp:cNvSpPr/>
      </dsp:nvSpPr>
      <dsp:spPr>
        <a:xfrm>
          <a:off x="365760" y="3250980"/>
          <a:ext cx="5120640" cy="4132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lvl="0" algn="just" defTabSz="711200">
            <a:lnSpc>
              <a:spcPct val="90000"/>
            </a:lnSpc>
            <a:spcBef>
              <a:spcPct val="0"/>
            </a:spcBef>
            <a:spcAft>
              <a:spcPct val="35000"/>
            </a:spcAft>
          </a:pPr>
          <a:r>
            <a:rPr lang="en-GB" sz="1600" b="0" kern="1200">
              <a:latin typeface="Century" pitchFamily="18" charset="0"/>
            </a:rPr>
            <a:t>Skills improvement</a:t>
          </a:r>
          <a:endParaRPr lang="en-US" sz="1600" b="0" u="none" kern="1200">
            <a:latin typeface="Century" pitchFamily="18" charset="0"/>
          </a:endParaRPr>
        </a:p>
      </dsp:txBody>
      <dsp:txXfrm>
        <a:off x="385935" y="3271155"/>
        <a:ext cx="5080290" cy="37293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B47D6-FF86-4448-97BC-C73E4B95A985}">
      <dsp:nvSpPr>
        <dsp:cNvPr id="0" name=""/>
        <dsp:cNvSpPr/>
      </dsp:nvSpPr>
      <dsp:spPr>
        <a:xfrm>
          <a:off x="542924" y="0"/>
          <a:ext cx="6153150" cy="3292158"/>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0032AF6-11DF-47E1-9F37-117FDC230EE3}">
      <dsp:nvSpPr>
        <dsp:cNvPr id="0" name=""/>
        <dsp:cNvSpPr/>
      </dsp:nvSpPr>
      <dsp:spPr>
        <a:xfrm>
          <a:off x="2474" y="987647"/>
          <a:ext cx="1607566" cy="1316863"/>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Identifying the forces demanding change</a:t>
          </a:r>
        </a:p>
      </dsp:txBody>
      <dsp:txXfrm>
        <a:off x="66758" y="1051931"/>
        <a:ext cx="1478998" cy="1188295"/>
      </dsp:txXfrm>
    </dsp:sp>
    <dsp:sp modelId="{8B255D92-A097-471A-A180-B664BDC92757}">
      <dsp:nvSpPr>
        <dsp:cNvPr id="0" name=""/>
        <dsp:cNvSpPr/>
      </dsp:nvSpPr>
      <dsp:spPr>
        <a:xfrm>
          <a:off x="1877969" y="987647"/>
          <a:ext cx="1607566" cy="1316863"/>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Planning the change </a:t>
          </a:r>
        </a:p>
      </dsp:txBody>
      <dsp:txXfrm>
        <a:off x="1942253" y="1051931"/>
        <a:ext cx="1478998" cy="1188295"/>
      </dsp:txXfrm>
    </dsp:sp>
    <dsp:sp modelId="{0650C759-D93E-4477-908B-6F31A840CA2B}">
      <dsp:nvSpPr>
        <dsp:cNvPr id="0" name=""/>
        <dsp:cNvSpPr/>
      </dsp:nvSpPr>
      <dsp:spPr>
        <a:xfrm>
          <a:off x="3753463" y="987647"/>
          <a:ext cx="1607566" cy="1316863"/>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Implementing change</a:t>
          </a:r>
        </a:p>
      </dsp:txBody>
      <dsp:txXfrm>
        <a:off x="3817747" y="1051931"/>
        <a:ext cx="1478998" cy="1188295"/>
      </dsp:txXfrm>
    </dsp:sp>
    <dsp:sp modelId="{1B4FE416-6B72-4363-B2E3-5071C621DCC3}">
      <dsp:nvSpPr>
        <dsp:cNvPr id="0" name=""/>
        <dsp:cNvSpPr/>
      </dsp:nvSpPr>
      <dsp:spPr>
        <a:xfrm>
          <a:off x="5628958" y="987647"/>
          <a:ext cx="1607566" cy="1316863"/>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Century" pitchFamily="18" charset="0"/>
            </a:rPr>
            <a:t>Following up  </a:t>
          </a:r>
        </a:p>
      </dsp:txBody>
      <dsp:txXfrm>
        <a:off x="5693242" y="1051931"/>
        <a:ext cx="1478998" cy="118829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8178D-6E49-417D-956E-E3609C8DB6F1}">
      <dsp:nvSpPr>
        <dsp:cNvPr id="0" name=""/>
        <dsp:cNvSpPr/>
      </dsp:nvSpPr>
      <dsp:spPr>
        <a:xfrm>
          <a:off x="0" y="565399"/>
          <a:ext cx="6477000" cy="95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8514116-ECF2-484B-A501-580072CFB431}">
      <dsp:nvSpPr>
        <dsp:cNvPr id="0" name=""/>
        <dsp:cNvSpPr/>
      </dsp:nvSpPr>
      <dsp:spPr>
        <a:xfrm>
          <a:off x="323850" y="4519"/>
          <a:ext cx="4533900" cy="11217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l" defTabSz="711200">
            <a:lnSpc>
              <a:spcPct val="90000"/>
            </a:lnSpc>
            <a:spcBef>
              <a:spcPct val="0"/>
            </a:spcBef>
            <a:spcAft>
              <a:spcPct val="35000"/>
            </a:spcAft>
          </a:pPr>
          <a:r>
            <a:rPr lang="en-US" sz="1600" b="0" kern="1200" dirty="0" smtClean="0">
              <a:latin typeface="Century" pitchFamily="18" charset="0"/>
            </a:rPr>
            <a:t>Internal Forces </a:t>
          </a:r>
          <a:endParaRPr lang="en-US" sz="1600" b="0" kern="1200" dirty="0">
            <a:latin typeface="Century" pitchFamily="18" charset="0"/>
          </a:endParaRPr>
        </a:p>
      </dsp:txBody>
      <dsp:txXfrm>
        <a:off x="378610" y="59279"/>
        <a:ext cx="4424380" cy="1012240"/>
      </dsp:txXfrm>
    </dsp:sp>
    <dsp:sp modelId="{D971F30B-663A-4344-8EA0-DDE7D85993B3}">
      <dsp:nvSpPr>
        <dsp:cNvPr id="0" name=""/>
        <dsp:cNvSpPr/>
      </dsp:nvSpPr>
      <dsp:spPr>
        <a:xfrm>
          <a:off x="0" y="2289080"/>
          <a:ext cx="6477000" cy="95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7B9EAA5-DAC9-4101-8AC1-D1A4C31F2F25}">
      <dsp:nvSpPr>
        <dsp:cNvPr id="0" name=""/>
        <dsp:cNvSpPr/>
      </dsp:nvSpPr>
      <dsp:spPr>
        <a:xfrm>
          <a:off x="323850" y="1728200"/>
          <a:ext cx="4533900" cy="11217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l" defTabSz="711200">
            <a:lnSpc>
              <a:spcPct val="90000"/>
            </a:lnSpc>
            <a:spcBef>
              <a:spcPct val="0"/>
            </a:spcBef>
            <a:spcAft>
              <a:spcPct val="35000"/>
            </a:spcAft>
          </a:pPr>
          <a:r>
            <a:rPr lang="en-US" sz="1600" b="0" kern="1200" dirty="0" smtClean="0">
              <a:latin typeface="Century" pitchFamily="18" charset="0"/>
            </a:rPr>
            <a:t>External Forces </a:t>
          </a:r>
          <a:endParaRPr lang="en-US" sz="1600" b="0" kern="1200" dirty="0">
            <a:latin typeface="Century" pitchFamily="18" charset="0"/>
          </a:endParaRPr>
        </a:p>
      </dsp:txBody>
      <dsp:txXfrm>
        <a:off x="378610" y="1782960"/>
        <a:ext cx="4424380" cy="1012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382EB-C9D1-4FBA-878A-C31826DBC5BC}">
      <dsp:nvSpPr>
        <dsp:cNvPr id="0" name=""/>
        <dsp:cNvSpPr/>
      </dsp:nvSpPr>
      <dsp:spPr>
        <a:xfrm>
          <a:off x="0" y="411680"/>
          <a:ext cx="56388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A399EBB-EE09-40A1-A5ED-64350D4A9188}">
      <dsp:nvSpPr>
        <dsp:cNvPr id="0" name=""/>
        <dsp:cNvSpPr/>
      </dsp:nvSpPr>
      <dsp:spPr>
        <a:xfrm>
          <a:off x="281940" y="57440"/>
          <a:ext cx="3947160" cy="7084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rPr>
            <a:t>5 S</a:t>
          </a:r>
          <a:endParaRPr lang="en-US" sz="1600" kern="1200" dirty="0">
            <a:latin typeface="Century" pitchFamily="18" charset="0"/>
          </a:endParaRPr>
        </a:p>
      </dsp:txBody>
      <dsp:txXfrm>
        <a:off x="316525" y="92025"/>
        <a:ext cx="3877990" cy="639310"/>
      </dsp:txXfrm>
    </dsp:sp>
    <dsp:sp modelId="{43921240-F842-45B1-BAF2-30BAF57D47A8}">
      <dsp:nvSpPr>
        <dsp:cNvPr id="0" name=""/>
        <dsp:cNvSpPr/>
      </dsp:nvSpPr>
      <dsp:spPr>
        <a:xfrm>
          <a:off x="0" y="1500320"/>
          <a:ext cx="56388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8F6D3CB-6B07-4300-9573-6DDE87833727}">
      <dsp:nvSpPr>
        <dsp:cNvPr id="0" name=""/>
        <dsp:cNvSpPr/>
      </dsp:nvSpPr>
      <dsp:spPr>
        <a:xfrm>
          <a:off x="281940" y="1146080"/>
          <a:ext cx="3947160" cy="70848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rPr>
            <a:t>Six Sigma</a:t>
          </a:r>
          <a:endParaRPr lang="en-US" sz="1600" kern="1200" dirty="0">
            <a:latin typeface="Century" pitchFamily="18" charset="0"/>
          </a:endParaRPr>
        </a:p>
      </dsp:txBody>
      <dsp:txXfrm>
        <a:off x="316525" y="1180665"/>
        <a:ext cx="3877990" cy="639310"/>
      </dsp:txXfrm>
    </dsp:sp>
    <dsp:sp modelId="{5FF6922A-C449-4CAB-A35A-91B720E72D03}">
      <dsp:nvSpPr>
        <dsp:cNvPr id="0" name=""/>
        <dsp:cNvSpPr/>
      </dsp:nvSpPr>
      <dsp:spPr>
        <a:xfrm>
          <a:off x="0" y="2588960"/>
          <a:ext cx="5638800" cy="604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FF40239-8E46-4A72-9997-0D00CC8C5482}">
      <dsp:nvSpPr>
        <dsp:cNvPr id="0" name=""/>
        <dsp:cNvSpPr/>
      </dsp:nvSpPr>
      <dsp:spPr>
        <a:xfrm>
          <a:off x="281940" y="2234720"/>
          <a:ext cx="3947160" cy="7084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193" tIns="0" rIns="1491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rPr>
            <a:t>Kaizen</a:t>
          </a:r>
          <a:endParaRPr lang="en-US" sz="1600" kern="1200" dirty="0">
            <a:latin typeface="Century" pitchFamily="18" charset="0"/>
          </a:endParaRPr>
        </a:p>
      </dsp:txBody>
      <dsp:txXfrm>
        <a:off x="316525" y="2269305"/>
        <a:ext cx="3877990" cy="63931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35AE9-F4A1-4D6B-B79E-A35F0D209AF0}">
      <dsp:nvSpPr>
        <dsp:cNvPr id="0" name=""/>
        <dsp:cNvSpPr/>
      </dsp:nvSpPr>
      <dsp:spPr>
        <a:xfrm>
          <a:off x="2192" y="929288"/>
          <a:ext cx="2538172" cy="1269086"/>
        </a:xfrm>
        <a:prstGeom prst="roundRect">
          <a:avLst>
            <a:gd name="adj" fmla="val 10000"/>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pitchFamily="18" charset="0"/>
            </a:rPr>
            <a:t>Sources triggering Resistance to change </a:t>
          </a:r>
          <a:endParaRPr lang="en-US" sz="1600" b="0" kern="1200" dirty="0">
            <a:latin typeface="Century" pitchFamily="18" charset="0"/>
          </a:endParaRPr>
        </a:p>
      </dsp:txBody>
      <dsp:txXfrm>
        <a:off x="39362" y="966458"/>
        <a:ext cx="2463832" cy="1194746"/>
      </dsp:txXfrm>
    </dsp:sp>
    <dsp:sp modelId="{D15A9792-AADC-447C-AD87-2B8433B8F8EE}">
      <dsp:nvSpPr>
        <dsp:cNvPr id="0" name=""/>
        <dsp:cNvSpPr/>
      </dsp:nvSpPr>
      <dsp:spPr>
        <a:xfrm rot="19457599">
          <a:off x="2422846" y="1162451"/>
          <a:ext cx="1250307" cy="73037"/>
        </a:xfrm>
        <a:custGeom>
          <a:avLst/>
          <a:gdLst/>
          <a:ahLst/>
          <a:cxnLst/>
          <a:rect l="0" t="0" r="0" b="0"/>
          <a:pathLst>
            <a:path>
              <a:moveTo>
                <a:pt x="0" y="36518"/>
              </a:moveTo>
              <a:lnTo>
                <a:pt x="1250307" y="365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6742" y="1167711"/>
        <a:ext cx="62515" cy="62515"/>
      </dsp:txXfrm>
    </dsp:sp>
    <dsp:sp modelId="{2B2F54E2-4DCA-4F0F-B07B-9C2096F61424}">
      <dsp:nvSpPr>
        <dsp:cNvPr id="0" name=""/>
        <dsp:cNvSpPr/>
      </dsp:nvSpPr>
      <dsp:spPr>
        <a:xfrm>
          <a:off x="3555634" y="199564"/>
          <a:ext cx="2538172" cy="1269086"/>
        </a:xfrm>
        <a:prstGeom prst="roundRect">
          <a:avLst>
            <a:gd name="adj" fmla="val 10000"/>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Rational resistance</a:t>
          </a:r>
          <a:endParaRPr lang="en-US" sz="1600" b="0" kern="1200" dirty="0">
            <a:latin typeface="Century" pitchFamily="18" charset="0"/>
          </a:endParaRPr>
        </a:p>
      </dsp:txBody>
      <dsp:txXfrm>
        <a:off x="3592804" y="236734"/>
        <a:ext cx="2463832" cy="1194746"/>
      </dsp:txXfrm>
    </dsp:sp>
    <dsp:sp modelId="{AFC3FFC3-7116-4478-8E95-F8B2B9B4E3B1}">
      <dsp:nvSpPr>
        <dsp:cNvPr id="0" name=""/>
        <dsp:cNvSpPr/>
      </dsp:nvSpPr>
      <dsp:spPr>
        <a:xfrm rot="2142401">
          <a:off x="2422846" y="1892175"/>
          <a:ext cx="1250307" cy="73037"/>
        </a:xfrm>
        <a:custGeom>
          <a:avLst/>
          <a:gdLst/>
          <a:ahLst/>
          <a:cxnLst/>
          <a:rect l="0" t="0" r="0" b="0"/>
          <a:pathLst>
            <a:path>
              <a:moveTo>
                <a:pt x="0" y="36518"/>
              </a:moveTo>
              <a:lnTo>
                <a:pt x="1250307" y="3651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6742" y="1897436"/>
        <a:ext cx="62515" cy="62515"/>
      </dsp:txXfrm>
    </dsp:sp>
    <dsp:sp modelId="{84B0AB6E-2E0D-4ECC-A285-DFB693F2A87A}">
      <dsp:nvSpPr>
        <dsp:cNvPr id="0" name=""/>
        <dsp:cNvSpPr/>
      </dsp:nvSpPr>
      <dsp:spPr>
        <a:xfrm>
          <a:off x="3555634" y="1659013"/>
          <a:ext cx="2538172" cy="1269086"/>
        </a:xfrm>
        <a:prstGeom prst="roundRect">
          <a:avLst>
            <a:gd name="adj" fmla="val 10000"/>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pitchFamily="18" charset="0"/>
            </a:rPr>
            <a:t>Emotional resistance</a:t>
          </a:r>
          <a:endParaRPr lang="en-US" sz="1600" b="0" kern="1200" dirty="0">
            <a:latin typeface="Century" pitchFamily="18" charset="0"/>
          </a:endParaRPr>
        </a:p>
      </dsp:txBody>
      <dsp:txXfrm>
        <a:off x="3592804" y="1696183"/>
        <a:ext cx="2463832" cy="119474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8CBF-3215-40CF-B91C-951F0422719E}">
      <dsp:nvSpPr>
        <dsp:cNvPr id="0" name=""/>
        <dsp:cNvSpPr/>
      </dsp:nvSpPr>
      <dsp:spPr>
        <a:xfrm>
          <a:off x="1914469" y="2032000"/>
          <a:ext cx="506536" cy="1447800"/>
        </a:xfrm>
        <a:custGeom>
          <a:avLst/>
          <a:gdLst/>
          <a:ahLst/>
          <a:cxnLst/>
          <a:rect l="0" t="0" r="0" b="0"/>
          <a:pathLst>
            <a:path>
              <a:moveTo>
                <a:pt x="0" y="0"/>
              </a:moveTo>
              <a:lnTo>
                <a:pt x="253268" y="0"/>
              </a:lnTo>
              <a:lnTo>
                <a:pt x="253268" y="1447800"/>
              </a:lnTo>
              <a:lnTo>
                <a:pt x="506536" y="144780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9391" y="2717553"/>
        <a:ext cx="76692" cy="76692"/>
      </dsp:txXfrm>
    </dsp:sp>
    <dsp:sp modelId="{095A9368-4104-4656-9FEA-7197B2B59921}">
      <dsp:nvSpPr>
        <dsp:cNvPr id="0" name=""/>
        <dsp:cNvSpPr/>
      </dsp:nvSpPr>
      <dsp:spPr>
        <a:xfrm>
          <a:off x="1914469" y="2032000"/>
          <a:ext cx="506536" cy="482599"/>
        </a:xfrm>
        <a:custGeom>
          <a:avLst/>
          <a:gdLst/>
          <a:ahLst/>
          <a:cxnLst/>
          <a:rect l="0" t="0" r="0" b="0"/>
          <a:pathLst>
            <a:path>
              <a:moveTo>
                <a:pt x="0" y="0"/>
              </a:moveTo>
              <a:lnTo>
                <a:pt x="253268" y="0"/>
              </a:lnTo>
              <a:lnTo>
                <a:pt x="253268" y="482599"/>
              </a:lnTo>
              <a:lnTo>
                <a:pt x="506536" y="482599"/>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0246" y="2255809"/>
        <a:ext cx="34981" cy="34981"/>
      </dsp:txXfrm>
    </dsp:sp>
    <dsp:sp modelId="{EA390275-51DD-45FC-842D-2452A7633146}">
      <dsp:nvSpPr>
        <dsp:cNvPr id="0" name=""/>
        <dsp:cNvSpPr/>
      </dsp:nvSpPr>
      <dsp:spPr>
        <a:xfrm>
          <a:off x="1914469" y="1549399"/>
          <a:ext cx="506536" cy="482600"/>
        </a:xfrm>
        <a:custGeom>
          <a:avLst/>
          <a:gdLst/>
          <a:ahLst/>
          <a:cxnLst/>
          <a:rect l="0" t="0" r="0" b="0"/>
          <a:pathLst>
            <a:path>
              <a:moveTo>
                <a:pt x="0" y="482600"/>
              </a:moveTo>
              <a:lnTo>
                <a:pt x="253268" y="482600"/>
              </a:lnTo>
              <a:lnTo>
                <a:pt x="253268" y="0"/>
              </a:lnTo>
              <a:lnTo>
                <a:pt x="506536"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50246" y="1773209"/>
        <a:ext cx="34981" cy="34981"/>
      </dsp:txXfrm>
    </dsp:sp>
    <dsp:sp modelId="{2BF3F663-7DA4-439F-B295-24AA87C194D7}">
      <dsp:nvSpPr>
        <dsp:cNvPr id="0" name=""/>
        <dsp:cNvSpPr/>
      </dsp:nvSpPr>
      <dsp:spPr>
        <a:xfrm>
          <a:off x="1914469" y="584199"/>
          <a:ext cx="506536" cy="1447800"/>
        </a:xfrm>
        <a:custGeom>
          <a:avLst/>
          <a:gdLst/>
          <a:ahLst/>
          <a:cxnLst/>
          <a:rect l="0" t="0" r="0" b="0"/>
          <a:pathLst>
            <a:path>
              <a:moveTo>
                <a:pt x="0" y="1447800"/>
              </a:moveTo>
              <a:lnTo>
                <a:pt x="253268" y="1447800"/>
              </a:lnTo>
              <a:lnTo>
                <a:pt x="253268" y="0"/>
              </a:lnTo>
              <a:lnTo>
                <a:pt x="506536" y="0"/>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9391" y="1269753"/>
        <a:ext cx="76692" cy="76692"/>
      </dsp:txXfrm>
    </dsp:sp>
    <dsp:sp modelId="{07A75342-6C2C-4D65-8D72-55200E90829F}">
      <dsp:nvSpPr>
        <dsp:cNvPr id="0" name=""/>
        <dsp:cNvSpPr/>
      </dsp:nvSpPr>
      <dsp:spPr>
        <a:xfrm rot="16200000">
          <a:off x="-503610" y="1645920"/>
          <a:ext cx="4064000" cy="772160"/>
        </a:xfrm>
        <a:prstGeom prst="rect">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Ways to manage resistance to change</a:t>
          </a:r>
          <a:endParaRPr lang="en-US" sz="1600" b="0" kern="1200" dirty="0"/>
        </a:p>
      </dsp:txBody>
      <dsp:txXfrm>
        <a:off x="-503610" y="1645920"/>
        <a:ext cx="4064000" cy="772160"/>
      </dsp:txXfrm>
    </dsp:sp>
    <dsp:sp modelId="{EB69C79A-EFEF-4505-A7C4-29C917D8F9C1}">
      <dsp:nvSpPr>
        <dsp:cNvPr id="0" name=""/>
        <dsp:cNvSpPr/>
      </dsp:nvSpPr>
      <dsp:spPr>
        <a:xfrm>
          <a:off x="2421006" y="198119"/>
          <a:ext cx="2532684" cy="772160"/>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Involvement</a:t>
          </a:r>
          <a:endParaRPr lang="en-US" sz="1600" b="0" kern="1200" dirty="0"/>
        </a:p>
      </dsp:txBody>
      <dsp:txXfrm>
        <a:off x="2421006" y="198119"/>
        <a:ext cx="2532684" cy="772160"/>
      </dsp:txXfrm>
    </dsp:sp>
    <dsp:sp modelId="{45CB92CA-7175-4695-9C2E-49000FFB605B}">
      <dsp:nvSpPr>
        <dsp:cNvPr id="0" name=""/>
        <dsp:cNvSpPr/>
      </dsp:nvSpPr>
      <dsp:spPr>
        <a:xfrm>
          <a:off x="2421006" y="1163319"/>
          <a:ext cx="2532684" cy="772160"/>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Education</a:t>
          </a:r>
          <a:endParaRPr lang="en-US" sz="1600" b="0" kern="1200" dirty="0"/>
        </a:p>
      </dsp:txBody>
      <dsp:txXfrm>
        <a:off x="2421006" y="1163319"/>
        <a:ext cx="2532684" cy="772160"/>
      </dsp:txXfrm>
    </dsp:sp>
    <dsp:sp modelId="{564C5EAB-6429-46EC-9A54-18A55F3308A7}">
      <dsp:nvSpPr>
        <dsp:cNvPr id="0" name=""/>
        <dsp:cNvSpPr/>
      </dsp:nvSpPr>
      <dsp:spPr>
        <a:xfrm>
          <a:off x="2421006" y="2128519"/>
          <a:ext cx="2532684" cy="772160"/>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Negotiation</a:t>
          </a:r>
          <a:endParaRPr lang="en-US" sz="1600" b="0" kern="1200" dirty="0"/>
        </a:p>
      </dsp:txBody>
      <dsp:txXfrm>
        <a:off x="2421006" y="2128519"/>
        <a:ext cx="2532684" cy="772160"/>
      </dsp:txXfrm>
    </dsp:sp>
    <dsp:sp modelId="{AFF7F5F5-B406-4C56-908A-AF47417C4AA0}">
      <dsp:nvSpPr>
        <dsp:cNvPr id="0" name=""/>
        <dsp:cNvSpPr/>
      </dsp:nvSpPr>
      <dsp:spPr>
        <a:xfrm>
          <a:off x="2421006" y="3093720"/>
          <a:ext cx="2532684" cy="772160"/>
        </a:xfrm>
        <a:prstGeom prst="rect">
          <a:avLst/>
        </a:prstGeom>
        <a:gradFill rotWithShape="0">
          <a:gsLst>
            <a:gs pos="0">
              <a:schemeClr val="accent2">
                <a:alpha val="70000"/>
                <a:hueOff val="0"/>
                <a:satOff val="0"/>
                <a:lumOff val="0"/>
                <a:alphaOff val="0"/>
                <a:shade val="51000"/>
                <a:satMod val="130000"/>
              </a:schemeClr>
            </a:gs>
            <a:gs pos="80000">
              <a:schemeClr val="accent2">
                <a:alpha val="70000"/>
                <a:hueOff val="0"/>
                <a:satOff val="0"/>
                <a:lumOff val="0"/>
                <a:alphaOff val="0"/>
                <a:shade val="93000"/>
                <a:satMod val="130000"/>
              </a:schemeClr>
            </a:gs>
            <a:gs pos="100000">
              <a:schemeClr val="accent2">
                <a:alpha val="70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Facilitation</a:t>
          </a:r>
          <a:endParaRPr lang="en-US" sz="1600" b="0" kern="1200" dirty="0"/>
        </a:p>
      </dsp:txBody>
      <dsp:txXfrm>
        <a:off x="2421006" y="3093720"/>
        <a:ext cx="2532684" cy="77216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6548F-EF27-47D0-A805-97103F649A48}">
      <dsp:nvSpPr>
        <dsp:cNvPr id="0" name=""/>
        <dsp:cNvSpPr/>
      </dsp:nvSpPr>
      <dsp:spPr>
        <a:xfrm>
          <a:off x="0" y="250709"/>
          <a:ext cx="38100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D71C8D9-2372-49A4-B0A4-078D8E008BA0}">
      <dsp:nvSpPr>
        <dsp:cNvPr id="0" name=""/>
        <dsp:cNvSpPr/>
      </dsp:nvSpPr>
      <dsp:spPr>
        <a:xfrm>
          <a:off x="190500" y="44069"/>
          <a:ext cx="2667000" cy="41328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806" tIns="0" rIns="100806"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Accuracy</a:t>
          </a:r>
          <a:endParaRPr lang="en-US" sz="1600" kern="1200" dirty="0">
            <a:latin typeface="Century" pitchFamily="18" charset="0"/>
            <a:ea typeface="+mn-ea"/>
            <a:cs typeface="+mn-cs"/>
          </a:endParaRPr>
        </a:p>
      </dsp:txBody>
      <dsp:txXfrm>
        <a:off x="210675" y="64244"/>
        <a:ext cx="2626650" cy="372930"/>
      </dsp:txXfrm>
    </dsp:sp>
    <dsp:sp modelId="{E45F8B07-B058-4453-AE5C-F232BE060FF2}">
      <dsp:nvSpPr>
        <dsp:cNvPr id="0" name=""/>
        <dsp:cNvSpPr/>
      </dsp:nvSpPr>
      <dsp:spPr>
        <a:xfrm>
          <a:off x="0" y="885750"/>
          <a:ext cx="38100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3BCD3CF-80CC-4FC1-81BB-CF15E1021418}">
      <dsp:nvSpPr>
        <dsp:cNvPr id="0" name=""/>
        <dsp:cNvSpPr/>
      </dsp:nvSpPr>
      <dsp:spPr>
        <a:xfrm>
          <a:off x="190500" y="679109"/>
          <a:ext cx="2667000" cy="413280"/>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806" tIns="0" rIns="100806"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Timeliness</a:t>
          </a:r>
          <a:endParaRPr lang="en-US" sz="1600" kern="1200" dirty="0">
            <a:latin typeface="Century" pitchFamily="18" charset="0"/>
            <a:ea typeface="+mn-ea"/>
            <a:cs typeface="+mn-cs"/>
          </a:endParaRPr>
        </a:p>
      </dsp:txBody>
      <dsp:txXfrm>
        <a:off x="210675" y="699284"/>
        <a:ext cx="2626650" cy="372930"/>
      </dsp:txXfrm>
    </dsp:sp>
    <dsp:sp modelId="{74F7647D-96DB-476F-AEEF-85BF7811EEFE}">
      <dsp:nvSpPr>
        <dsp:cNvPr id="0" name=""/>
        <dsp:cNvSpPr/>
      </dsp:nvSpPr>
      <dsp:spPr>
        <a:xfrm>
          <a:off x="0" y="1520790"/>
          <a:ext cx="38100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B35337-8ABD-4F9B-BE2C-DA54D428A6D8}">
      <dsp:nvSpPr>
        <dsp:cNvPr id="0" name=""/>
        <dsp:cNvSpPr/>
      </dsp:nvSpPr>
      <dsp:spPr>
        <a:xfrm>
          <a:off x="190500" y="1314150"/>
          <a:ext cx="2667000" cy="413280"/>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806" tIns="0" rIns="100806"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Relevance </a:t>
          </a:r>
          <a:endParaRPr lang="en-US" sz="1600" kern="1200" dirty="0">
            <a:latin typeface="Century" pitchFamily="18" charset="0"/>
            <a:ea typeface="+mn-ea"/>
            <a:cs typeface="+mn-cs"/>
          </a:endParaRPr>
        </a:p>
      </dsp:txBody>
      <dsp:txXfrm>
        <a:off x="210675" y="1334325"/>
        <a:ext cx="2626650" cy="372930"/>
      </dsp:txXfrm>
    </dsp:sp>
    <dsp:sp modelId="{1AE87F00-84F3-447B-9E65-C1756F1086E9}">
      <dsp:nvSpPr>
        <dsp:cNvPr id="0" name=""/>
        <dsp:cNvSpPr/>
      </dsp:nvSpPr>
      <dsp:spPr>
        <a:xfrm>
          <a:off x="0" y="2155830"/>
          <a:ext cx="3810000" cy="3528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301BA0-668D-46A1-978B-FDFABB22FBDE}">
      <dsp:nvSpPr>
        <dsp:cNvPr id="0" name=""/>
        <dsp:cNvSpPr/>
      </dsp:nvSpPr>
      <dsp:spPr>
        <a:xfrm>
          <a:off x="190500" y="1949190"/>
          <a:ext cx="2667000" cy="41328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806" tIns="0" rIns="100806"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Completeness</a:t>
          </a:r>
          <a:endParaRPr lang="en-US" sz="1600" kern="1200" dirty="0">
            <a:latin typeface="Century" pitchFamily="18" charset="0"/>
            <a:ea typeface="+mn-ea"/>
            <a:cs typeface="+mn-cs"/>
          </a:endParaRPr>
        </a:p>
      </dsp:txBody>
      <dsp:txXfrm>
        <a:off x="210675" y="1969365"/>
        <a:ext cx="2626650" cy="37293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2E5E4-A2D0-42BB-A740-50EDA8462949}">
      <dsp:nvSpPr>
        <dsp:cNvPr id="0" name=""/>
        <dsp:cNvSpPr/>
      </dsp:nvSpPr>
      <dsp:spPr>
        <a:xfrm>
          <a:off x="0" y="322349"/>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C0EFE6-79BA-4A28-A890-6975CDE5C03E}">
      <dsp:nvSpPr>
        <dsp:cNvPr id="0" name=""/>
        <dsp:cNvSpPr/>
      </dsp:nvSpPr>
      <dsp:spPr>
        <a:xfrm>
          <a:off x="191420" y="174749"/>
          <a:ext cx="2679890" cy="29520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Management oriented</a:t>
          </a:r>
          <a:endParaRPr lang="en-US" sz="1600" kern="1200" dirty="0">
            <a:latin typeface="Century" pitchFamily="18" charset="0"/>
            <a:ea typeface="+mn-ea"/>
            <a:cs typeface="+mn-cs"/>
          </a:endParaRPr>
        </a:p>
      </dsp:txBody>
      <dsp:txXfrm>
        <a:off x="205830" y="189159"/>
        <a:ext cx="2651070" cy="266380"/>
      </dsp:txXfrm>
    </dsp:sp>
    <dsp:sp modelId="{E3F948E0-5CDC-4166-AD36-32824C150317}">
      <dsp:nvSpPr>
        <dsp:cNvPr id="0" name=""/>
        <dsp:cNvSpPr/>
      </dsp:nvSpPr>
      <dsp:spPr>
        <a:xfrm>
          <a:off x="0" y="775949"/>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5714"/>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6D6F53-9B8A-4C2C-B6F1-A67084892FFD}">
      <dsp:nvSpPr>
        <dsp:cNvPr id="0" name=""/>
        <dsp:cNvSpPr/>
      </dsp:nvSpPr>
      <dsp:spPr>
        <a:xfrm>
          <a:off x="191420" y="628349"/>
          <a:ext cx="2679890" cy="295200"/>
        </a:xfrm>
        <a:prstGeom prst="roundRect">
          <a:avLst/>
        </a:prstGeom>
        <a:gradFill rotWithShape="0">
          <a:gsLst>
            <a:gs pos="0">
              <a:schemeClr val="accent2">
                <a:alpha val="90000"/>
                <a:hueOff val="0"/>
                <a:satOff val="0"/>
                <a:lumOff val="0"/>
                <a:alphaOff val="-5714"/>
                <a:shade val="51000"/>
                <a:satMod val="130000"/>
              </a:schemeClr>
            </a:gs>
            <a:gs pos="80000">
              <a:schemeClr val="accent2">
                <a:alpha val="90000"/>
                <a:hueOff val="0"/>
                <a:satOff val="0"/>
                <a:lumOff val="0"/>
                <a:alphaOff val="-5714"/>
                <a:shade val="93000"/>
                <a:satMod val="130000"/>
              </a:schemeClr>
            </a:gs>
            <a:gs pos="100000">
              <a:schemeClr val="accent2">
                <a:alpha val="90000"/>
                <a:hueOff val="0"/>
                <a:satOff val="0"/>
                <a:lumOff val="0"/>
                <a:alphaOff val="-571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Management directed </a:t>
          </a:r>
          <a:endParaRPr lang="en-US" sz="1600" kern="1200" dirty="0">
            <a:latin typeface="Century" pitchFamily="18" charset="0"/>
            <a:ea typeface="+mn-ea"/>
            <a:cs typeface="+mn-cs"/>
          </a:endParaRPr>
        </a:p>
      </dsp:txBody>
      <dsp:txXfrm>
        <a:off x="205830" y="642759"/>
        <a:ext cx="2651070" cy="266380"/>
      </dsp:txXfrm>
    </dsp:sp>
    <dsp:sp modelId="{DF894757-E5A3-4EFD-B014-8F1D819E68B4}">
      <dsp:nvSpPr>
        <dsp:cNvPr id="0" name=""/>
        <dsp:cNvSpPr/>
      </dsp:nvSpPr>
      <dsp:spPr>
        <a:xfrm>
          <a:off x="0" y="1229549"/>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1429"/>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E3D5AA-F1DA-470D-8287-28B947573872}">
      <dsp:nvSpPr>
        <dsp:cNvPr id="0" name=""/>
        <dsp:cNvSpPr/>
      </dsp:nvSpPr>
      <dsp:spPr>
        <a:xfrm>
          <a:off x="191420" y="1081949"/>
          <a:ext cx="2679890" cy="295200"/>
        </a:xfrm>
        <a:prstGeom prst="roundRect">
          <a:avLst/>
        </a:prstGeom>
        <a:gradFill rotWithShape="0">
          <a:gsLst>
            <a:gs pos="0">
              <a:schemeClr val="accent2">
                <a:alpha val="90000"/>
                <a:hueOff val="0"/>
                <a:satOff val="0"/>
                <a:lumOff val="0"/>
                <a:alphaOff val="-11429"/>
                <a:shade val="51000"/>
                <a:satMod val="130000"/>
              </a:schemeClr>
            </a:gs>
            <a:gs pos="80000">
              <a:schemeClr val="accent2">
                <a:alpha val="90000"/>
                <a:hueOff val="0"/>
                <a:satOff val="0"/>
                <a:lumOff val="0"/>
                <a:alphaOff val="-11429"/>
                <a:shade val="93000"/>
                <a:satMod val="130000"/>
              </a:schemeClr>
            </a:gs>
            <a:gs pos="100000">
              <a:schemeClr val="accent2">
                <a:alpha val="90000"/>
                <a:hueOff val="0"/>
                <a:satOff val="0"/>
                <a:lumOff val="0"/>
                <a:alphaOff val="-11429"/>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Integrated system</a:t>
          </a:r>
          <a:endParaRPr lang="en-US" sz="1600" kern="1200" dirty="0">
            <a:latin typeface="Century" pitchFamily="18" charset="0"/>
            <a:ea typeface="+mn-ea"/>
            <a:cs typeface="+mn-cs"/>
          </a:endParaRPr>
        </a:p>
      </dsp:txBody>
      <dsp:txXfrm>
        <a:off x="205830" y="1096359"/>
        <a:ext cx="2651070" cy="266380"/>
      </dsp:txXfrm>
    </dsp:sp>
    <dsp:sp modelId="{E4290283-9F48-491D-AA69-D28DE05CCB74}">
      <dsp:nvSpPr>
        <dsp:cNvPr id="0" name=""/>
        <dsp:cNvSpPr/>
      </dsp:nvSpPr>
      <dsp:spPr>
        <a:xfrm>
          <a:off x="0" y="1683150"/>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7143"/>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D8ADDD-D983-42D9-B540-246AF9F0A6A8}">
      <dsp:nvSpPr>
        <dsp:cNvPr id="0" name=""/>
        <dsp:cNvSpPr/>
      </dsp:nvSpPr>
      <dsp:spPr>
        <a:xfrm>
          <a:off x="191420" y="1535549"/>
          <a:ext cx="2679890" cy="295200"/>
        </a:xfrm>
        <a:prstGeom prst="roundRect">
          <a:avLst/>
        </a:prstGeom>
        <a:gradFill rotWithShape="0">
          <a:gsLst>
            <a:gs pos="0">
              <a:schemeClr val="accent2">
                <a:alpha val="90000"/>
                <a:hueOff val="0"/>
                <a:satOff val="0"/>
                <a:lumOff val="0"/>
                <a:alphaOff val="-17143"/>
                <a:shade val="51000"/>
                <a:satMod val="130000"/>
              </a:schemeClr>
            </a:gs>
            <a:gs pos="80000">
              <a:schemeClr val="accent2">
                <a:alpha val="90000"/>
                <a:hueOff val="0"/>
                <a:satOff val="0"/>
                <a:lumOff val="0"/>
                <a:alphaOff val="-17143"/>
                <a:shade val="93000"/>
                <a:satMod val="130000"/>
              </a:schemeClr>
            </a:gs>
            <a:gs pos="100000">
              <a:schemeClr val="accent2">
                <a:alpha val="90000"/>
                <a:hueOff val="0"/>
                <a:satOff val="0"/>
                <a:lumOff val="0"/>
                <a:alphaOff val="-1714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Common Data Flow</a:t>
          </a:r>
          <a:endParaRPr lang="en-US" sz="1600" kern="1200" dirty="0">
            <a:latin typeface="Century" pitchFamily="18" charset="0"/>
            <a:ea typeface="+mn-ea"/>
            <a:cs typeface="+mn-cs"/>
          </a:endParaRPr>
        </a:p>
      </dsp:txBody>
      <dsp:txXfrm>
        <a:off x="205830" y="1549959"/>
        <a:ext cx="2651070" cy="266380"/>
      </dsp:txXfrm>
    </dsp:sp>
    <dsp:sp modelId="{37CC1027-69E3-47C8-A99C-67CDC1CF0310}">
      <dsp:nvSpPr>
        <dsp:cNvPr id="0" name=""/>
        <dsp:cNvSpPr/>
      </dsp:nvSpPr>
      <dsp:spPr>
        <a:xfrm>
          <a:off x="0" y="2136750"/>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2857"/>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CC0907-D712-4661-A20E-F9152630FC4D}">
      <dsp:nvSpPr>
        <dsp:cNvPr id="0" name=""/>
        <dsp:cNvSpPr/>
      </dsp:nvSpPr>
      <dsp:spPr>
        <a:xfrm>
          <a:off x="191420" y="1989150"/>
          <a:ext cx="2679890" cy="295200"/>
        </a:xfrm>
        <a:prstGeom prst="roundRect">
          <a:avLst/>
        </a:prstGeom>
        <a:gradFill rotWithShape="0">
          <a:gsLst>
            <a:gs pos="0">
              <a:schemeClr val="accent2">
                <a:alpha val="90000"/>
                <a:hueOff val="0"/>
                <a:satOff val="0"/>
                <a:lumOff val="0"/>
                <a:alphaOff val="-22857"/>
                <a:shade val="51000"/>
                <a:satMod val="130000"/>
              </a:schemeClr>
            </a:gs>
            <a:gs pos="80000">
              <a:schemeClr val="accent2">
                <a:alpha val="90000"/>
                <a:hueOff val="0"/>
                <a:satOff val="0"/>
                <a:lumOff val="0"/>
                <a:alphaOff val="-22857"/>
                <a:shade val="93000"/>
                <a:satMod val="130000"/>
              </a:schemeClr>
            </a:gs>
            <a:gs pos="100000">
              <a:schemeClr val="accent2">
                <a:alpha val="90000"/>
                <a:hueOff val="0"/>
                <a:satOff val="0"/>
                <a:lumOff val="0"/>
                <a:alphaOff val="-2285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Heavy Planning Element</a:t>
          </a:r>
          <a:endParaRPr lang="en-US" sz="1600" kern="1200" dirty="0">
            <a:latin typeface="Century" pitchFamily="18" charset="0"/>
            <a:ea typeface="+mn-ea"/>
            <a:cs typeface="+mn-cs"/>
          </a:endParaRPr>
        </a:p>
      </dsp:txBody>
      <dsp:txXfrm>
        <a:off x="205830" y="2003560"/>
        <a:ext cx="2651070" cy="266380"/>
      </dsp:txXfrm>
    </dsp:sp>
    <dsp:sp modelId="{846695AE-9DFF-42DF-A570-DEA6A88F3E17}">
      <dsp:nvSpPr>
        <dsp:cNvPr id="0" name=""/>
        <dsp:cNvSpPr/>
      </dsp:nvSpPr>
      <dsp:spPr>
        <a:xfrm>
          <a:off x="0" y="2590350"/>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8571"/>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00497E-3C7C-4CD1-921C-F31340E5297A}">
      <dsp:nvSpPr>
        <dsp:cNvPr id="0" name=""/>
        <dsp:cNvSpPr/>
      </dsp:nvSpPr>
      <dsp:spPr>
        <a:xfrm>
          <a:off x="191420" y="2442749"/>
          <a:ext cx="2679890" cy="295200"/>
        </a:xfrm>
        <a:prstGeom prst="roundRect">
          <a:avLst/>
        </a:prstGeom>
        <a:gradFill rotWithShape="0">
          <a:gsLst>
            <a:gs pos="0">
              <a:schemeClr val="accent2">
                <a:alpha val="90000"/>
                <a:hueOff val="0"/>
                <a:satOff val="0"/>
                <a:lumOff val="0"/>
                <a:alphaOff val="-28571"/>
                <a:shade val="51000"/>
                <a:satMod val="130000"/>
              </a:schemeClr>
            </a:gs>
            <a:gs pos="80000">
              <a:schemeClr val="accent2">
                <a:alpha val="90000"/>
                <a:hueOff val="0"/>
                <a:satOff val="0"/>
                <a:lumOff val="0"/>
                <a:alphaOff val="-28571"/>
                <a:shade val="93000"/>
                <a:satMod val="130000"/>
              </a:schemeClr>
            </a:gs>
            <a:gs pos="100000">
              <a:schemeClr val="accent2">
                <a:alpha val="90000"/>
                <a:hueOff val="0"/>
                <a:satOff val="0"/>
                <a:lumOff val="0"/>
                <a:alphaOff val="-2857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Subsystem Concept</a:t>
          </a:r>
          <a:endParaRPr lang="en-US" sz="1600" kern="1200" dirty="0">
            <a:latin typeface="Century" pitchFamily="18" charset="0"/>
            <a:ea typeface="+mn-ea"/>
            <a:cs typeface="+mn-cs"/>
          </a:endParaRPr>
        </a:p>
      </dsp:txBody>
      <dsp:txXfrm>
        <a:off x="205830" y="2457159"/>
        <a:ext cx="2651070" cy="266380"/>
      </dsp:txXfrm>
    </dsp:sp>
    <dsp:sp modelId="{3F620E70-3DFC-47A6-8A36-B3DC2A760316}">
      <dsp:nvSpPr>
        <dsp:cNvPr id="0" name=""/>
        <dsp:cNvSpPr/>
      </dsp:nvSpPr>
      <dsp:spPr>
        <a:xfrm>
          <a:off x="0" y="3043950"/>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4286"/>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A16A9A-A1BC-4802-A9FD-92A19307EC0D}">
      <dsp:nvSpPr>
        <dsp:cNvPr id="0" name=""/>
        <dsp:cNvSpPr/>
      </dsp:nvSpPr>
      <dsp:spPr>
        <a:xfrm>
          <a:off x="191420" y="2896350"/>
          <a:ext cx="2679890" cy="295200"/>
        </a:xfrm>
        <a:prstGeom prst="roundRect">
          <a:avLst/>
        </a:prstGeom>
        <a:gradFill rotWithShape="0">
          <a:gsLst>
            <a:gs pos="0">
              <a:schemeClr val="accent2">
                <a:alpha val="90000"/>
                <a:hueOff val="0"/>
                <a:satOff val="0"/>
                <a:lumOff val="0"/>
                <a:alphaOff val="-34286"/>
                <a:shade val="51000"/>
                <a:satMod val="130000"/>
              </a:schemeClr>
            </a:gs>
            <a:gs pos="80000">
              <a:schemeClr val="accent2">
                <a:alpha val="90000"/>
                <a:hueOff val="0"/>
                <a:satOff val="0"/>
                <a:lumOff val="0"/>
                <a:alphaOff val="-34286"/>
                <a:shade val="93000"/>
                <a:satMod val="130000"/>
              </a:schemeClr>
            </a:gs>
            <a:gs pos="100000">
              <a:schemeClr val="accent2">
                <a:alpha val="90000"/>
                <a:hueOff val="0"/>
                <a:satOff val="0"/>
                <a:lumOff val="0"/>
                <a:alphaOff val="-3428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Common Database</a:t>
          </a:r>
          <a:endParaRPr lang="en-US" sz="1600" kern="1200" dirty="0">
            <a:latin typeface="Century" pitchFamily="18" charset="0"/>
            <a:ea typeface="+mn-ea"/>
            <a:cs typeface="+mn-cs"/>
          </a:endParaRPr>
        </a:p>
      </dsp:txBody>
      <dsp:txXfrm>
        <a:off x="205830" y="2910760"/>
        <a:ext cx="2651070" cy="266380"/>
      </dsp:txXfrm>
    </dsp:sp>
    <dsp:sp modelId="{EADBAC79-C585-4603-962A-3DDAF639CDDF}">
      <dsp:nvSpPr>
        <dsp:cNvPr id="0" name=""/>
        <dsp:cNvSpPr/>
      </dsp:nvSpPr>
      <dsp:spPr>
        <a:xfrm>
          <a:off x="0" y="3497550"/>
          <a:ext cx="3828415" cy="2520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CB0AE6-06DF-4B93-A34C-8BFBE4310D08}">
      <dsp:nvSpPr>
        <dsp:cNvPr id="0" name=""/>
        <dsp:cNvSpPr/>
      </dsp:nvSpPr>
      <dsp:spPr>
        <a:xfrm>
          <a:off x="191420" y="3349950"/>
          <a:ext cx="2679890" cy="29520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293" tIns="0" rIns="101293" bIns="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Flexibility</a:t>
          </a:r>
          <a:endParaRPr lang="en-US" sz="1600" kern="1200" dirty="0">
            <a:latin typeface="Century" pitchFamily="18" charset="0"/>
            <a:ea typeface="+mn-ea"/>
            <a:cs typeface="+mn-cs"/>
          </a:endParaRPr>
        </a:p>
      </dsp:txBody>
      <dsp:txXfrm>
        <a:off x="205830" y="3364360"/>
        <a:ext cx="2651070" cy="26638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037BA-469A-4865-9425-6BE2891F9969}">
      <dsp:nvSpPr>
        <dsp:cNvPr id="0" name=""/>
        <dsp:cNvSpPr/>
      </dsp:nvSpPr>
      <dsp:spPr>
        <a:xfrm>
          <a:off x="0" y="286739"/>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09A041-AAE4-4065-A6E9-8610BB4F99BD}">
      <dsp:nvSpPr>
        <dsp:cNvPr id="0" name=""/>
        <dsp:cNvSpPr/>
      </dsp:nvSpPr>
      <dsp:spPr>
        <a:xfrm>
          <a:off x="148590" y="94859"/>
          <a:ext cx="2080260" cy="38376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People</a:t>
          </a:r>
          <a:endParaRPr lang="en-US" sz="1600" b="0" u="none" kern="1200" dirty="0">
            <a:latin typeface="Century" pitchFamily="18" charset="0"/>
          </a:endParaRPr>
        </a:p>
      </dsp:txBody>
      <dsp:txXfrm>
        <a:off x="167324" y="113593"/>
        <a:ext cx="2042792" cy="346292"/>
      </dsp:txXfrm>
    </dsp:sp>
    <dsp:sp modelId="{3D454C51-6382-4D57-9EA2-C6EBF22705FD}">
      <dsp:nvSpPr>
        <dsp:cNvPr id="0" name=""/>
        <dsp:cNvSpPr/>
      </dsp:nvSpPr>
      <dsp:spPr>
        <a:xfrm>
          <a:off x="0" y="876419"/>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8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A469EE-A856-4355-8FF1-DF58D01324F2}">
      <dsp:nvSpPr>
        <dsp:cNvPr id="0" name=""/>
        <dsp:cNvSpPr/>
      </dsp:nvSpPr>
      <dsp:spPr>
        <a:xfrm>
          <a:off x="148590" y="684539"/>
          <a:ext cx="2080260" cy="383760"/>
        </a:xfrm>
        <a:prstGeom prst="roundRect">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Hardware</a:t>
          </a:r>
          <a:endParaRPr lang="en-US" sz="1600" b="0" u="none" kern="1200" dirty="0">
            <a:latin typeface="Century" pitchFamily="18" charset="0"/>
          </a:endParaRPr>
        </a:p>
      </dsp:txBody>
      <dsp:txXfrm>
        <a:off x="167324" y="703273"/>
        <a:ext cx="2042792" cy="346292"/>
      </dsp:txXfrm>
    </dsp:sp>
    <dsp:sp modelId="{2CD49AD9-4935-4778-8FF5-5738AB13E700}">
      <dsp:nvSpPr>
        <dsp:cNvPr id="0" name=""/>
        <dsp:cNvSpPr/>
      </dsp:nvSpPr>
      <dsp:spPr>
        <a:xfrm>
          <a:off x="0" y="1466099"/>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16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4A8525-605F-47B5-8769-61B61EC67DA0}">
      <dsp:nvSpPr>
        <dsp:cNvPr id="0" name=""/>
        <dsp:cNvSpPr/>
      </dsp:nvSpPr>
      <dsp:spPr>
        <a:xfrm>
          <a:off x="148590" y="1274219"/>
          <a:ext cx="2080260" cy="383760"/>
        </a:xfrm>
        <a:prstGeom prst="roundRect">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Software</a:t>
          </a:r>
          <a:endParaRPr lang="en-US" sz="1600" b="0" u="none" kern="1200" dirty="0">
            <a:latin typeface="Century" pitchFamily="18" charset="0"/>
          </a:endParaRPr>
        </a:p>
      </dsp:txBody>
      <dsp:txXfrm>
        <a:off x="167324" y="1292953"/>
        <a:ext cx="2042792" cy="346292"/>
      </dsp:txXfrm>
    </dsp:sp>
    <dsp:sp modelId="{4053250F-8AD6-42DB-A810-8117DEC2A511}">
      <dsp:nvSpPr>
        <dsp:cNvPr id="0" name=""/>
        <dsp:cNvSpPr/>
      </dsp:nvSpPr>
      <dsp:spPr>
        <a:xfrm>
          <a:off x="0" y="2055780"/>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4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F46B3A-7802-4373-9CB8-A057FB20DBDF}">
      <dsp:nvSpPr>
        <dsp:cNvPr id="0" name=""/>
        <dsp:cNvSpPr/>
      </dsp:nvSpPr>
      <dsp:spPr>
        <a:xfrm>
          <a:off x="148590" y="1863900"/>
          <a:ext cx="2080260" cy="383760"/>
        </a:xfrm>
        <a:prstGeom prst="roundRect">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Data</a:t>
          </a:r>
          <a:endParaRPr lang="en-US" sz="1600" b="0" u="none" kern="1200" dirty="0">
            <a:latin typeface="Century" pitchFamily="18" charset="0"/>
          </a:endParaRPr>
        </a:p>
      </dsp:txBody>
      <dsp:txXfrm>
        <a:off x="167324" y="1882634"/>
        <a:ext cx="2042792" cy="346292"/>
      </dsp:txXfrm>
    </dsp:sp>
    <dsp:sp modelId="{CA026F09-241F-4C89-9193-1F79D1033FC6}">
      <dsp:nvSpPr>
        <dsp:cNvPr id="0" name=""/>
        <dsp:cNvSpPr/>
      </dsp:nvSpPr>
      <dsp:spPr>
        <a:xfrm>
          <a:off x="0" y="2645460"/>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32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E1803D-0DAA-4BDF-ADEC-0C19EF5FFB7C}">
      <dsp:nvSpPr>
        <dsp:cNvPr id="0" name=""/>
        <dsp:cNvSpPr/>
      </dsp:nvSpPr>
      <dsp:spPr>
        <a:xfrm>
          <a:off x="148590" y="2453580"/>
          <a:ext cx="2080260" cy="383760"/>
        </a:xfrm>
        <a:prstGeom prst="roundRect">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Network</a:t>
          </a:r>
          <a:endParaRPr lang="en-US" sz="1600" b="0" u="none" kern="1200" dirty="0">
            <a:latin typeface="Century" pitchFamily="18" charset="0"/>
          </a:endParaRPr>
        </a:p>
      </dsp:txBody>
      <dsp:txXfrm>
        <a:off x="167324" y="2472314"/>
        <a:ext cx="2042792" cy="346292"/>
      </dsp:txXfrm>
    </dsp:sp>
    <dsp:sp modelId="{0DBE9F8C-E1F2-4ABB-B8F4-9E908E28EFC1}">
      <dsp:nvSpPr>
        <dsp:cNvPr id="0" name=""/>
        <dsp:cNvSpPr/>
      </dsp:nvSpPr>
      <dsp:spPr>
        <a:xfrm>
          <a:off x="0" y="3235140"/>
          <a:ext cx="2971800" cy="3276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03AF9C-53F1-478F-8820-E1E361AB88C7}">
      <dsp:nvSpPr>
        <dsp:cNvPr id="0" name=""/>
        <dsp:cNvSpPr/>
      </dsp:nvSpPr>
      <dsp:spPr>
        <a:xfrm>
          <a:off x="148590" y="3043260"/>
          <a:ext cx="2080260" cy="38376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629" tIns="0" rIns="78629" bIns="0" numCol="1" spcCol="1270" anchor="ctr" anchorCtr="0">
          <a:noAutofit/>
        </a:bodyPr>
        <a:lstStyle/>
        <a:p>
          <a:pPr lvl="0" algn="l" defTabSz="711200">
            <a:lnSpc>
              <a:spcPct val="90000"/>
            </a:lnSpc>
            <a:spcBef>
              <a:spcPct val="0"/>
            </a:spcBef>
            <a:spcAft>
              <a:spcPct val="35000"/>
            </a:spcAft>
          </a:pPr>
          <a:r>
            <a:rPr lang="en-GB" sz="1600" b="0" u="none" kern="1200" dirty="0" smtClean="0">
              <a:latin typeface="Century" pitchFamily="18" charset="0"/>
            </a:rPr>
            <a:t>Information</a:t>
          </a:r>
          <a:endParaRPr lang="en-US" sz="1600" b="0" u="none" kern="1200" dirty="0">
            <a:latin typeface="Century" pitchFamily="18" charset="0"/>
          </a:endParaRPr>
        </a:p>
      </dsp:txBody>
      <dsp:txXfrm>
        <a:off x="167324" y="3061994"/>
        <a:ext cx="2042792" cy="34629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08D87-9BA4-4183-9450-E53A94F266FF}">
      <dsp:nvSpPr>
        <dsp:cNvPr id="0" name=""/>
        <dsp:cNvSpPr/>
      </dsp:nvSpPr>
      <dsp:spPr>
        <a:xfrm>
          <a:off x="-3847889" y="-590928"/>
          <a:ext cx="4586091" cy="4586091"/>
        </a:xfrm>
        <a:prstGeom prst="blockArc">
          <a:avLst>
            <a:gd name="adj1" fmla="val 18900000"/>
            <a:gd name="adj2" fmla="val 2700000"/>
            <a:gd name="adj3" fmla="val 471"/>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BD9ED-4A0C-4BA2-9588-9F36A6F6019B}">
      <dsp:nvSpPr>
        <dsp:cNvPr id="0" name=""/>
        <dsp:cNvSpPr/>
      </dsp:nvSpPr>
      <dsp:spPr>
        <a:xfrm>
          <a:off x="323571" y="212696"/>
          <a:ext cx="3672166" cy="425665"/>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7872"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Communication-driven DSS</a:t>
          </a:r>
        </a:p>
      </dsp:txBody>
      <dsp:txXfrm>
        <a:off x="323571" y="212696"/>
        <a:ext cx="3672166" cy="425665"/>
      </dsp:txXfrm>
    </dsp:sp>
    <dsp:sp modelId="{D7BD800F-E51C-433B-AE8E-4235A0585B10}">
      <dsp:nvSpPr>
        <dsp:cNvPr id="0" name=""/>
        <dsp:cNvSpPr/>
      </dsp:nvSpPr>
      <dsp:spPr>
        <a:xfrm>
          <a:off x="57530" y="159488"/>
          <a:ext cx="532081" cy="53208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2F09282-A645-40B5-83B4-BF3D4D5D136D}">
      <dsp:nvSpPr>
        <dsp:cNvPr id="0" name=""/>
        <dsp:cNvSpPr/>
      </dsp:nvSpPr>
      <dsp:spPr>
        <a:xfrm>
          <a:off x="628591" y="850990"/>
          <a:ext cx="3367147" cy="425665"/>
        </a:xfrm>
        <a:prstGeom prst="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7872"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Data-driven DSS</a:t>
          </a:r>
        </a:p>
      </dsp:txBody>
      <dsp:txXfrm>
        <a:off x="628591" y="850990"/>
        <a:ext cx="3367147" cy="425665"/>
      </dsp:txXfrm>
    </dsp:sp>
    <dsp:sp modelId="{7C27A8F0-49F2-4E4A-8AC2-1B1A3C665BA3}">
      <dsp:nvSpPr>
        <dsp:cNvPr id="0" name=""/>
        <dsp:cNvSpPr/>
      </dsp:nvSpPr>
      <dsp:spPr>
        <a:xfrm>
          <a:off x="362550" y="797782"/>
          <a:ext cx="532081" cy="53208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1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2CFA720-A45E-4E38-AB1F-78F6CBCC5B8E}">
      <dsp:nvSpPr>
        <dsp:cNvPr id="0" name=""/>
        <dsp:cNvSpPr/>
      </dsp:nvSpPr>
      <dsp:spPr>
        <a:xfrm>
          <a:off x="722207" y="1489284"/>
          <a:ext cx="3273530" cy="425665"/>
        </a:xfrm>
        <a:prstGeom prst="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7872"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Document-driven DSS</a:t>
          </a:r>
        </a:p>
      </dsp:txBody>
      <dsp:txXfrm>
        <a:off x="722207" y="1489284"/>
        <a:ext cx="3273530" cy="425665"/>
      </dsp:txXfrm>
    </dsp:sp>
    <dsp:sp modelId="{1ECB54A8-6C7C-4EA1-8852-FED5C29BE108}">
      <dsp:nvSpPr>
        <dsp:cNvPr id="0" name=""/>
        <dsp:cNvSpPr/>
      </dsp:nvSpPr>
      <dsp:spPr>
        <a:xfrm>
          <a:off x="456166" y="1436076"/>
          <a:ext cx="532081" cy="53208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AF85F02-1D66-420F-B5E9-C2585208EF5E}">
      <dsp:nvSpPr>
        <dsp:cNvPr id="0" name=""/>
        <dsp:cNvSpPr/>
      </dsp:nvSpPr>
      <dsp:spPr>
        <a:xfrm>
          <a:off x="628591" y="2127578"/>
          <a:ext cx="3367147" cy="425665"/>
        </a:xfrm>
        <a:prstGeom prst="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7872"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Knowledge-driven DSS</a:t>
          </a:r>
        </a:p>
      </dsp:txBody>
      <dsp:txXfrm>
        <a:off x="628591" y="2127578"/>
        <a:ext cx="3367147" cy="425665"/>
      </dsp:txXfrm>
    </dsp:sp>
    <dsp:sp modelId="{C855D7A2-2097-4598-8A2D-E3A84BA6C2E2}">
      <dsp:nvSpPr>
        <dsp:cNvPr id="0" name=""/>
        <dsp:cNvSpPr/>
      </dsp:nvSpPr>
      <dsp:spPr>
        <a:xfrm>
          <a:off x="362550" y="2074370"/>
          <a:ext cx="532081" cy="53208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3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D63025-BBF8-49C3-972F-11AA7DE5F423}">
      <dsp:nvSpPr>
        <dsp:cNvPr id="0" name=""/>
        <dsp:cNvSpPr/>
      </dsp:nvSpPr>
      <dsp:spPr>
        <a:xfrm>
          <a:off x="323571" y="2765872"/>
          <a:ext cx="3672166" cy="425665"/>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7872"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Century" pitchFamily="18" charset="0"/>
            </a:rPr>
            <a:t>Model-driven DSS</a:t>
          </a:r>
        </a:p>
      </dsp:txBody>
      <dsp:txXfrm>
        <a:off x="323571" y="2765872"/>
        <a:ext cx="3672166" cy="425665"/>
      </dsp:txXfrm>
    </dsp:sp>
    <dsp:sp modelId="{0B36C1DE-419B-460C-8A9C-349A592BFAA0}">
      <dsp:nvSpPr>
        <dsp:cNvPr id="0" name=""/>
        <dsp:cNvSpPr/>
      </dsp:nvSpPr>
      <dsp:spPr>
        <a:xfrm>
          <a:off x="57530" y="2712664"/>
          <a:ext cx="532081" cy="532081"/>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4934-CC0B-4061-BCDD-ADE5ED6089C1}">
      <dsp:nvSpPr>
        <dsp:cNvPr id="0" name=""/>
        <dsp:cNvSpPr/>
      </dsp:nvSpPr>
      <dsp:spPr>
        <a:xfrm>
          <a:off x="-3617274" y="-555868"/>
          <a:ext cx="4312137" cy="4312137"/>
        </a:xfrm>
        <a:prstGeom prst="blockArc">
          <a:avLst>
            <a:gd name="adj1" fmla="val 18900000"/>
            <a:gd name="adj2" fmla="val 2700000"/>
            <a:gd name="adj3" fmla="val 501"/>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1399E2-A00B-4AFD-AFCA-16EE4DC3B8E2}">
      <dsp:nvSpPr>
        <dsp:cNvPr id="0" name=""/>
        <dsp:cNvSpPr/>
      </dsp:nvSpPr>
      <dsp:spPr>
        <a:xfrm>
          <a:off x="446834" y="320040"/>
          <a:ext cx="2884738" cy="640080"/>
        </a:xfrm>
        <a:prstGeom prst="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64"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Hardware</a:t>
          </a:r>
          <a:endParaRPr lang="en-US" sz="1600" kern="1200" dirty="0">
            <a:latin typeface="Century" pitchFamily="18" charset="0"/>
            <a:ea typeface="+mn-ea"/>
            <a:cs typeface="+mn-cs"/>
          </a:endParaRPr>
        </a:p>
      </dsp:txBody>
      <dsp:txXfrm>
        <a:off x="446834" y="320040"/>
        <a:ext cx="2884738" cy="640080"/>
      </dsp:txXfrm>
    </dsp:sp>
    <dsp:sp modelId="{5DFCC58F-EC0D-4426-A515-5BB8A0CDEC70}">
      <dsp:nvSpPr>
        <dsp:cNvPr id="0" name=""/>
        <dsp:cNvSpPr/>
      </dsp:nvSpPr>
      <dsp:spPr>
        <a:xfrm>
          <a:off x="46784" y="240030"/>
          <a:ext cx="800100" cy="800100"/>
        </a:xfrm>
        <a:prstGeom prst="ellipse">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15D64-427A-44BF-B3AF-DF3DFAC2038F}">
      <dsp:nvSpPr>
        <dsp:cNvPr id="0" name=""/>
        <dsp:cNvSpPr/>
      </dsp:nvSpPr>
      <dsp:spPr>
        <a:xfrm>
          <a:off x="679503" y="1280160"/>
          <a:ext cx="2652069" cy="640080"/>
        </a:xfrm>
        <a:prstGeom prst="rect">
          <a:avLst/>
        </a:prstGeom>
        <a:solidFill>
          <a:schemeClr val="accent2">
            <a:shade val="80000"/>
            <a:hueOff val="-17936"/>
            <a:satOff val="-2012"/>
            <a:lumOff val="128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64"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Software</a:t>
          </a:r>
          <a:endParaRPr lang="en-US" sz="1600" kern="1200" dirty="0">
            <a:latin typeface="Century" pitchFamily="18" charset="0"/>
            <a:ea typeface="+mn-ea"/>
            <a:cs typeface="+mn-cs"/>
          </a:endParaRPr>
        </a:p>
      </dsp:txBody>
      <dsp:txXfrm>
        <a:off x="679503" y="1280160"/>
        <a:ext cx="2652069" cy="640080"/>
      </dsp:txXfrm>
    </dsp:sp>
    <dsp:sp modelId="{59ADF5CA-F1EB-4B0A-97E2-C8FC1EA05A76}">
      <dsp:nvSpPr>
        <dsp:cNvPr id="0" name=""/>
        <dsp:cNvSpPr/>
      </dsp:nvSpPr>
      <dsp:spPr>
        <a:xfrm>
          <a:off x="279453" y="1200150"/>
          <a:ext cx="800100" cy="800100"/>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dsp:style>
    </dsp:sp>
    <dsp:sp modelId="{FB0AA54B-42D1-40F4-8C30-931C4954B8FA}">
      <dsp:nvSpPr>
        <dsp:cNvPr id="0" name=""/>
        <dsp:cNvSpPr/>
      </dsp:nvSpPr>
      <dsp:spPr>
        <a:xfrm>
          <a:off x="446834" y="2240280"/>
          <a:ext cx="2884738" cy="640080"/>
        </a:xfrm>
        <a:prstGeom prst="rect">
          <a:avLst/>
        </a:prstGeom>
        <a:solidFill>
          <a:schemeClr val="accent2">
            <a:shade val="80000"/>
            <a:hueOff val="-35872"/>
            <a:satOff val="-4024"/>
            <a:lumOff val="25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64"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pitchFamily="18" charset="0"/>
              <a:ea typeface="+mn-ea"/>
              <a:cs typeface="+mn-cs"/>
            </a:rPr>
            <a:t>People</a:t>
          </a:r>
          <a:endParaRPr lang="en-US" sz="1600" kern="1200" dirty="0">
            <a:latin typeface="Century" pitchFamily="18" charset="0"/>
            <a:ea typeface="+mn-ea"/>
            <a:cs typeface="+mn-cs"/>
          </a:endParaRPr>
        </a:p>
      </dsp:txBody>
      <dsp:txXfrm>
        <a:off x="446834" y="2240280"/>
        <a:ext cx="2884738" cy="640080"/>
      </dsp:txXfrm>
    </dsp:sp>
    <dsp:sp modelId="{40F0B1DE-1EC9-49AE-A770-4E8CE24BA587}">
      <dsp:nvSpPr>
        <dsp:cNvPr id="0" name=""/>
        <dsp:cNvSpPr/>
      </dsp:nvSpPr>
      <dsp:spPr>
        <a:xfrm>
          <a:off x="38751" y="2168303"/>
          <a:ext cx="800100" cy="800100"/>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A950-8C88-4084-88E4-20116D624A12}">
      <dsp:nvSpPr>
        <dsp:cNvPr id="0" name=""/>
        <dsp:cNvSpPr/>
      </dsp:nvSpPr>
      <dsp:spPr>
        <a:xfrm>
          <a:off x="0" y="653653"/>
          <a:ext cx="2452687" cy="1471612"/>
        </a:xfrm>
        <a:prstGeom prst="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0" kern="1200" smtClean="0">
              <a:latin typeface="Century" pitchFamily="18" charset="0"/>
            </a:rPr>
            <a:t>Planning</a:t>
          </a:r>
          <a:endParaRPr lang="en-US" sz="1600" b="0" kern="1200" dirty="0">
            <a:latin typeface="Century" pitchFamily="18" charset="0"/>
          </a:endParaRPr>
        </a:p>
      </dsp:txBody>
      <dsp:txXfrm>
        <a:off x="0" y="653653"/>
        <a:ext cx="2452687" cy="1471612"/>
      </dsp:txXfrm>
    </dsp:sp>
    <dsp:sp modelId="{B4EE51D5-3C57-4174-BDEC-66D79C0C8093}">
      <dsp:nvSpPr>
        <dsp:cNvPr id="0" name=""/>
        <dsp:cNvSpPr/>
      </dsp:nvSpPr>
      <dsp:spPr>
        <a:xfrm>
          <a:off x="2697956" y="653653"/>
          <a:ext cx="2452687" cy="1471612"/>
        </a:xfrm>
        <a:prstGeom prst="rect">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0" kern="1200" dirty="0" err="1" smtClean="0">
              <a:latin typeface="Century" pitchFamily="18" charset="0"/>
            </a:rPr>
            <a:t>Organising</a:t>
          </a:r>
          <a:endParaRPr lang="en-US" sz="1600" b="0" kern="1200" dirty="0">
            <a:latin typeface="Century" pitchFamily="18" charset="0"/>
          </a:endParaRPr>
        </a:p>
      </dsp:txBody>
      <dsp:txXfrm>
        <a:off x="2697956" y="653653"/>
        <a:ext cx="2452687" cy="1471612"/>
      </dsp:txXfrm>
    </dsp:sp>
    <dsp:sp modelId="{76C4EF7B-AFFF-4BC2-909E-49B608587511}">
      <dsp:nvSpPr>
        <dsp:cNvPr id="0" name=""/>
        <dsp:cNvSpPr/>
      </dsp:nvSpPr>
      <dsp:spPr>
        <a:xfrm>
          <a:off x="5395912" y="653653"/>
          <a:ext cx="2452687" cy="1471612"/>
        </a:xfrm>
        <a:prstGeom prst="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0" kern="1200" smtClean="0">
              <a:latin typeface="Century" pitchFamily="18" charset="0"/>
            </a:rPr>
            <a:t>Staffing</a:t>
          </a:r>
          <a:endParaRPr lang="en-US" sz="1600" b="0" kern="1200" dirty="0">
            <a:latin typeface="Century" pitchFamily="18" charset="0"/>
          </a:endParaRPr>
        </a:p>
      </dsp:txBody>
      <dsp:txXfrm>
        <a:off x="5395912" y="653653"/>
        <a:ext cx="2452687" cy="1471612"/>
      </dsp:txXfrm>
    </dsp:sp>
    <dsp:sp modelId="{64F4360C-36C9-47DE-B0CE-652FC49418FD}">
      <dsp:nvSpPr>
        <dsp:cNvPr id="0" name=""/>
        <dsp:cNvSpPr/>
      </dsp:nvSpPr>
      <dsp:spPr>
        <a:xfrm>
          <a:off x="1348978" y="2370534"/>
          <a:ext cx="2452687" cy="1471612"/>
        </a:xfrm>
        <a:prstGeom prst="rect">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0" kern="1200" dirty="0" smtClean="0">
              <a:latin typeface="Century" pitchFamily="18" charset="0"/>
            </a:rPr>
            <a:t>Directing</a:t>
          </a:r>
          <a:endParaRPr lang="en-US" sz="1600" b="0" kern="1200" dirty="0">
            <a:latin typeface="Century" pitchFamily="18" charset="0"/>
          </a:endParaRPr>
        </a:p>
      </dsp:txBody>
      <dsp:txXfrm>
        <a:off x="1348978" y="2370534"/>
        <a:ext cx="2452687" cy="1471612"/>
      </dsp:txXfrm>
    </dsp:sp>
    <dsp:sp modelId="{74320451-6738-4AD8-896E-6C93E468C670}">
      <dsp:nvSpPr>
        <dsp:cNvPr id="0" name=""/>
        <dsp:cNvSpPr/>
      </dsp:nvSpPr>
      <dsp:spPr>
        <a:xfrm>
          <a:off x="4046934" y="2370534"/>
          <a:ext cx="2452687" cy="1471612"/>
        </a:xfrm>
        <a:prstGeom prst="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en-US" sz="1600" b="0" kern="1200" smtClean="0">
              <a:latin typeface="Century" pitchFamily="18" charset="0"/>
            </a:rPr>
            <a:t>Controlling</a:t>
          </a:r>
          <a:endParaRPr lang="en-US" sz="1600" b="0" kern="1200" dirty="0">
            <a:latin typeface="Century" pitchFamily="18" charset="0"/>
          </a:endParaRPr>
        </a:p>
      </dsp:txBody>
      <dsp:txXfrm>
        <a:off x="4046934" y="2370534"/>
        <a:ext cx="2452687" cy="1471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8D436-8A0A-4034-A232-1FCE132BEE1F}">
      <dsp:nvSpPr>
        <dsp:cNvPr id="0" name=""/>
        <dsp:cNvSpPr/>
      </dsp:nvSpPr>
      <dsp:spPr>
        <a:xfrm>
          <a:off x="2712719" y="0"/>
          <a:ext cx="4069080" cy="10001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entury" pitchFamily="18" charset="0"/>
            </a:rPr>
            <a:t>Considers a business as an economic purpose and social </a:t>
          </a:r>
          <a:r>
            <a:rPr lang="en-US" sz="1600" kern="1200" dirty="0" err="1" smtClean="0">
              <a:latin typeface="Century" pitchFamily="18" charset="0"/>
            </a:rPr>
            <a:t>reposnsibility</a:t>
          </a:r>
          <a:r>
            <a:rPr lang="en-US" sz="1600" kern="1200" dirty="0" smtClean="0">
              <a:latin typeface="Century" pitchFamily="18" charset="0"/>
            </a:rPr>
            <a:t> as an obligation </a:t>
          </a:r>
          <a:endParaRPr lang="en-US" sz="1600" kern="1200" dirty="0">
            <a:latin typeface="Century" pitchFamily="18" charset="0"/>
          </a:endParaRPr>
        </a:p>
      </dsp:txBody>
      <dsp:txXfrm>
        <a:off x="2712719" y="125016"/>
        <a:ext cx="3694033" cy="750093"/>
      </dsp:txXfrm>
    </dsp:sp>
    <dsp:sp modelId="{4551FAAA-919D-4BF9-8F8B-A9EF9BE12D5F}">
      <dsp:nvSpPr>
        <dsp:cNvPr id="0" name=""/>
        <dsp:cNvSpPr/>
      </dsp:nvSpPr>
      <dsp:spPr>
        <a:xfrm>
          <a:off x="0" y="0"/>
          <a:ext cx="2712720" cy="1000125"/>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latin typeface="Century" pitchFamily="18" charset="0"/>
            </a:rPr>
            <a:t>Social obligation approach</a:t>
          </a:r>
          <a:endParaRPr lang="en-US" sz="1600" kern="1200" dirty="0">
            <a:latin typeface="Century" pitchFamily="18" charset="0"/>
          </a:endParaRPr>
        </a:p>
      </dsp:txBody>
      <dsp:txXfrm>
        <a:off x="48822" y="48822"/>
        <a:ext cx="2615076" cy="902481"/>
      </dsp:txXfrm>
    </dsp:sp>
    <dsp:sp modelId="{A77F44F8-33E0-497A-B843-279879BB0777}">
      <dsp:nvSpPr>
        <dsp:cNvPr id="0" name=""/>
        <dsp:cNvSpPr/>
      </dsp:nvSpPr>
      <dsp:spPr>
        <a:xfrm>
          <a:off x="2712719" y="1100137"/>
          <a:ext cx="4069080" cy="10001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latin typeface="Century" pitchFamily="18" charset="0"/>
            </a:rPr>
            <a:t>Considers a business from both social and economic point of view</a:t>
          </a:r>
          <a:endParaRPr lang="en-US" sz="1600" kern="1200">
            <a:latin typeface="Century" pitchFamily="18" charset="0"/>
          </a:endParaRPr>
        </a:p>
      </dsp:txBody>
      <dsp:txXfrm>
        <a:off x="2712719" y="1225153"/>
        <a:ext cx="3694033" cy="750093"/>
      </dsp:txXfrm>
    </dsp:sp>
    <dsp:sp modelId="{7BDFA36E-05D2-4215-9774-387C59AB605D}">
      <dsp:nvSpPr>
        <dsp:cNvPr id="0" name=""/>
        <dsp:cNvSpPr/>
      </dsp:nvSpPr>
      <dsp:spPr>
        <a:xfrm>
          <a:off x="0" y="1100137"/>
          <a:ext cx="2712720" cy="1000125"/>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latin typeface="Century" pitchFamily="18" charset="0"/>
            </a:rPr>
            <a:t>Social responsible approach</a:t>
          </a:r>
          <a:endParaRPr lang="en-US" sz="1600" kern="1200">
            <a:latin typeface="Century" pitchFamily="18" charset="0"/>
          </a:endParaRPr>
        </a:p>
      </dsp:txBody>
      <dsp:txXfrm>
        <a:off x="48822" y="1148959"/>
        <a:ext cx="2615076" cy="902481"/>
      </dsp:txXfrm>
    </dsp:sp>
    <dsp:sp modelId="{C90EFA45-FDA5-4905-AB81-07D9003454F7}">
      <dsp:nvSpPr>
        <dsp:cNvPr id="0" name=""/>
        <dsp:cNvSpPr/>
      </dsp:nvSpPr>
      <dsp:spPr>
        <a:xfrm>
          <a:off x="2712719" y="2200275"/>
          <a:ext cx="4069080" cy="1000125"/>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latin typeface="Century" pitchFamily="18" charset="0"/>
            </a:rPr>
            <a:t>Works actively to deal with social needs and  problems </a:t>
          </a:r>
          <a:endParaRPr lang="en-US" sz="1600" kern="1200" dirty="0">
            <a:latin typeface="Century" pitchFamily="18" charset="0"/>
          </a:endParaRPr>
        </a:p>
      </dsp:txBody>
      <dsp:txXfrm>
        <a:off x="2712719" y="2325291"/>
        <a:ext cx="3694033" cy="750093"/>
      </dsp:txXfrm>
    </dsp:sp>
    <dsp:sp modelId="{454B57EF-5D01-471B-A07A-6E2B495929FA}">
      <dsp:nvSpPr>
        <dsp:cNvPr id="0" name=""/>
        <dsp:cNvSpPr/>
      </dsp:nvSpPr>
      <dsp:spPr>
        <a:xfrm>
          <a:off x="0" y="2200275"/>
          <a:ext cx="2712720" cy="1000125"/>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smtClean="0">
              <a:latin typeface="Century" pitchFamily="18" charset="0"/>
            </a:rPr>
            <a:t>Social responsive approach</a:t>
          </a:r>
          <a:endParaRPr lang="en-US" sz="1600" kern="1200">
            <a:latin typeface="Century" pitchFamily="18" charset="0"/>
          </a:endParaRPr>
        </a:p>
      </dsp:txBody>
      <dsp:txXfrm>
        <a:off x="48822" y="2249097"/>
        <a:ext cx="2615076" cy="902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07454-6C43-4E88-A3CB-15501404E404}">
      <dsp:nvSpPr>
        <dsp:cNvPr id="0" name=""/>
        <dsp:cNvSpPr/>
      </dsp:nvSpPr>
      <dsp:spPr>
        <a:xfrm>
          <a:off x="0" y="534090"/>
          <a:ext cx="7924800" cy="806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2D07C7A-C5D8-48A0-BC1E-9B8FAD901281}">
      <dsp:nvSpPr>
        <dsp:cNvPr id="0" name=""/>
        <dsp:cNvSpPr/>
      </dsp:nvSpPr>
      <dsp:spPr>
        <a:xfrm>
          <a:off x="396240" y="61770"/>
          <a:ext cx="5547360" cy="94464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just" defTabSz="711200">
            <a:lnSpc>
              <a:spcPct val="150000"/>
            </a:lnSpc>
            <a:spcBef>
              <a:spcPct val="0"/>
            </a:spcBef>
            <a:spcAft>
              <a:spcPct val="35000"/>
            </a:spcAft>
          </a:pPr>
          <a:r>
            <a:rPr lang="en-US" sz="1600" b="0" kern="1200" dirty="0">
              <a:latin typeface="Century" pitchFamily="18" charset="0"/>
            </a:rPr>
            <a:t>Administration is a part of management</a:t>
          </a:r>
        </a:p>
      </dsp:txBody>
      <dsp:txXfrm>
        <a:off x="442354" y="107884"/>
        <a:ext cx="5455132" cy="852412"/>
      </dsp:txXfrm>
    </dsp:sp>
    <dsp:sp modelId="{F786A8F3-36AF-4AB0-ABE7-52D63DF64F6C}">
      <dsp:nvSpPr>
        <dsp:cNvPr id="0" name=""/>
        <dsp:cNvSpPr/>
      </dsp:nvSpPr>
      <dsp:spPr>
        <a:xfrm>
          <a:off x="0" y="1985610"/>
          <a:ext cx="7924800" cy="806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2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6240F6-AC7C-41D1-81BC-8A158A978BF9}">
      <dsp:nvSpPr>
        <dsp:cNvPr id="0" name=""/>
        <dsp:cNvSpPr/>
      </dsp:nvSpPr>
      <dsp:spPr>
        <a:xfrm>
          <a:off x="396240" y="1513290"/>
          <a:ext cx="5547360" cy="944640"/>
        </a:xfrm>
        <a:prstGeom prst="roundRect">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just" defTabSz="711200">
            <a:lnSpc>
              <a:spcPct val="150000"/>
            </a:lnSpc>
            <a:spcBef>
              <a:spcPct val="0"/>
            </a:spcBef>
            <a:spcAft>
              <a:spcPct val="35000"/>
            </a:spcAft>
          </a:pPr>
          <a:r>
            <a:rPr lang="en-US" sz="1600" b="0" kern="1200" dirty="0">
              <a:latin typeface="Century" pitchFamily="18" charset="0"/>
            </a:rPr>
            <a:t>Administration is different from management</a:t>
          </a:r>
        </a:p>
      </dsp:txBody>
      <dsp:txXfrm>
        <a:off x="442354" y="1559404"/>
        <a:ext cx="5455132" cy="852412"/>
      </dsp:txXfrm>
    </dsp:sp>
    <dsp:sp modelId="{13072D7F-B378-4B5D-A37F-29AA80B45EF7}">
      <dsp:nvSpPr>
        <dsp:cNvPr id="0" name=""/>
        <dsp:cNvSpPr/>
      </dsp:nvSpPr>
      <dsp:spPr>
        <a:xfrm>
          <a:off x="0" y="3437130"/>
          <a:ext cx="7924800" cy="806400"/>
        </a:xfrm>
        <a:prstGeom prst="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C8D3FF1-BA85-4807-B7CB-37C86F47C891}">
      <dsp:nvSpPr>
        <dsp:cNvPr id="0" name=""/>
        <dsp:cNvSpPr/>
      </dsp:nvSpPr>
      <dsp:spPr>
        <a:xfrm>
          <a:off x="396240" y="2964810"/>
          <a:ext cx="5547360" cy="944640"/>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just" defTabSz="711200">
            <a:lnSpc>
              <a:spcPct val="150000"/>
            </a:lnSpc>
            <a:spcBef>
              <a:spcPct val="0"/>
            </a:spcBef>
            <a:spcAft>
              <a:spcPct val="35000"/>
            </a:spcAft>
          </a:pPr>
          <a:r>
            <a:rPr lang="en-US" sz="1600" b="0" kern="1200" dirty="0">
              <a:latin typeface="Century" pitchFamily="18" charset="0"/>
            </a:rPr>
            <a:t>Administration and management are synonymous</a:t>
          </a:r>
        </a:p>
      </dsp:txBody>
      <dsp:txXfrm>
        <a:off x="442354" y="3010924"/>
        <a:ext cx="5455132" cy="8524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345B6-3858-4E60-ADE8-86C50B8A485D}">
      <dsp:nvSpPr>
        <dsp:cNvPr id="0" name=""/>
        <dsp:cNvSpPr/>
      </dsp:nvSpPr>
      <dsp:spPr>
        <a:xfrm>
          <a:off x="2871401" y="878614"/>
          <a:ext cx="1186449" cy="1174956"/>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latin typeface="Century" pitchFamily="18" charset="0"/>
            </a:rPr>
            <a:t>Cultural Dimensions</a:t>
          </a:r>
        </a:p>
      </dsp:txBody>
      <dsp:txXfrm>
        <a:off x="3045152" y="1050682"/>
        <a:ext cx="838947" cy="830820"/>
      </dsp:txXfrm>
    </dsp:sp>
    <dsp:sp modelId="{EE4D6D57-F6AE-4539-B1AE-B52502512F8E}">
      <dsp:nvSpPr>
        <dsp:cNvPr id="0" name=""/>
        <dsp:cNvSpPr/>
      </dsp:nvSpPr>
      <dsp:spPr>
        <a:xfrm rot="16200000">
          <a:off x="3432183" y="683652"/>
          <a:ext cx="64883" cy="271173"/>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441916" y="747620"/>
        <a:ext cx="45418" cy="162703"/>
      </dsp:txXfrm>
    </dsp:sp>
    <dsp:sp modelId="{70244266-BB3F-4DBB-9659-48D9B612E715}">
      <dsp:nvSpPr>
        <dsp:cNvPr id="0" name=""/>
        <dsp:cNvSpPr/>
      </dsp:nvSpPr>
      <dsp:spPr>
        <a:xfrm>
          <a:off x="2966698" y="-55479"/>
          <a:ext cx="995853" cy="811670"/>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0" kern="1200" dirty="0">
              <a:latin typeface="Century" pitchFamily="18" charset="0"/>
            </a:rPr>
            <a:t>Power Distance </a:t>
          </a:r>
          <a:endParaRPr lang="en-US" sz="1100" b="0" kern="1200" dirty="0">
            <a:latin typeface="Century" pitchFamily="18" charset="0"/>
          </a:endParaRPr>
        </a:p>
      </dsp:txBody>
      <dsp:txXfrm>
        <a:off x="3112537" y="63387"/>
        <a:ext cx="704175" cy="573938"/>
      </dsp:txXfrm>
    </dsp:sp>
    <dsp:sp modelId="{00EDF2FD-0204-4E74-860C-0F9FBB7F7D20}">
      <dsp:nvSpPr>
        <dsp:cNvPr id="0" name=""/>
        <dsp:cNvSpPr/>
      </dsp:nvSpPr>
      <dsp:spPr>
        <a:xfrm rot="9720000">
          <a:off x="3985841" y="1156119"/>
          <a:ext cx="30974" cy="271173"/>
        </a:xfrm>
        <a:prstGeom prst="rightArrow">
          <a:avLst>
            <a:gd name="adj1" fmla="val 60000"/>
            <a:gd name="adj2" fmla="val 50000"/>
          </a:avLst>
        </a:prstGeom>
        <a:gradFill rotWithShape="0">
          <a:gsLst>
            <a:gs pos="0">
              <a:schemeClr val="accent2">
                <a:shade val="90000"/>
                <a:hueOff val="-10250"/>
                <a:satOff val="-1736"/>
                <a:lumOff val="8028"/>
                <a:alphaOff val="0"/>
                <a:shade val="51000"/>
                <a:satMod val="130000"/>
              </a:schemeClr>
            </a:gs>
            <a:gs pos="80000">
              <a:schemeClr val="accent2">
                <a:shade val="90000"/>
                <a:hueOff val="-10250"/>
                <a:satOff val="-1736"/>
                <a:lumOff val="8028"/>
                <a:alphaOff val="0"/>
                <a:shade val="93000"/>
                <a:satMod val="130000"/>
              </a:schemeClr>
            </a:gs>
            <a:gs pos="100000">
              <a:schemeClr val="accent2">
                <a:shade val="90000"/>
                <a:hueOff val="-10250"/>
                <a:satOff val="-1736"/>
                <a:lumOff val="80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994906" y="1208918"/>
        <a:ext cx="21682" cy="162703"/>
      </dsp:txXfrm>
    </dsp:sp>
    <dsp:sp modelId="{50F1CD36-435C-410F-BCB6-CFCFACB617E7}">
      <dsp:nvSpPr>
        <dsp:cNvPr id="0" name=""/>
        <dsp:cNvSpPr/>
      </dsp:nvSpPr>
      <dsp:spPr>
        <a:xfrm>
          <a:off x="3925151" y="660522"/>
          <a:ext cx="1201204" cy="921576"/>
        </a:xfrm>
        <a:prstGeom prst="ellipse">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0" kern="1200" dirty="0">
              <a:latin typeface="Century" pitchFamily="18" charset="0"/>
            </a:rPr>
            <a:t>Individualism and Collectivism</a:t>
          </a:r>
          <a:endParaRPr lang="en-US" sz="1100" b="0" kern="1200" dirty="0">
            <a:latin typeface="Century" pitchFamily="18" charset="0"/>
          </a:endParaRPr>
        </a:p>
      </dsp:txBody>
      <dsp:txXfrm>
        <a:off x="4101063" y="795484"/>
        <a:ext cx="849380" cy="651652"/>
      </dsp:txXfrm>
    </dsp:sp>
    <dsp:sp modelId="{918C1F9C-EEA3-4110-B881-134606DE1312}">
      <dsp:nvSpPr>
        <dsp:cNvPr id="0" name=""/>
        <dsp:cNvSpPr/>
      </dsp:nvSpPr>
      <dsp:spPr>
        <a:xfrm rot="3240000">
          <a:off x="3811372" y="1812845"/>
          <a:ext cx="7388" cy="271173"/>
        </a:xfrm>
        <a:prstGeom prst="rightArrow">
          <a:avLst>
            <a:gd name="adj1" fmla="val 60000"/>
            <a:gd name="adj2" fmla="val 50000"/>
          </a:avLst>
        </a:prstGeom>
        <a:gradFill rotWithShape="0">
          <a:gsLst>
            <a:gs pos="0">
              <a:schemeClr val="accent2">
                <a:shade val="90000"/>
                <a:hueOff val="-20501"/>
                <a:satOff val="-3472"/>
                <a:lumOff val="16056"/>
                <a:alphaOff val="0"/>
                <a:shade val="51000"/>
                <a:satMod val="130000"/>
              </a:schemeClr>
            </a:gs>
            <a:gs pos="80000">
              <a:schemeClr val="accent2">
                <a:shade val="90000"/>
                <a:hueOff val="-20501"/>
                <a:satOff val="-3472"/>
                <a:lumOff val="16056"/>
                <a:alphaOff val="0"/>
                <a:shade val="93000"/>
                <a:satMod val="130000"/>
              </a:schemeClr>
            </a:gs>
            <a:gs pos="100000">
              <a:schemeClr val="accent2">
                <a:shade val="90000"/>
                <a:hueOff val="-20501"/>
                <a:satOff val="-3472"/>
                <a:lumOff val="16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811829" y="1866184"/>
        <a:ext cx="5172" cy="162703"/>
      </dsp:txXfrm>
    </dsp:sp>
    <dsp:sp modelId="{57B362B9-BE48-4C4B-9340-1BFA4CA72B5D}">
      <dsp:nvSpPr>
        <dsp:cNvPr id="0" name=""/>
        <dsp:cNvSpPr/>
      </dsp:nvSpPr>
      <dsp:spPr>
        <a:xfrm>
          <a:off x="3595661" y="1862603"/>
          <a:ext cx="1049554" cy="1012275"/>
        </a:xfrm>
        <a:prstGeom prst="ellipse">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0" kern="1200" dirty="0">
              <a:latin typeface="Century" pitchFamily="18" charset="0"/>
            </a:rPr>
            <a:t>Masculinity/Feminity</a:t>
          </a:r>
          <a:endParaRPr lang="en-US" sz="1100" b="0" kern="1200" dirty="0">
            <a:latin typeface="Century" pitchFamily="18" charset="0"/>
          </a:endParaRPr>
        </a:p>
      </dsp:txBody>
      <dsp:txXfrm>
        <a:off x="3749365" y="2010847"/>
        <a:ext cx="742146" cy="715787"/>
      </dsp:txXfrm>
    </dsp:sp>
    <dsp:sp modelId="{44DCF5C7-9F70-486D-903A-3633809D396B}">
      <dsp:nvSpPr>
        <dsp:cNvPr id="0" name=""/>
        <dsp:cNvSpPr/>
      </dsp:nvSpPr>
      <dsp:spPr>
        <a:xfrm rot="7560000">
          <a:off x="3108147" y="1814517"/>
          <a:ext cx="9646" cy="271173"/>
        </a:xfrm>
        <a:prstGeom prst="rightArrow">
          <a:avLst>
            <a:gd name="adj1" fmla="val 60000"/>
            <a:gd name="adj2" fmla="val 50000"/>
          </a:avLst>
        </a:prstGeom>
        <a:gradFill rotWithShape="0">
          <a:gsLst>
            <a:gs pos="0">
              <a:schemeClr val="accent2">
                <a:shade val="90000"/>
                <a:hueOff val="-30751"/>
                <a:satOff val="-5208"/>
                <a:lumOff val="24085"/>
                <a:alphaOff val="0"/>
                <a:shade val="51000"/>
                <a:satMod val="130000"/>
              </a:schemeClr>
            </a:gs>
            <a:gs pos="80000">
              <a:schemeClr val="accent2">
                <a:shade val="90000"/>
                <a:hueOff val="-30751"/>
                <a:satOff val="-5208"/>
                <a:lumOff val="24085"/>
                <a:alphaOff val="0"/>
                <a:shade val="93000"/>
                <a:satMod val="130000"/>
              </a:schemeClr>
            </a:gs>
            <a:gs pos="100000">
              <a:schemeClr val="accent2">
                <a:shade val="90000"/>
                <a:hueOff val="-30751"/>
                <a:satOff val="-5208"/>
                <a:lumOff val="240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110445" y="1867581"/>
        <a:ext cx="6752" cy="162703"/>
      </dsp:txXfrm>
    </dsp:sp>
    <dsp:sp modelId="{A7B8B079-C544-47B4-B123-03A5AC3D1157}">
      <dsp:nvSpPr>
        <dsp:cNvPr id="0" name=""/>
        <dsp:cNvSpPr/>
      </dsp:nvSpPr>
      <dsp:spPr>
        <a:xfrm>
          <a:off x="2278049" y="1871504"/>
          <a:ext cx="1061525" cy="994473"/>
        </a:xfrm>
        <a:prstGeom prst="ellipse">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0" kern="1200" dirty="0">
              <a:latin typeface="Century" pitchFamily="18" charset="0"/>
            </a:rPr>
            <a:t>Uncertainty Avoidance </a:t>
          </a:r>
          <a:endParaRPr lang="en-US" sz="1100" b="0" kern="1200" dirty="0">
            <a:latin typeface="Century" pitchFamily="18" charset="0"/>
          </a:endParaRPr>
        </a:p>
      </dsp:txBody>
      <dsp:txXfrm>
        <a:off x="2433506" y="2017141"/>
        <a:ext cx="750611" cy="703199"/>
      </dsp:txXfrm>
    </dsp:sp>
    <dsp:sp modelId="{C7993475-7A35-4FCE-882A-0A5EFE091CE2}">
      <dsp:nvSpPr>
        <dsp:cNvPr id="0" name=""/>
        <dsp:cNvSpPr/>
      </dsp:nvSpPr>
      <dsp:spPr>
        <a:xfrm rot="11880000">
          <a:off x="2887783" y="1144640"/>
          <a:ext cx="9619" cy="271173"/>
        </a:xfrm>
        <a:prstGeom prst="rightArrow">
          <a:avLst>
            <a:gd name="adj1" fmla="val 60000"/>
            <a:gd name="adj2" fmla="val 50000"/>
          </a:avLst>
        </a:prstGeom>
        <a:gradFill rotWithShape="0">
          <a:gsLst>
            <a:gs pos="0">
              <a:schemeClr val="accent2">
                <a:shade val="90000"/>
                <a:hueOff val="-41001"/>
                <a:satOff val="-6944"/>
                <a:lumOff val="32113"/>
                <a:alphaOff val="0"/>
                <a:shade val="51000"/>
                <a:satMod val="130000"/>
              </a:schemeClr>
            </a:gs>
            <a:gs pos="80000">
              <a:schemeClr val="accent2">
                <a:shade val="90000"/>
                <a:hueOff val="-41001"/>
                <a:satOff val="-6944"/>
                <a:lumOff val="32113"/>
                <a:alphaOff val="0"/>
                <a:shade val="93000"/>
                <a:satMod val="130000"/>
              </a:schemeClr>
            </a:gs>
            <a:gs pos="100000">
              <a:schemeClr val="accent2">
                <a:shade val="90000"/>
                <a:hueOff val="-41001"/>
                <a:satOff val="-6944"/>
                <a:lumOff val="3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890598" y="1199321"/>
        <a:ext cx="6733" cy="162703"/>
      </dsp:txXfrm>
    </dsp:sp>
    <dsp:sp modelId="{F70A9EAF-83BC-453A-89FA-A4356B17E5DB}">
      <dsp:nvSpPr>
        <dsp:cNvPr id="0" name=""/>
        <dsp:cNvSpPr/>
      </dsp:nvSpPr>
      <dsp:spPr>
        <a:xfrm>
          <a:off x="1884044" y="712129"/>
          <a:ext cx="1038906" cy="818362"/>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0" kern="1200" dirty="0">
              <a:latin typeface="Century" pitchFamily="18" charset="0"/>
            </a:rPr>
            <a:t>Long-Term Orientation </a:t>
          </a:r>
          <a:endParaRPr lang="en-US" sz="1100" b="0" kern="1200" dirty="0">
            <a:latin typeface="Century" pitchFamily="18" charset="0"/>
          </a:endParaRPr>
        </a:p>
      </dsp:txBody>
      <dsp:txXfrm>
        <a:off x="2036188" y="831975"/>
        <a:ext cx="734618" cy="5786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51B29-330B-46B4-A703-D6E2BED16765}" type="datetimeFigureOut">
              <a:rPr lang="en-GB" smtClean="0"/>
              <a:t>05/05/2016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9CFA5-A434-4154-B2F4-5E286A471A3E}" type="slidenum">
              <a:rPr lang="en-GB" smtClean="0"/>
              <a:t>‹#›</a:t>
            </a:fld>
            <a:endParaRPr lang="en-GB"/>
          </a:p>
        </p:txBody>
      </p:sp>
    </p:spTree>
    <p:extLst>
      <p:ext uri="{BB962C8B-B14F-4D97-AF65-F5344CB8AC3E}">
        <p14:creationId xmlns:p14="http://schemas.microsoft.com/office/powerpoint/2010/main" val="250603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3" Type="http://schemas.openxmlformats.org/officeDocument/2006/relationships/hyperlink" Target="http://en.wikipedia.org/wiki/Psychologist" TargetMode="External"/><Relationship Id="rId2" Type="http://schemas.openxmlformats.org/officeDocument/2006/relationships/slide" Target="../slides/slide181.xml"/><Relationship Id="rId1" Type="http://schemas.openxmlformats.org/officeDocument/2006/relationships/notesMaster" Target="../notesMasters/notesMaster1.xml"/><Relationship Id="rId5" Type="http://schemas.openxmlformats.org/officeDocument/2006/relationships/hyperlink" Target="http://en.wikipedia.org/wiki/Power_(philosophy)" TargetMode="External"/><Relationship Id="rId4" Type="http://schemas.openxmlformats.org/officeDocument/2006/relationships/hyperlink" Target="http://en.wikipedia.org/wiki/David_McClelland" TargetMode="Externa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t>1</a:t>
            </a:fld>
            <a:endParaRPr lang="en-GB"/>
          </a:p>
        </p:txBody>
      </p:sp>
    </p:spTree>
    <p:extLst>
      <p:ext uri="{BB962C8B-B14F-4D97-AF65-F5344CB8AC3E}">
        <p14:creationId xmlns:p14="http://schemas.microsoft.com/office/powerpoint/2010/main" val="2959438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11</a:t>
            </a:fld>
            <a:endParaRPr lang="en-GB"/>
          </a:p>
        </p:txBody>
      </p:sp>
    </p:spTree>
    <p:extLst>
      <p:ext uri="{BB962C8B-B14F-4D97-AF65-F5344CB8AC3E}">
        <p14:creationId xmlns:p14="http://schemas.microsoft.com/office/powerpoint/2010/main" val="20968139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kern="1200" dirty="0" smtClean="0">
                <a:solidFill>
                  <a:schemeClr val="tx1"/>
                </a:solidFill>
                <a:effectLst/>
                <a:latin typeface="Century" pitchFamily="18" charset="0"/>
                <a:ea typeface="+mn-ea"/>
                <a:cs typeface="+mn-cs"/>
              </a:rPr>
              <a:t>Let us discuss the benefits of business communication in detail.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Saving time and cost</a:t>
            </a:r>
            <a:r>
              <a:rPr lang="en-US" sz="1600" kern="1200" dirty="0" smtClean="0">
                <a:solidFill>
                  <a:schemeClr val="tx1"/>
                </a:solidFill>
                <a:effectLst/>
                <a:latin typeface="Century" pitchFamily="18" charset="0"/>
                <a:ea typeface="+mn-ea"/>
                <a:cs typeface="+mn-cs"/>
              </a:rPr>
              <a:t>: Effective communication enables managers to assign duties in an effective manner. It saves the time incurred on redoing of misunderstood tasks. This ultimately helps in reducing overall time, cost and efforts.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Expanding the scale of business</a:t>
            </a:r>
            <a:r>
              <a:rPr lang="en-US" sz="1600" kern="1200" dirty="0" smtClean="0">
                <a:solidFill>
                  <a:schemeClr val="tx1"/>
                </a:solidFill>
                <a:effectLst/>
                <a:latin typeface="Century" pitchFamily="18" charset="0"/>
                <a:ea typeface="+mn-ea"/>
                <a:cs typeface="+mn-cs"/>
              </a:rPr>
              <a:t>: </a:t>
            </a:r>
            <a:r>
              <a:rPr lang="en-US" sz="1600" kern="1200" dirty="0" err="1" smtClean="0">
                <a:solidFill>
                  <a:schemeClr val="tx1"/>
                </a:solidFill>
                <a:effectLst/>
                <a:latin typeface="Century" pitchFamily="18" charset="0"/>
                <a:ea typeface="+mn-ea"/>
                <a:cs typeface="+mn-cs"/>
              </a:rPr>
              <a:t>Globalisation</a:t>
            </a:r>
            <a:r>
              <a:rPr lang="en-US" sz="1600" kern="1200" dirty="0" smtClean="0">
                <a:solidFill>
                  <a:schemeClr val="tx1"/>
                </a:solidFill>
                <a:effectLst/>
                <a:latin typeface="Century" pitchFamily="18" charset="0"/>
                <a:ea typeface="+mn-ea"/>
                <a:cs typeface="+mn-cs"/>
              </a:rPr>
              <a:t> has provided ample means to businesses to widen their customer base. Good communication helps </a:t>
            </a:r>
            <a:r>
              <a:rPr lang="en-US" sz="1600" kern="1200" dirty="0" err="1" smtClean="0">
                <a:solidFill>
                  <a:schemeClr val="tx1"/>
                </a:solidFill>
                <a:effectLst/>
                <a:latin typeface="Century" pitchFamily="18" charset="0"/>
                <a:ea typeface="+mn-ea"/>
                <a:cs typeface="+mn-cs"/>
              </a:rPr>
              <a:t>organisations</a:t>
            </a:r>
            <a:r>
              <a:rPr lang="en-US" sz="1600" kern="1200" dirty="0" smtClean="0">
                <a:solidFill>
                  <a:schemeClr val="tx1"/>
                </a:solidFill>
                <a:effectLst/>
                <a:latin typeface="Century" pitchFamily="18" charset="0"/>
                <a:ea typeface="+mn-ea"/>
                <a:cs typeface="+mn-cs"/>
              </a:rPr>
              <a:t> to reach potential customers and convince them to buy their products and services. Not only this, it also allows </a:t>
            </a:r>
            <a:r>
              <a:rPr lang="en-US" sz="1600" kern="1200" dirty="0" err="1" smtClean="0">
                <a:solidFill>
                  <a:schemeClr val="tx1"/>
                </a:solidFill>
                <a:effectLst/>
                <a:latin typeface="Century" pitchFamily="18" charset="0"/>
                <a:ea typeface="+mn-ea"/>
                <a:cs typeface="+mn-cs"/>
              </a:rPr>
              <a:t>organisations</a:t>
            </a:r>
            <a:r>
              <a:rPr lang="en-US" sz="1600" kern="1200" dirty="0" smtClean="0">
                <a:solidFill>
                  <a:schemeClr val="tx1"/>
                </a:solidFill>
                <a:effectLst/>
                <a:latin typeface="Century" pitchFamily="18" charset="0"/>
                <a:ea typeface="+mn-ea"/>
                <a:cs typeface="+mn-cs"/>
              </a:rPr>
              <a:t> to take feedback on its products and services from their existing customers. In this way, </a:t>
            </a:r>
            <a:r>
              <a:rPr lang="en-US" sz="1600" kern="1200" dirty="0" err="1" smtClean="0">
                <a:solidFill>
                  <a:schemeClr val="tx1"/>
                </a:solidFill>
                <a:effectLst/>
                <a:latin typeface="Century" pitchFamily="18" charset="0"/>
                <a:ea typeface="+mn-ea"/>
                <a:cs typeface="+mn-cs"/>
              </a:rPr>
              <a:t>organisations</a:t>
            </a:r>
            <a:r>
              <a:rPr lang="en-US" sz="1600" kern="1200" dirty="0" smtClean="0">
                <a:solidFill>
                  <a:schemeClr val="tx1"/>
                </a:solidFill>
                <a:effectLst/>
                <a:latin typeface="Century" pitchFamily="18" charset="0"/>
                <a:ea typeface="+mn-ea"/>
                <a:cs typeface="+mn-cs"/>
              </a:rPr>
              <a:t> can improve the quality of their products and services and expand their business by reaching to maximum customers.</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Increasing productivity</a:t>
            </a:r>
            <a:r>
              <a:rPr lang="en-US" sz="1600" kern="1200" dirty="0" smtClean="0">
                <a:solidFill>
                  <a:schemeClr val="tx1"/>
                </a:solidFill>
                <a:effectLst/>
                <a:latin typeface="Century" pitchFamily="18" charset="0"/>
                <a:ea typeface="+mn-ea"/>
                <a:cs typeface="+mn-cs"/>
              </a:rPr>
              <a:t>: Good communication helps in avoiding confusion and resolving conflicts by making employees clear about their roles and responsibilities. This results in getting the desired outcome more quickly and efficiently. In addition, effective communication allows a free exchange of ideas and feedback pertaining to performance improvement.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Fostering a supportive team environment:</a:t>
            </a:r>
            <a:r>
              <a:rPr lang="en-US" sz="1600" kern="1200" dirty="0" smtClean="0">
                <a:solidFill>
                  <a:schemeClr val="tx1"/>
                </a:solidFill>
                <a:effectLst/>
                <a:latin typeface="Century" pitchFamily="18" charset="0"/>
                <a:ea typeface="+mn-ea"/>
                <a:cs typeface="+mn-cs"/>
              </a:rPr>
              <a:t> This is another major benefit of business communication. Effective business communication allows employees to work collectively and in a well-coordinated manner to achieve </a:t>
            </a:r>
            <a:r>
              <a:rPr lang="en-US" sz="1600" kern="1200" dirty="0" err="1" smtClean="0">
                <a:solidFill>
                  <a:schemeClr val="tx1"/>
                </a:solidFill>
                <a:effectLst/>
                <a:latin typeface="Century" pitchFamily="18" charset="0"/>
                <a:ea typeface="+mn-ea"/>
                <a:cs typeface="+mn-cs"/>
              </a:rPr>
              <a:t>organisational</a:t>
            </a:r>
            <a:r>
              <a:rPr lang="en-US" sz="1600" kern="1200" dirty="0" smtClean="0">
                <a:solidFill>
                  <a:schemeClr val="tx1"/>
                </a:solidFill>
                <a:effectLst/>
                <a:latin typeface="Century" pitchFamily="18" charset="0"/>
                <a:ea typeface="+mn-ea"/>
                <a:cs typeface="+mn-cs"/>
              </a:rPr>
              <a:t> goals and objectives. This ultimately fosters teamwork in an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Serving the needs of internal and external customers</a:t>
            </a:r>
            <a:r>
              <a:rPr lang="en-US" sz="1600" kern="1200" dirty="0" smtClean="0">
                <a:solidFill>
                  <a:schemeClr val="tx1"/>
                </a:solidFill>
                <a:effectLst/>
                <a:latin typeface="Century" pitchFamily="18" charset="0"/>
                <a:ea typeface="+mn-ea"/>
                <a:cs typeface="+mn-cs"/>
              </a:rPr>
              <a:t>: With regard to internal customers, business communication helps different departments and employees in getting information required for achieving </a:t>
            </a:r>
            <a:r>
              <a:rPr lang="en-US" sz="1600" kern="1200" dirty="0" err="1" smtClean="0">
                <a:solidFill>
                  <a:schemeClr val="tx1"/>
                </a:solidFill>
                <a:effectLst/>
                <a:latin typeface="Century" pitchFamily="18" charset="0"/>
                <a:ea typeface="+mn-ea"/>
                <a:cs typeface="+mn-cs"/>
              </a:rPr>
              <a:t>organisational</a:t>
            </a:r>
            <a:r>
              <a:rPr lang="en-US" sz="1600" kern="1200" dirty="0" smtClean="0">
                <a:solidFill>
                  <a:schemeClr val="tx1"/>
                </a:solidFill>
                <a:effectLst/>
                <a:latin typeface="Century" pitchFamily="18" charset="0"/>
                <a:ea typeface="+mn-ea"/>
                <a:cs typeface="+mn-cs"/>
              </a:rPr>
              <a:t> goals. On the other hand, business communication helps external customers, such as suppliers, consumers, and investors, to collect information about an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through its websites, customer service </a:t>
            </a:r>
            <a:r>
              <a:rPr lang="en-US" sz="1600" kern="1200" dirty="0" err="1" smtClean="0">
                <a:solidFill>
                  <a:schemeClr val="tx1"/>
                </a:solidFill>
                <a:effectLst/>
                <a:latin typeface="Century" pitchFamily="18" charset="0"/>
                <a:ea typeface="+mn-ea"/>
                <a:cs typeface="+mn-cs"/>
              </a:rPr>
              <a:t>centres</a:t>
            </a:r>
            <a:r>
              <a:rPr lang="en-US" sz="1600" kern="1200" dirty="0" smtClean="0">
                <a:solidFill>
                  <a:schemeClr val="tx1"/>
                </a:solidFill>
                <a:effectLst/>
                <a:latin typeface="Century" pitchFamily="18" charset="0"/>
                <a:ea typeface="+mn-ea"/>
                <a:cs typeface="+mn-cs"/>
              </a:rPr>
              <a:t>, word of mouth, etc. before actually dealing with the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Building customer relationships:</a:t>
            </a:r>
            <a:r>
              <a:rPr lang="en-US" sz="1600" kern="1200" dirty="0" smtClean="0">
                <a:solidFill>
                  <a:schemeClr val="tx1"/>
                </a:solidFill>
                <a:effectLst/>
                <a:latin typeface="Century" pitchFamily="18" charset="0"/>
                <a:ea typeface="+mn-ea"/>
                <a:cs typeface="+mn-cs"/>
              </a:rPr>
              <a:t> Effective communication enables an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to inform customers about its presence and the availability of its products. Moreover, it helps the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to understand the needs and expectations of customers and provide them with </a:t>
            </a:r>
            <a:r>
              <a:rPr lang="en-US" sz="1600" kern="1200" dirty="0" err="1" smtClean="0">
                <a:solidFill>
                  <a:schemeClr val="tx1"/>
                </a:solidFill>
                <a:effectLst/>
                <a:latin typeface="Century" pitchFamily="18" charset="0"/>
                <a:ea typeface="+mn-ea"/>
                <a:cs typeface="+mn-cs"/>
              </a:rPr>
              <a:t>customised</a:t>
            </a:r>
            <a:r>
              <a:rPr lang="en-US" sz="1600" kern="1200" dirty="0" smtClean="0">
                <a:solidFill>
                  <a:schemeClr val="tx1"/>
                </a:solidFill>
                <a:effectLst/>
                <a:latin typeface="Century" pitchFamily="18" charset="0"/>
                <a:ea typeface="+mn-ea"/>
                <a:cs typeface="+mn-cs"/>
              </a:rPr>
              <a:t> products. </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Strengthening partnerships:</a:t>
            </a:r>
            <a:r>
              <a:rPr lang="en-US" sz="1600" kern="1200" dirty="0" smtClean="0">
                <a:solidFill>
                  <a:schemeClr val="tx1"/>
                </a:solidFill>
                <a:effectLst/>
                <a:latin typeface="Century" pitchFamily="18" charset="0"/>
                <a:ea typeface="+mn-ea"/>
                <a:cs typeface="+mn-cs"/>
              </a:rPr>
              <a:t> Good communication helps an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in better dealing with their business partners by clearly understanding their needs and expectations. Moreover, it avoids confusion and misunderstandings between the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and its partners. This results in strengthened relationships and effective business deals between the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and its partners.  </a:t>
            </a:r>
          </a:p>
          <a:p>
            <a:pPr marL="0" indent="0" algn="just">
              <a:buFont typeface="Arial" pitchFamily="34" charset="0"/>
              <a:buNone/>
            </a:pPr>
            <a:endParaRPr lang="en-GB" sz="1600" dirty="0" smtClean="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113</a:t>
            </a:fld>
            <a:endParaRPr lang="en-GB">
              <a:solidFill>
                <a:prstClr val="black"/>
              </a:solidFill>
            </a:endParaRPr>
          </a:p>
        </p:txBody>
      </p:sp>
    </p:spTree>
    <p:extLst>
      <p:ext uri="{BB962C8B-B14F-4D97-AF65-F5344CB8AC3E}">
        <p14:creationId xmlns:p14="http://schemas.microsoft.com/office/powerpoint/2010/main" val="12844102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600" kern="1200" dirty="0" smtClean="0">
                <a:solidFill>
                  <a:schemeClr val="tx1"/>
                </a:solidFill>
                <a:effectLst/>
                <a:latin typeface="Century" pitchFamily="18" charset="0"/>
                <a:ea typeface="+mn-ea"/>
                <a:cs typeface="+mn-cs"/>
              </a:rPr>
              <a:t>Let us discuss the barriers to business communication.</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Psychological barriers: </a:t>
            </a:r>
            <a:r>
              <a:rPr lang="en-GB" sz="1600" kern="1200" dirty="0" smtClean="0">
                <a:solidFill>
                  <a:schemeClr val="tx1"/>
                </a:solidFill>
                <a:effectLst/>
                <a:latin typeface="Century" pitchFamily="18" charset="0"/>
                <a:ea typeface="+mn-ea"/>
                <a:cs typeface="+mn-cs"/>
              </a:rPr>
              <a:t>Some emotional or mental factors such as prejudices impact the perception of the message by its receiver.  It leads to various consequences, such as pre-evaluation of information before it is actually received, selective listening, selective retention, and selective transfer of information. </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Personal barriers: </a:t>
            </a:r>
            <a:r>
              <a:rPr lang="en-GB" sz="1600" kern="1200" dirty="0" smtClean="0">
                <a:solidFill>
                  <a:schemeClr val="tx1"/>
                </a:solidFill>
                <a:effectLst/>
                <a:latin typeface="Century" pitchFamily="18" charset="0"/>
                <a:ea typeface="+mn-ea"/>
                <a:cs typeface="+mn-cs"/>
              </a:rPr>
              <a:t>Some factors such as attitude towards superiors, colleagues and other team members largely affect the flow of information. Negative attitude may lead to distortion of information, which may acts as a barrier to effective communication. </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Organisational barriers</a:t>
            </a:r>
            <a:r>
              <a:rPr lang="en-GB" sz="1600" kern="1200" dirty="0" smtClean="0">
                <a:solidFill>
                  <a:schemeClr val="tx1"/>
                </a:solidFill>
                <a:effectLst/>
                <a:latin typeface="Century" pitchFamily="18" charset="0"/>
                <a:ea typeface="+mn-ea"/>
                <a:cs typeface="+mn-cs"/>
              </a:rPr>
              <a:t>: Excessive rigidness of an organisational structure often puts a negative impact on the flow of information. The organisational barriers may arise because of complexity in organisational policies and rules and a lack of proper communication system.</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Poor communication skills</a:t>
            </a:r>
            <a:r>
              <a:rPr lang="en-GB" sz="1600" kern="1200" dirty="0" smtClean="0">
                <a:solidFill>
                  <a:schemeClr val="tx1"/>
                </a:solidFill>
                <a:effectLst/>
                <a:latin typeface="Century" pitchFamily="18" charset="0"/>
                <a:ea typeface="+mn-ea"/>
                <a:cs typeface="+mn-cs"/>
              </a:rPr>
              <a:t>: Sometimes people do not have effective communication skills. This may create chaos and misinterpretation of the message by the receivers. For example, improper usage of grammar may make the information unclear. </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Fear of high ranking</a:t>
            </a:r>
            <a:r>
              <a:rPr lang="en-GB" sz="1600" kern="1200" dirty="0" smtClean="0">
                <a:solidFill>
                  <a:schemeClr val="tx1"/>
                </a:solidFill>
                <a:effectLst/>
                <a:latin typeface="Century" pitchFamily="18" charset="0"/>
                <a:ea typeface="+mn-ea"/>
                <a:cs typeface="+mn-cs"/>
              </a:rPr>
              <a:t>: Sometimes people are not comfortable in exchanging their views and ideas with their superiors. In such a case, it would be difficult for superiors to understand what is required and take appropriate actions. This leads to a communication gap between employees and their superiors.  </a:t>
            </a:r>
            <a:endParaRPr lang="en-US" sz="1600" kern="1200" dirty="0" smtClean="0">
              <a:solidFill>
                <a:schemeClr val="tx1"/>
              </a:solidFill>
              <a:effectLst/>
              <a:latin typeface="Century" pitchFamily="18" charset="0"/>
              <a:ea typeface="+mn-ea"/>
              <a:cs typeface="+mn-cs"/>
            </a:endParaRPr>
          </a:p>
          <a:p>
            <a:pPr marL="171450" lvl="0" indent="-171450" algn="just">
              <a:buFont typeface="Arial" pitchFamily="34" charset="0"/>
              <a:buChar char="•"/>
            </a:pPr>
            <a:r>
              <a:rPr lang="en-GB" sz="1600" b="1" kern="1200" dirty="0" smtClean="0">
                <a:solidFill>
                  <a:schemeClr val="tx1"/>
                </a:solidFill>
                <a:effectLst/>
                <a:latin typeface="Century" pitchFamily="18" charset="0"/>
                <a:ea typeface="+mn-ea"/>
                <a:cs typeface="+mn-cs"/>
              </a:rPr>
              <a:t>Stereotyping</a:t>
            </a:r>
            <a:r>
              <a:rPr lang="en-GB" sz="1600" kern="1200" dirty="0" smtClean="0">
                <a:solidFill>
                  <a:schemeClr val="tx1"/>
                </a:solidFill>
                <a:effectLst/>
                <a:latin typeface="Century" pitchFamily="18" charset="0"/>
                <a:ea typeface="+mn-ea"/>
                <a:cs typeface="+mn-cs"/>
              </a:rPr>
              <a:t>: It refers to categorising people into a single class based on some trait. In stereotyping, the receiver compares the sender with some other person on the basis of a common trait. This affects the objectivity of effective communication as the receiver may misjudge the intention of the sender. </a:t>
            </a:r>
            <a:endParaRPr lang="en-US" sz="1600" kern="1200" dirty="0" smtClean="0">
              <a:solidFill>
                <a:schemeClr val="tx1"/>
              </a:solidFill>
              <a:effectLst/>
              <a:latin typeface="Century" pitchFamily="18" charset="0"/>
              <a:ea typeface="+mn-ea"/>
              <a:cs typeface="+mn-cs"/>
            </a:endParaRPr>
          </a:p>
          <a:p>
            <a:pPr algn="just"/>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114</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Halo effect</a:t>
            </a:r>
            <a:r>
              <a:rPr lang="en-GB" sz="1600" kern="1200" dirty="0" smtClean="0">
                <a:solidFill>
                  <a:schemeClr val="tx1"/>
                </a:solidFill>
                <a:effectLst/>
                <a:latin typeface="Century" pitchFamily="18" charset="0"/>
                <a:ea typeface="+mn-ea"/>
                <a:cs typeface="+mn-cs"/>
              </a:rPr>
              <a:t>: It is a type of perceptive bias where a particular perception of one’s personality trait influences the perception of the entire personality of a person.  For example, if you consider a person kind, you may also tend to think that he/she is intelligent, hard-working, and generous.  </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Lack of response</a:t>
            </a:r>
            <a:r>
              <a:rPr lang="en-GB" sz="1600" kern="1200" dirty="0" smtClean="0">
                <a:solidFill>
                  <a:schemeClr val="tx1"/>
                </a:solidFill>
                <a:effectLst/>
                <a:latin typeface="Century" pitchFamily="18" charset="0"/>
                <a:ea typeface="+mn-ea"/>
                <a:cs typeface="+mn-cs"/>
              </a:rPr>
              <a:t>: Lack of response or inappropriate response from the receiver discourages the sender to communicate further. This creates a communication gap between the two.   </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Dilution of the actual message</a:t>
            </a:r>
            <a:r>
              <a:rPr lang="en-GB" sz="1600" kern="1200" dirty="0" smtClean="0">
                <a:solidFill>
                  <a:schemeClr val="tx1"/>
                </a:solidFill>
                <a:effectLst/>
                <a:latin typeface="Century" pitchFamily="18" charset="0"/>
                <a:ea typeface="+mn-ea"/>
                <a:cs typeface="+mn-cs"/>
              </a:rPr>
              <a:t>: Dilution of information takes place when one person gets the information and passes it on with an addition or an omission to the other person. </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Use of jargon</a:t>
            </a:r>
            <a:r>
              <a:rPr lang="en-GB" sz="1600" kern="1200" dirty="0" smtClean="0">
                <a:solidFill>
                  <a:schemeClr val="tx1"/>
                </a:solidFill>
                <a:effectLst/>
                <a:latin typeface="Century" pitchFamily="18" charset="0"/>
                <a:ea typeface="+mn-ea"/>
                <a:cs typeface="+mn-cs"/>
              </a:rPr>
              <a:t>: Jargon refers to difficult or special words, which are specific to a group or profession. For example, it would be difficult for a marketing head to understand complicated networking terminology used by the IT head in an e-mail. In such a case, the whole communication would become futile.</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Unfavourable communication environment</a:t>
            </a:r>
            <a:r>
              <a:rPr lang="en-GB" sz="1600" kern="1200" dirty="0" smtClean="0">
                <a:solidFill>
                  <a:schemeClr val="tx1"/>
                </a:solidFill>
                <a:effectLst/>
                <a:latin typeface="Century" pitchFamily="18" charset="0"/>
                <a:ea typeface="+mn-ea"/>
                <a:cs typeface="+mn-cs"/>
              </a:rPr>
              <a:t>: If communication takes place in an environment that is full of trust and confidence, it results in a positive response from the receiver. On the other hand, if communication takes place under an unfavourable environment, even well formulated and meaningful information produces a negative impact. </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GB" sz="1600" b="1" kern="1200" dirty="0" smtClean="0">
                <a:solidFill>
                  <a:schemeClr val="tx1"/>
                </a:solidFill>
                <a:effectLst/>
                <a:latin typeface="Century" pitchFamily="18" charset="0"/>
                <a:ea typeface="+mn-ea"/>
                <a:cs typeface="+mn-cs"/>
              </a:rPr>
              <a:t>Distance</a:t>
            </a:r>
            <a:r>
              <a:rPr lang="en-GB" sz="1600" kern="1200" dirty="0" smtClean="0">
                <a:solidFill>
                  <a:schemeClr val="tx1"/>
                </a:solidFill>
                <a:effectLst/>
                <a:latin typeface="Century" pitchFamily="18" charset="0"/>
                <a:ea typeface="+mn-ea"/>
                <a:cs typeface="+mn-cs"/>
              </a:rPr>
              <a:t>: The physical distance between the sender and the receiver may delay communication and affect the expectations of both the sender and the receiver. </a:t>
            </a:r>
            <a:endParaRPr lang="en-US" sz="1600" kern="1200" dirty="0" smtClean="0">
              <a:solidFill>
                <a:schemeClr val="tx1"/>
              </a:solidFill>
              <a:effectLst/>
              <a:latin typeface="Century"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115</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116</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119</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122</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123</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124</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126</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12</a:t>
            </a:fld>
            <a:endParaRPr lang="en-GB"/>
          </a:p>
        </p:txBody>
      </p:sp>
    </p:spTree>
    <p:extLst>
      <p:ext uri="{BB962C8B-B14F-4D97-AF65-F5344CB8AC3E}">
        <p14:creationId xmlns:p14="http://schemas.microsoft.com/office/powerpoint/2010/main" val="2096813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127</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128</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129</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130</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131</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132</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133</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134</a:t>
            </a:fld>
            <a:endParaRPr lang="en-GB">
              <a:solidFill>
                <a:prstClr val="black"/>
              </a:solidFill>
            </a:endParaRPr>
          </a:p>
        </p:txBody>
      </p:sp>
    </p:spTree>
    <p:extLst>
      <p:ext uri="{BB962C8B-B14F-4D97-AF65-F5344CB8AC3E}">
        <p14:creationId xmlns:p14="http://schemas.microsoft.com/office/powerpoint/2010/main" val="208272816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us discuss the importance of decision making in detail.</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Effective </a:t>
            </a:r>
            <a:r>
              <a:rPr lang="en-US" sz="1200" b="1" kern="1200" dirty="0" err="1" smtClean="0">
                <a:solidFill>
                  <a:schemeClr val="tx1"/>
                </a:solidFill>
                <a:effectLst/>
                <a:latin typeface="+mn-lt"/>
                <a:ea typeface="+mn-ea"/>
                <a:cs typeface="+mn-cs"/>
              </a:rPr>
              <a:t>utilisation</a:t>
            </a:r>
            <a:r>
              <a:rPr lang="en-US" sz="1200" b="1" kern="1200" dirty="0" smtClean="0">
                <a:solidFill>
                  <a:schemeClr val="tx1"/>
                </a:solidFill>
                <a:effectLst/>
                <a:latin typeface="+mn-lt"/>
                <a:ea typeface="+mn-ea"/>
                <a:cs typeface="+mn-cs"/>
              </a:rPr>
              <a:t> of resources:</a:t>
            </a:r>
            <a:r>
              <a:rPr lang="en-US" sz="1200" kern="1200" dirty="0" smtClean="0">
                <a:solidFill>
                  <a:schemeClr val="tx1"/>
                </a:solidFill>
                <a:effectLst/>
                <a:latin typeface="+mn-lt"/>
                <a:ea typeface="+mn-ea"/>
                <a:cs typeface="+mn-cs"/>
              </a:rPr>
              <a:t> An organisation needs to carry out its day-to day activities by using limited resources. These resources are men, money, machine, material. If these resources are over-</a:t>
            </a:r>
            <a:r>
              <a:rPr lang="en-US" sz="1200" kern="1200" dirty="0" err="1" smtClean="0">
                <a:solidFill>
                  <a:schemeClr val="tx1"/>
                </a:solidFill>
                <a:effectLst/>
                <a:latin typeface="+mn-lt"/>
                <a:ea typeface="+mn-ea"/>
                <a:cs typeface="+mn-cs"/>
              </a:rPr>
              <a:t>utilised</a:t>
            </a:r>
            <a:r>
              <a:rPr lang="en-US" sz="1200" kern="1200" dirty="0" smtClean="0">
                <a:solidFill>
                  <a:schemeClr val="tx1"/>
                </a:solidFill>
                <a:effectLst/>
                <a:latin typeface="+mn-lt"/>
                <a:ea typeface="+mn-ea"/>
                <a:cs typeface="+mn-cs"/>
              </a:rPr>
              <a:t>, it may incur extra costs for the organisation. On the other hand, </a:t>
            </a:r>
            <a:r>
              <a:rPr lang="en-US" sz="1200" kern="1200" dirty="0" err="1" smtClean="0">
                <a:solidFill>
                  <a:schemeClr val="tx1"/>
                </a:solidFill>
                <a:effectLst/>
                <a:latin typeface="+mn-lt"/>
                <a:ea typeface="+mn-ea"/>
                <a:cs typeface="+mn-cs"/>
              </a:rPr>
              <a:t>underutilised</a:t>
            </a:r>
            <a:r>
              <a:rPr lang="en-US" sz="1200" kern="1200" dirty="0" smtClean="0">
                <a:solidFill>
                  <a:schemeClr val="tx1"/>
                </a:solidFill>
                <a:effectLst/>
                <a:latin typeface="+mn-lt"/>
                <a:ea typeface="+mn-ea"/>
                <a:cs typeface="+mn-cs"/>
              </a:rPr>
              <a:t> resources would hamper the functioning of operations. Effective decision making help in making optimal </a:t>
            </a:r>
            <a:r>
              <a:rPr lang="en-US" sz="1200" kern="1200" dirty="0" err="1" smtClean="0">
                <a:solidFill>
                  <a:schemeClr val="tx1"/>
                </a:solidFill>
                <a:effectLst/>
                <a:latin typeface="+mn-lt"/>
                <a:ea typeface="+mn-ea"/>
                <a:cs typeface="+mn-cs"/>
              </a:rPr>
              <a:t>utilisation</a:t>
            </a:r>
            <a:r>
              <a:rPr lang="en-US" sz="1200" kern="1200" dirty="0" smtClean="0">
                <a:solidFill>
                  <a:schemeClr val="tx1"/>
                </a:solidFill>
                <a:effectLst/>
                <a:latin typeface="+mn-lt"/>
                <a:ea typeface="+mn-ea"/>
                <a:cs typeface="+mn-cs"/>
              </a:rPr>
              <a:t> of resources by allocating resources as per requirements.   </a:t>
            </a:r>
          </a:p>
          <a:p>
            <a:pPr lvl="0"/>
            <a:r>
              <a:rPr lang="en-US" sz="1200" b="1" kern="1200" dirty="0" smtClean="0">
                <a:solidFill>
                  <a:schemeClr val="tx1"/>
                </a:solidFill>
                <a:effectLst/>
                <a:latin typeface="+mn-lt"/>
                <a:ea typeface="+mn-ea"/>
                <a:cs typeface="+mn-cs"/>
              </a:rPr>
              <a:t>Handling of problems and challenges: </a:t>
            </a:r>
            <a:r>
              <a:rPr lang="en-US" sz="1200" kern="1200" dirty="0" smtClean="0">
                <a:solidFill>
                  <a:schemeClr val="tx1"/>
                </a:solidFill>
                <a:effectLst/>
                <a:latin typeface="+mn-lt"/>
                <a:ea typeface="+mn-ea"/>
                <a:cs typeface="+mn-cs"/>
              </a:rPr>
              <a:t>In a business environment, various problems and challenges arise due to sudden changes. An organisation needs to respond to these problems at the earliest for its long-term survival. Effective decision making can help the organisation in tackling the complications of the business environment. </a:t>
            </a:r>
          </a:p>
          <a:p>
            <a:pPr lvl="0"/>
            <a:r>
              <a:rPr lang="en-US" sz="1200" b="1" kern="1200" dirty="0" smtClean="0">
                <a:solidFill>
                  <a:schemeClr val="tx1"/>
                </a:solidFill>
                <a:effectLst/>
                <a:latin typeface="+mn-lt"/>
                <a:ea typeface="+mn-ea"/>
                <a:cs typeface="+mn-cs"/>
              </a:rPr>
              <a:t>Accomplishment of business goals and objectives: </a:t>
            </a:r>
            <a:r>
              <a:rPr lang="en-US" sz="1200" kern="1200" dirty="0" smtClean="0">
                <a:solidFill>
                  <a:schemeClr val="tx1"/>
                </a:solidFill>
                <a:effectLst/>
                <a:latin typeface="+mn-lt"/>
                <a:ea typeface="+mn-ea"/>
                <a:cs typeface="+mn-cs"/>
              </a:rPr>
              <a:t>Decision making is crucial to the attainment of business goals and objectives. Managers make rational decisions by making a careful analysis of all possible alternatives and their impact on the functioning of the organisation. This leads to accomplishment of </a:t>
            </a:r>
            <a:r>
              <a:rPr lang="en-US" sz="1200" kern="1200" dirty="0" err="1" smtClean="0">
                <a:solidFill>
                  <a:schemeClr val="tx1"/>
                </a:solidFill>
                <a:effectLst/>
                <a:latin typeface="+mn-lt"/>
                <a:ea typeface="+mn-ea"/>
                <a:cs typeface="+mn-cs"/>
              </a:rPr>
              <a:t>organisational</a:t>
            </a:r>
            <a:r>
              <a:rPr lang="en-US" sz="1200" kern="1200" dirty="0" smtClean="0">
                <a:solidFill>
                  <a:schemeClr val="tx1"/>
                </a:solidFill>
                <a:effectLst/>
                <a:latin typeface="+mn-lt"/>
                <a:ea typeface="+mn-ea"/>
                <a:cs typeface="+mn-cs"/>
              </a:rPr>
              <a:t> goals and objectives within the stipulated time.</a:t>
            </a:r>
          </a:p>
          <a:p>
            <a:pPr lvl="0"/>
            <a:r>
              <a:rPr lang="en-US" sz="1200" b="1" kern="1200" dirty="0" smtClean="0">
                <a:solidFill>
                  <a:schemeClr val="tx1"/>
                </a:solidFill>
                <a:effectLst/>
                <a:latin typeface="+mn-lt"/>
                <a:ea typeface="+mn-ea"/>
                <a:cs typeface="+mn-cs"/>
              </a:rPr>
              <a:t>Improved efficiency:</a:t>
            </a:r>
            <a:r>
              <a:rPr lang="en-US" sz="1200" kern="1200" dirty="0" smtClean="0">
                <a:solidFill>
                  <a:schemeClr val="tx1"/>
                </a:solidFill>
                <a:effectLst/>
                <a:latin typeface="+mn-lt"/>
                <a:ea typeface="+mn-ea"/>
                <a:cs typeface="+mn-cs"/>
              </a:rPr>
              <a:t> In an organisation, efficiency is measured in terms of costs and profits. High profits and low costs are the indicator of high efficiency. Decision making helps in lowering costs by improving the </a:t>
            </a:r>
            <a:r>
              <a:rPr lang="en-US" sz="1200" kern="1200" dirty="0" err="1" smtClean="0">
                <a:solidFill>
                  <a:schemeClr val="tx1"/>
                </a:solidFill>
                <a:effectLst/>
                <a:latin typeface="+mn-lt"/>
                <a:ea typeface="+mn-ea"/>
                <a:cs typeface="+mn-cs"/>
              </a:rPr>
              <a:t>utilisation</a:t>
            </a:r>
            <a:r>
              <a:rPr lang="en-US" sz="1200" kern="1200" dirty="0" smtClean="0">
                <a:solidFill>
                  <a:schemeClr val="tx1"/>
                </a:solidFill>
                <a:effectLst/>
                <a:latin typeface="+mn-lt"/>
                <a:ea typeface="+mn-ea"/>
                <a:cs typeface="+mn-cs"/>
              </a:rPr>
              <a:t> of resources, thereby increasing profits. This ultimately improves the efficiency of the organisation. </a:t>
            </a:r>
          </a:p>
          <a:p>
            <a:pPr lvl="0"/>
            <a:r>
              <a:rPr lang="en-US" sz="1200" b="1" kern="1200" dirty="0" smtClean="0">
                <a:solidFill>
                  <a:schemeClr val="tx1"/>
                </a:solidFill>
                <a:effectLst/>
                <a:latin typeface="+mn-lt"/>
                <a:ea typeface="+mn-ea"/>
                <a:cs typeface="+mn-cs"/>
              </a:rPr>
              <a:t>Promotion of innovation and creativity: </a:t>
            </a:r>
            <a:r>
              <a:rPr lang="en-US" sz="1200" kern="1200" dirty="0" smtClean="0">
                <a:solidFill>
                  <a:schemeClr val="tx1"/>
                </a:solidFill>
                <a:effectLst/>
                <a:latin typeface="+mn-lt"/>
                <a:ea typeface="+mn-ea"/>
                <a:cs typeface="+mn-cs"/>
              </a:rPr>
              <a:t>When rational decision making takes place in an organisation, new ideas, processes, and concepts are generated. It results in innovation and creativity, which enable an organisation to respond quickly to changes in the business environment.  </a:t>
            </a:r>
          </a:p>
          <a:p>
            <a:pPr lvl="0"/>
            <a:r>
              <a:rPr lang="en-US" sz="1200" b="1" kern="1200" dirty="0" smtClean="0">
                <a:solidFill>
                  <a:schemeClr val="tx1"/>
                </a:solidFill>
                <a:effectLst/>
                <a:latin typeface="+mn-lt"/>
                <a:ea typeface="+mn-ea"/>
                <a:cs typeface="+mn-cs"/>
              </a:rPr>
              <a:t>Increased motivation:</a:t>
            </a:r>
            <a:r>
              <a:rPr lang="en-US" sz="1200" kern="1200" dirty="0" smtClean="0">
                <a:solidFill>
                  <a:schemeClr val="tx1"/>
                </a:solidFill>
                <a:effectLst/>
                <a:latin typeface="+mn-lt"/>
                <a:ea typeface="+mn-ea"/>
                <a:cs typeface="+mn-cs"/>
              </a:rPr>
              <a:t> In an organisation, decision making motivates employees to perform to their best capabilities. It encourages them to take ownership of problems and solve them after careful analysis of all the possible solutions. When decisions taken by employees are successful, they bring both monetary and non-monetary benefits to the organisation as well as to the employees. This motivates employees to contribute to the success of the organisation. </a:t>
            </a: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135</a:t>
            </a:fld>
            <a:endParaRPr lang="en-GB">
              <a:solidFill>
                <a:prstClr val="black"/>
              </a:solidFill>
            </a:endParaRPr>
          </a:p>
        </p:txBody>
      </p:sp>
    </p:spTree>
    <p:extLst>
      <p:ext uri="{BB962C8B-B14F-4D97-AF65-F5344CB8AC3E}">
        <p14:creationId xmlns:p14="http://schemas.microsoft.com/office/powerpoint/2010/main" val="1355059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itchFamily="34" charset="0"/>
              <a:buChar char="•"/>
            </a:pPr>
            <a:endParaRPr lang="en-GB" sz="1600" dirty="0" smtClean="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136</a:t>
            </a:fld>
            <a:endParaRPr lang="en-GB">
              <a:solidFill>
                <a:prstClr val="black"/>
              </a:solidFill>
            </a:endParaRPr>
          </a:p>
        </p:txBody>
      </p:sp>
    </p:spTree>
    <p:extLst>
      <p:ext uri="{BB962C8B-B14F-4D97-AF65-F5344CB8AC3E}">
        <p14:creationId xmlns:p14="http://schemas.microsoft.com/office/powerpoint/2010/main" val="128441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13</a:t>
            </a:fld>
            <a:endParaRPr lang="en-GB"/>
          </a:p>
        </p:txBody>
      </p:sp>
    </p:spTree>
    <p:extLst>
      <p:ext uri="{BB962C8B-B14F-4D97-AF65-F5344CB8AC3E}">
        <p14:creationId xmlns:p14="http://schemas.microsoft.com/office/powerpoint/2010/main" val="3179509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137</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138</a:t>
            </a:fld>
            <a:endParaRPr lang="en-GB">
              <a:solidFill>
                <a:prstClr val="black"/>
              </a:solidFill>
            </a:endParaRPr>
          </a:p>
        </p:txBody>
      </p:sp>
    </p:spTree>
    <p:extLst>
      <p:ext uri="{BB962C8B-B14F-4D97-AF65-F5344CB8AC3E}">
        <p14:creationId xmlns:p14="http://schemas.microsoft.com/office/powerpoint/2010/main" val="28353889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139</a:t>
            </a:fld>
            <a:endParaRPr lang="en-GB">
              <a:solidFill>
                <a:prstClr val="black"/>
              </a:solidFill>
            </a:endParaRPr>
          </a:p>
        </p:txBody>
      </p:sp>
    </p:spTree>
    <p:extLst>
      <p:ext uri="{BB962C8B-B14F-4D97-AF65-F5344CB8AC3E}">
        <p14:creationId xmlns:p14="http://schemas.microsoft.com/office/powerpoint/2010/main" val="28353889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142</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Century" pitchFamily="18" charset="0"/>
                <a:ea typeface="+mn-ea"/>
                <a:cs typeface="+mn-cs"/>
              </a:rPr>
              <a:t>Leadership nowadays is not confined to giving advice and issuing orders to subordinates rather it is all about coordinating with team members, understanding their issues, supporting them, and evaluating their performance. </a:t>
            </a:r>
            <a:endParaRPr lang="en-US" sz="1600" dirty="0" smtClean="0">
              <a:latin typeface="Century" pitchFamily="18" charset="0"/>
            </a:endParaRPr>
          </a:p>
          <a:p>
            <a:pPr algn="just"/>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145</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600" kern="1200" dirty="0">
              <a:solidFill>
                <a:schemeClr val="tx1"/>
              </a:solidFill>
              <a:effectLst/>
              <a:latin typeface="Century" pitchFamily="18" charset="0"/>
              <a:ea typeface="+mn-ea"/>
              <a:cs typeface="+mn-cs"/>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146</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147</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148</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149</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150</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14</a:t>
            </a:fld>
            <a:endParaRPr lang="en-GB"/>
          </a:p>
        </p:txBody>
      </p:sp>
    </p:spTree>
    <p:extLst>
      <p:ext uri="{BB962C8B-B14F-4D97-AF65-F5344CB8AC3E}">
        <p14:creationId xmlns:p14="http://schemas.microsoft.com/office/powerpoint/2010/main" val="3179509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151</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smtClean="0">
                <a:solidFill>
                  <a:schemeClr val="tx1"/>
                </a:solidFill>
                <a:effectLst/>
                <a:latin typeface="+mn-lt"/>
                <a:ea typeface="+mn-ea"/>
                <a:cs typeface="+mn-cs"/>
              </a:rPr>
              <a:t>Different leaders follow different leadership styles to achieve the defined goals. Leadership styles vary based on the attitude, personality, approach, and working patterns of leaders. For example, some leaders keep the authority of making decisions in their own hands, while some may pass a certain degree of authority of decision making to their subordinates. </a:t>
            </a:r>
            <a:endParaRPr lang="en-US" sz="1600" dirty="0" smtClean="0"/>
          </a:p>
          <a:p>
            <a:pPr marL="171450" indent="-171450" algn="just">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152</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153</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154</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156</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157</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smtClean="0">
                <a:solidFill>
                  <a:schemeClr val="tx1"/>
                </a:solidFill>
                <a:effectLst/>
                <a:latin typeface="+mn-lt"/>
                <a:ea typeface="+mn-ea"/>
                <a:cs typeface="+mn-cs"/>
              </a:rPr>
              <a:t>In an organisation, leaders set a direction for people; communicate to people where the organisation wants to reach in the future; encourage people to achieve the organisation’s vision. Without leadership, conflicts may arise among a group of people. This is because different people may have different perspectives of looking at things. Leaders drive people in the same direction and harness their efforts jointly. Moreover, effective leadership helps an organisation to quickly respond to changes in the business environment; thereby sustaining its competitive position. </a:t>
            </a:r>
            <a:endParaRPr lang="en-US" sz="1600" dirty="0" smtClean="0"/>
          </a:p>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158</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US" sz="1600" kern="1200" dirty="0" smtClean="0">
                <a:solidFill>
                  <a:schemeClr val="tx1"/>
                </a:solidFill>
                <a:effectLst/>
                <a:latin typeface="+mn-lt"/>
                <a:ea typeface="+mn-ea"/>
                <a:cs typeface="+mn-cs"/>
              </a:rPr>
              <a:t>In spite of the differences between leadership and management, in today’s competitive business environment, </a:t>
            </a:r>
            <a:r>
              <a:rPr lang="en-US" sz="1600" kern="1200" dirty="0" err="1" smtClean="0">
                <a:solidFill>
                  <a:schemeClr val="tx1"/>
                </a:solidFill>
                <a:effectLst/>
                <a:latin typeface="+mn-lt"/>
                <a:ea typeface="+mn-ea"/>
                <a:cs typeface="+mn-cs"/>
              </a:rPr>
              <a:t>organisations</a:t>
            </a:r>
            <a:r>
              <a:rPr lang="en-US" sz="1600" kern="1200" dirty="0" smtClean="0">
                <a:solidFill>
                  <a:schemeClr val="tx1"/>
                </a:solidFill>
                <a:effectLst/>
                <a:latin typeface="+mn-lt"/>
                <a:ea typeface="+mn-ea"/>
                <a:cs typeface="+mn-cs"/>
              </a:rPr>
              <a:t> need both strong management and effective leadership to achieve efficiency. An effective leader may set the vision of an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however, a good manager defines what should be done to achieve that vision. Without efficient management, the vision set by a leader cannot be sustained. Similarly, management practiced without effective leadership would lead to a lack of creativity and innovation.</a:t>
            </a:r>
          </a:p>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159</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160</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15</a:t>
            </a:fld>
            <a:endParaRPr lang="en-GB"/>
          </a:p>
        </p:txBody>
      </p:sp>
    </p:spTree>
    <p:extLst>
      <p:ext uri="{BB962C8B-B14F-4D97-AF65-F5344CB8AC3E}">
        <p14:creationId xmlns:p14="http://schemas.microsoft.com/office/powerpoint/2010/main" val="3179509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kern="1200" dirty="0" smtClean="0">
                <a:solidFill>
                  <a:schemeClr val="tx1"/>
                </a:solidFill>
                <a:effectLst/>
                <a:latin typeface="+mn-lt"/>
                <a:ea typeface="+mn-ea"/>
                <a:cs typeface="+mn-cs"/>
              </a:rPr>
              <a:t>Skills to be Possessed by Team Members are: </a:t>
            </a:r>
            <a:endParaRPr lang="en-US" sz="1600" b="1" kern="1200" dirty="0" smtClean="0">
              <a:solidFill>
                <a:schemeClr val="tx1"/>
              </a:solidFill>
              <a:effectLst/>
              <a:latin typeface="+mn-lt"/>
              <a:ea typeface="+mn-ea"/>
              <a:cs typeface="+mn-cs"/>
            </a:endParaRPr>
          </a:p>
          <a:p>
            <a:pPr lvl="0"/>
            <a:r>
              <a:rPr lang="en-US" sz="1600" b="1" kern="1200" dirty="0" smtClean="0">
                <a:solidFill>
                  <a:schemeClr val="tx1"/>
                </a:solidFill>
                <a:effectLst/>
                <a:latin typeface="+mn-lt"/>
                <a:ea typeface="+mn-ea"/>
                <a:cs typeface="+mn-cs"/>
              </a:rPr>
              <a:t>Communication skills: </a:t>
            </a:r>
            <a:r>
              <a:rPr lang="en-US" sz="1600" kern="1200" dirty="0" smtClean="0">
                <a:solidFill>
                  <a:schemeClr val="tx1"/>
                </a:solidFill>
                <a:effectLst/>
                <a:latin typeface="+mn-lt"/>
                <a:ea typeface="+mn-ea"/>
                <a:cs typeface="+mn-cs"/>
              </a:rPr>
              <a:t>A communication gap is one of the major causes of poor productivity of people. To remove such gap, leaders encourage their team members to be good communicators so that they can freely share their thoughts with each other. Good communication skills help team members in developing cordial relationships with other team members and management; avoid confusions; and resolve conflicts. Leaders develop communication skills of team members using various tools, such as group discussions, one-on-one sessions, and role plays. </a:t>
            </a:r>
          </a:p>
          <a:p>
            <a:pPr lvl="0"/>
            <a:r>
              <a:rPr lang="en-US" sz="1600" b="1" kern="1200" dirty="0" smtClean="0">
                <a:solidFill>
                  <a:schemeClr val="tx1"/>
                </a:solidFill>
                <a:effectLst/>
                <a:latin typeface="+mn-lt"/>
                <a:ea typeface="+mn-ea"/>
                <a:cs typeface="+mn-cs"/>
              </a:rPr>
              <a:t>Listening skills:</a:t>
            </a:r>
            <a:r>
              <a:rPr lang="en-US" sz="1600" kern="1200" dirty="0" smtClean="0">
                <a:solidFill>
                  <a:schemeClr val="tx1"/>
                </a:solidFill>
                <a:effectLst/>
                <a:latin typeface="+mn-lt"/>
                <a:ea typeface="+mn-ea"/>
                <a:cs typeface="+mn-cs"/>
              </a:rPr>
              <a:t> Good listening skills are equally important for team members in order to work efficiently. These skills help team members to understand their roles clearly and determine various aspects of a task, such as the duration, requirement of resources, and desired quality level. Poor listening skills may lead to wrong decisions by team members, which would affect their productivity adversely. Thus, leaders focus on developing good listening skills of team members. Observations and feedback sessions are two important tools for developing listening skills.  </a:t>
            </a:r>
          </a:p>
          <a:p>
            <a:pPr lvl="0"/>
            <a:r>
              <a:rPr lang="en-US" sz="1600" b="1" kern="1200" dirty="0" smtClean="0">
                <a:solidFill>
                  <a:schemeClr val="tx1"/>
                </a:solidFill>
                <a:effectLst/>
                <a:latin typeface="+mn-lt"/>
                <a:ea typeface="+mn-ea"/>
                <a:cs typeface="+mn-cs"/>
              </a:rPr>
              <a:t>Time management skills:</a:t>
            </a:r>
            <a:r>
              <a:rPr lang="en-US" sz="1600" kern="1200" dirty="0" smtClean="0">
                <a:solidFill>
                  <a:schemeClr val="tx1"/>
                </a:solidFill>
                <a:effectLst/>
                <a:latin typeface="+mn-lt"/>
                <a:ea typeface="+mn-ea"/>
                <a:cs typeface="+mn-cs"/>
              </a:rPr>
              <a:t> Every project in an </a:t>
            </a:r>
            <a:r>
              <a:rPr lang="en-GB" sz="1600" kern="1200" noProof="0" dirty="0"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has a starting and end point. Any delay in the completion of a project may bring losses for the </a:t>
            </a:r>
            <a:r>
              <a:rPr lang="en-GB" sz="1600" kern="1200" noProof="0" dirty="0"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Thus, team members are required to complete their assigned tasks on time so that the project can be delivered within the stipulated time period. For this, it is important that team members should have good time management skills. Leaders strive to develop time management skills of team members using various methods like goal setting, </a:t>
            </a:r>
            <a:r>
              <a:rPr lang="en-GB" sz="1600" kern="1200" noProof="0" dirty="0" smtClean="0">
                <a:solidFill>
                  <a:schemeClr val="tx1"/>
                </a:solidFill>
                <a:effectLst/>
                <a:latin typeface="+mn-lt"/>
                <a:ea typeface="+mn-ea"/>
                <a:cs typeface="+mn-cs"/>
              </a:rPr>
              <a:t>prioritisation</a:t>
            </a:r>
            <a:r>
              <a:rPr lang="en-US" sz="1600" kern="1200" dirty="0" smtClean="0">
                <a:solidFill>
                  <a:schemeClr val="tx1"/>
                </a:solidFill>
                <a:effectLst/>
                <a:latin typeface="+mn-lt"/>
                <a:ea typeface="+mn-ea"/>
                <a:cs typeface="+mn-cs"/>
              </a:rPr>
              <a:t> of tasks, weekly reviews, to-do lists, etc.      </a:t>
            </a:r>
          </a:p>
          <a:p>
            <a:pPr lvl="0"/>
            <a:r>
              <a:rPr lang="en-US" sz="1600" b="1" kern="1200" dirty="0" smtClean="0">
                <a:solidFill>
                  <a:schemeClr val="tx1"/>
                </a:solidFill>
                <a:effectLst/>
                <a:latin typeface="+mn-lt"/>
                <a:ea typeface="+mn-ea"/>
                <a:cs typeface="+mn-cs"/>
              </a:rPr>
              <a:t>Decision-making skills: </a:t>
            </a:r>
            <a:r>
              <a:rPr lang="en-US" sz="1600" kern="1200" dirty="0" smtClean="0">
                <a:solidFill>
                  <a:schemeClr val="tx1"/>
                </a:solidFill>
                <a:effectLst/>
                <a:latin typeface="+mn-lt"/>
                <a:ea typeface="+mn-ea"/>
                <a:cs typeface="+mn-cs"/>
              </a:rPr>
              <a:t>Leaders are usually responsible for taking all major decisions related to </a:t>
            </a:r>
            <a:r>
              <a:rPr lang="en-GB" sz="1600" kern="1200" noProof="0" dirty="0" smtClean="0">
                <a:solidFill>
                  <a:schemeClr val="tx1"/>
                </a:solidFill>
                <a:effectLst/>
                <a:latin typeface="+mn-lt"/>
                <a:ea typeface="+mn-ea"/>
                <a:cs typeface="+mn-cs"/>
              </a:rPr>
              <a:t>organisational</a:t>
            </a:r>
            <a:r>
              <a:rPr lang="en-US" sz="1600" kern="1200" dirty="0" smtClean="0">
                <a:solidFill>
                  <a:schemeClr val="tx1"/>
                </a:solidFill>
                <a:effectLst/>
                <a:latin typeface="+mn-lt"/>
                <a:ea typeface="+mn-ea"/>
                <a:cs typeface="+mn-cs"/>
              </a:rPr>
              <a:t> activities. However, when a project is executed, there may be a need to take immediate decisions and a leader may not be available at that point in time. In such cases, team members are required to take spontaneous decisions in order to maintain the project flow. Team members can take effective decisions if they have good decision making skills. To develop the skills of team members, leaders should delegate authority of decision making to members and support them from time to time.       </a:t>
            </a:r>
          </a:p>
          <a:p>
            <a:pPr lvl="0"/>
            <a:r>
              <a:rPr lang="en-US" sz="1600" b="1" kern="1200" dirty="0" smtClean="0">
                <a:solidFill>
                  <a:schemeClr val="tx1"/>
                </a:solidFill>
                <a:effectLst/>
                <a:latin typeface="+mn-lt"/>
                <a:ea typeface="+mn-ea"/>
                <a:cs typeface="+mn-cs"/>
              </a:rPr>
              <a:t>Risk identification skills: </a:t>
            </a:r>
            <a:r>
              <a:rPr lang="en-US" sz="1600" kern="1200" dirty="0" smtClean="0">
                <a:solidFill>
                  <a:schemeClr val="tx1"/>
                </a:solidFill>
                <a:effectLst/>
                <a:latin typeface="+mn-lt"/>
                <a:ea typeface="+mn-ea"/>
                <a:cs typeface="+mn-cs"/>
              </a:rPr>
              <a:t>Every </a:t>
            </a:r>
            <a:r>
              <a:rPr lang="en-GB" sz="1600" kern="1200" noProof="0" dirty="0" smtClean="0">
                <a:solidFill>
                  <a:schemeClr val="tx1"/>
                </a:solidFill>
                <a:effectLst/>
                <a:latin typeface="+mn-lt"/>
                <a:ea typeface="+mn-ea"/>
                <a:cs typeface="+mn-cs"/>
              </a:rPr>
              <a:t>organisational</a:t>
            </a:r>
            <a:r>
              <a:rPr lang="en-US" sz="1600" kern="1200" dirty="0" smtClean="0">
                <a:solidFill>
                  <a:schemeClr val="tx1"/>
                </a:solidFill>
                <a:effectLst/>
                <a:latin typeface="+mn-lt"/>
                <a:ea typeface="+mn-ea"/>
                <a:cs typeface="+mn-cs"/>
              </a:rPr>
              <a:t> activity is subject to a certain degree of risk. However, risks can incur huge losses for an </a:t>
            </a:r>
            <a:r>
              <a:rPr lang="en-GB" sz="1600" kern="1200" noProof="0" dirty="0"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if not identified and managed on time. Therefore, a leader must focus on building a competent team in which the members are able to assess risks involved in activities and take appropriate actions to mitigate such risks.  </a:t>
            </a:r>
          </a:p>
          <a:p>
            <a:pPr lvl="0"/>
            <a:r>
              <a:rPr lang="en-US" sz="1600" b="1" kern="1200" dirty="0" smtClean="0">
                <a:solidFill>
                  <a:schemeClr val="tx1"/>
                </a:solidFill>
                <a:effectLst/>
                <a:latin typeface="+mn-lt"/>
                <a:ea typeface="+mn-ea"/>
                <a:cs typeface="+mn-cs"/>
              </a:rPr>
              <a:t>Motivation skills:</a:t>
            </a:r>
            <a:r>
              <a:rPr lang="en-US" sz="1600" kern="1200" dirty="0" smtClean="0">
                <a:solidFill>
                  <a:schemeClr val="tx1"/>
                </a:solidFill>
                <a:effectLst/>
                <a:latin typeface="+mn-lt"/>
                <a:ea typeface="+mn-ea"/>
                <a:cs typeface="+mn-cs"/>
              </a:rPr>
              <a:t> Motivating people is not the solo responsibly of a leader rather team members should be self-motivated to perform any task collectively. Thus, it is important for a leader to understand the needs of team members and resolve their problems so that the members are keen to work toward the completion of tasks.   </a:t>
            </a:r>
          </a:p>
          <a:p>
            <a:endParaRPr lang="en-US" sz="1600" dirty="0" smtClean="0"/>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161</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mn-lt"/>
                <a:ea typeface="+mn-ea"/>
                <a:cs typeface="+mn-cs"/>
              </a:rPr>
              <a:t>Group decision making requires effective coordination and integration of group members. As every member of a group has different perspectives, thoughts, and ideas, there are chances that they may disagree on various aspects. This can give rise to conflicts among group members, which adversely affect group performance as well as </a:t>
            </a:r>
            <a:r>
              <a:rPr lang="en-GB" sz="1600" kern="1200" noProof="0" dirty="0" smtClean="0">
                <a:solidFill>
                  <a:schemeClr val="tx1"/>
                </a:solidFill>
                <a:effectLst/>
                <a:latin typeface="+mn-lt"/>
                <a:ea typeface="+mn-ea"/>
                <a:cs typeface="+mn-cs"/>
              </a:rPr>
              <a:t>organisational</a:t>
            </a:r>
            <a:r>
              <a:rPr lang="en-US" sz="1600" kern="1200" dirty="0" smtClean="0">
                <a:solidFill>
                  <a:schemeClr val="tx1"/>
                </a:solidFill>
                <a:effectLst/>
                <a:latin typeface="+mn-lt"/>
                <a:ea typeface="+mn-ea"/>
                <a:cs typeface="+mn-cs"/>
              </a:rPr>
              <a:t> performance. Here, the role of leaders comes into the picture.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Effective leaders </a:t>
            </a:r>
            <a:r>
              <a:rPr lang="en-US" sz="1600" kern="1200" dirty="0" smtClean="0">
                <a:solidFill>
                  <a:schemeClr val="tx1"/>
                </a:solidFill>
                <a:effectLst/>
                <a:latin typeface="+mn-lt"/>
                <a:ea typeface="+mn-ea"/>
                <a:cs typeface="+mn-cs"/>
              </a:rPr>
              <a:t>influence employees to share their knowledge and skills; provide inputs for decision making; give suggestions for improvement; engage in cross-functional teams; and contribute to various management initiatives. This results in increased employee motivation and productivity over a period of time. It leads to a consultative environment in an </a:t>
            </a:r>
            <a:r>
              <a:rPr lang="en-GB" sz="1600" kern="1200" noProof="0" dirty="0"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rather than the traditional direct command system. In addition, leaders should ensure that employees are willing to participate in group decision making.  </a:t>
            </a:r>
          </a:p>
          <a:p>
            <a:endParaRPr lang="en-US" sz="1600" kern="1200" dirty="0" smtClean="0">
              <a:solidFill>
                <a:schemeClr val="tx1"/>
              </a:solidFill>
              <a:effectLst/>
              <a:latin typeface="+mn-lt"/>
              <a:ea typeface="+mn-ea"/>
              <a:cs typeface="+mn-cs"/>
            </a:endParaRP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162</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164</a:t>
            </a:fld>
            <a:endParaRPr lang="en-GB">
              <a:solidFill>
                <a:prstClr val="black"/>
              </a:solidFill>
            </a:endParaRPr>
          </a:p>
        </p:txBody>
      </p:sp>
    </p:spTree>
    <p:extLst>
      <p:ext uri="{BB962C8B-B14F-4D97-AF65-F5344CB8AC3E}">
        <p14:creationId xmlns:p14="http://schemas.microsoft.com/office/powerpoint/2010/main" val="27526852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165</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168</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600" kern="1200" dirty="0">
              <a:solidFill>
                <a:schemeClr val="tx1"/>
              </a:solidFill>
              <a:effectLst/>
              <a:latin typeface="Century" pitchFamily="18" charset="0"/>
              <a:ea typeface="+mn-ea"/>
              <a:cs typeface="+mn-cs"/>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169</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170</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171</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172</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173</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16</a:t>
            </a:fld>
            <a:endParaRPr lang="en-GB"/>
          </a:p>
        </p:txBody>
      </p:sp>
    </p:spTree>
    <p:extLst>
      <p:ext uri="{BB962C8B-B14F-4D97-AF65-F5344CB8AC3E}">
        <p14:creationId xmlns:p14="http://schemas.microsoft.com/office/powerpoint/2010/main" val="31795093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174</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smtClean="0">
                <a:solidFill>
                  <a:schemeClr val="tx1"/>
                </a:solidFill>
                <a:effectLst/>
                <a:latin typeface="+mn-lt"/>
                <a:ea typeface="+mn-ea"/>
                <a:cs typeface="+mn-cs"/>
              </a:rPr>
              <a:t>Traditional theories of motivation were strongly criticised by human behaviourists. According to them, traditional theories of motivation neglect socio-psychological factors; thereby underestimating human motivation. According to Chester Barnard, “It seems to me to be a matter of common experience that material rewards are ineffective beyond the subsistence level excepting to a very limited population of men; that most men neither work hard; nor can be induced thereby to devote more than a fraction of their possible contribution to organisational effort.” </a:t>
            </a:r>
            <a:endParaRPr lang="en-US" sz="1600" dirty="0" smtClean="0"/>
          </a:p>
          <a:p>
            <a:pPr marL="171450" indent="-171450" algn="just">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levels of needs given by Maslow are explained as follows:</a:t>
            </a:r>
          </a:p>
          <a:p>
            <a:pPr marL="171450" lvl="0" indent="-171450">
              <a:buFont typeface="Arial" pitchFamily="34" charset="0"/>
              <a:buChar char="•"/>
            </a:pPr>
            <a:r>
              <a:rPr lang="en-US" sz="1200" b="1" kern="1200" dirty="0" smtClean="0">
                <a:solidFill>
                  <a:schemeClr val="tx1"/>
                </a:solidFill>
                <a:effectLst/>
                <a:latin typeface="+mn-lt"/>
                <a:ea typeface="+mn-ea"/>
                <a:cs typeface="+mn-cs"/>
              </a:rPr>
              <a:t>Physiological needs:</a:t>
            </a:r>
            <a:r>
              <a:rPr lang="en-US" sz="1200" kern="1200" dirty="0" smtClean="0">
                <a:solidFill>
                  <a:schemeClr val="tx1"/>
                </a:solidFill>
                <a:effectLst/>
                <a:latin typeface="+mn-lt"/>
                <a:ea typeface="+mn-ea"/>
                <a:cs typeface="+mn-cs"/>
              </a:rPr>
              <a:t> These needs include the basic needs for food, clothing, and shelter.</a:t>
            </a:r>
          </a:p>
          <a:p>
            <a:pPr marL="171450" lvl="0" indent="-171450">
              <a:buFont typeface="Arial" pitchFamily="34" charset="0"/>
              <a:buChar char="•"/>
            </a:pPr>
            <a:r>
              <a:rPr lang="en-US" sz="1200" b="1" kern="1200" dirty="0" smtClean="0">
                <a:solidFill>
                  <a:schemeClr val="tx1"/>
                </a:solidFill>
                <a:effectLst/>
                <a:latin typeface="+mn-lt"/>
                <a:ea typeface="+mn-ea"/>
                <a:cs typeface="+mn-cs"/>
              </a:rPr>
              <a:t>Safety needs:</a:t>
            </a:r>
            <a:r>
              <a:rPr lang="en-US" sz="1200" kern="1200" dirty="0" smtClean="0">
                <a:solidFill>
                  <a:schemeClr val="tx1"/>
                </a:solidFill>
                <a:effectLst/>
                <a:latin typeface="+mn-lt"/>
                <a:ea typeface="+mn-ea"/>
                <a:cs typeface="+mn-cs"/>
              </a:rPr>
              <a:t> These needs include needs for protection from physical and emotional harm.</a:t>
            </a:r>
          </a:p>
          <a:p>
            <a:pPr marL="171450" lvl="0" indent="-171450">
              <a:buFont typeface="Arial" pitchFamily="34" charset="0"/>
              <a:buChar char="•"/>
            </a:pPr>
            <a:r>
              <a:rPr lang="en-US" sz="1200" b="1" kern="1200" dirty="0" smtClean="0">
                <a:solidFill>
                  <a:schemeClr val="tx1"/>
                </a:solidFill>
                <a:effectLst/>
                <a:latin typeface="+mn-lt"/>
                <a:ea typeface="+mn-ea"/>
                <a:cs typeface="+mn-cs"/>
              </a:rPr>
              <a:t>Social needs:</a:t>
            </a:r>
            <a:r>
              <a:rPr lang="en-US" sz="1200" kern="1200" dirty="0" smtClean="0">
                <a:solidFill>
                  <a:schemeClr val="tx1"/>
                </a:solidFill>
                <a:effectLst/>
                <a:latin typeface="+mn-lt"/>
                <a:ea typeface="+mn-ea"/>
                <a:cs typeface="+mn-cs"/>
              </a:rPr>
              <a:t> These needs include needs for affection, belongingness, acceptance, and friendship.</a:t>
            </a:r>
          </a:p>
          <a:p>
            <a:pPr marL="171450" lvl="0" indent="-171450">
              <a:buFont typeface="Arial" pitchFamily="34" charset="0"/>
              <a:buChar char="•"/>
            </a:pPr>
            <a:r>
              <a:rPr lang="en-US" sz="1200" b="1" kern="1200" dirty="0" smtClean="0">
                <a:solidFill>
                  <a:schemeClr val="tx1"/>
                </a:solidFill>
                <a:effectLst/>
                <a:latin typeface="+mn-lt"/>
                <a:ea typeface="+mn-ea"/>
                <a:cs typeface="+mn-cs"/>
              </a:rPr>
              <a:t>Esteem needs:</a:t>
            </a:r>
            <a:r>
              <a:rPr lang="en-US" sz="1200" kern="1200" dirty="0" smtClean="0">
                <a:solidFill>
                  <a:schemeClr val="tx1"/>
                </a:solidFill>
                <a:effectLst/>
                <a:latin typeface="+mn-lt"/>
                <a:ea typeface="+mn-ea"/>
                <a:cs typeface="+mn-cs"/>
              </a:rPr>
              <a:t> These needs include needs for internal esteem factors, such as self-respect, autonomy, and achievement as well as external esteem factors, such as status, recognition, and attention.</a:t>
            </a:r>
          </a:p>
          <a:p>
            <a:pPr marL="171450" lvl="0" indent="-171450">
              <a:buFont typeface="Arial" pitchFamily="34" charset="0"/>
              <a:buChar char="•"/>
            </a:pPr>
            <a:r>
              <a:rPr lang="en-US" sz="1200" b="1" kern="1200" dirty="0" smtClean="0">
                <a:solidFill>
                  <a:schemeClr val="tx1"/>
                </a:solidFill>
                <a:effectLst/>
                <a:latin typeface="+mn-lt"/>
                <a:ea typeface="+mn-ea"/>
                <a:cs typeface="+mn-cs"/>
              </a:rPr>
              <a:t>Self-</a:t>
            </a:r>
            <a:r>
              <a:rPr lang="en-US" sz="1200" b="1" kern="1200" dirty="0" err="1" smtClean="0">
                <a:solidFill>
                  <a:schemeClr val="tx1"/>
                </a:solidFill>
                <a:effectLst/>
                <a:latin typeface="+mn-lt"/>
                <a:ea typeface="+mn-ea"/>
                <a:cs typeface="+mn-cs"/>
              </a:rPr>
              <a:t>actualisation</a:t>
            </a:r>
            <a:r>
              <a:rPr lang="en-US" sz="1200" b="1" kern="1200" dirty="0" smtClean="0">
                <a:solidFill>
                  <a:schemeClr val="tx1"/>
                </a:solidFill>
                <a:effectLst/>
                <a:latin typeface="+mn-lt"/>
                <a:ea typeface="+mn-ea"/>
                <a:cs typeface="+mn-cs"/>
              </a:rPr>
              <a:t> needs:</a:t>
            </a:r>
            <a:r>
              <a:rPr lang="en-US" sz="1200" kern="1200" dirty="0" smtClean="0">
                <a:solidFill>
                  <a:schemeClr val="tx1"/>
                </a:solidFill>
                <a:effectLst/>
                <a:latin typeface="+mn-lt"/>
                <a:ea typeface="+mn-ea"/>
                <a:cs typeface="+mn-cs"/>
              </a:rPr>
              <a:t> These needs include a drive for individuals to become what they are capable of becoming. Self-</a:t>
            </a:r>
            <a:r>
              <a:rPr lang="en-US" sz="1200" kern="1200" dirty="0" err="1" smtClean="0">
                <a:solidFill>
                  <a:schemeClr val="tx1"/>
                </a:solidFill>
                <a:effectLst/>
                <a:latin typeface="+mn-lt"/>
                <a:ea typeface="+mn-ea"/>
                <a:cs typeface="+mn-cs"/>
              </a:rPr>
              <a:t>actualisations</a:t>
            </a:r>
            <a:r>
              <a:rPr lang="en-US" sz="1200" kern="1200" dirty="0" smtClean="0">
                <a:solidFill>
                  <a:schemeClr val="tx1"/>
                </a:solidFill>
                <a:effectLst/>
                <a:latin typeface="+mn-lt"/>
                <a:ea typeface="+mn-ea"/>
                <a:cs typeface="+mn-cs"/>
              </a:rPr>
              <a:t> needs include the need for growth, need for </a:t>
            </a:r>
            <a:r>
              <a:rPr lang="en-US" sz="1200" kern="1200" dirty="0" err="1" smtClean="0">
                <a:solidFill>
                  <a:schemeClr val="tx1"/>
                </a:solidFill>
                <a:effectLst/>
                <a:latin typeface="+mn-lt"/>
                <a:ea typeface="+mn-ea"/>
                <a:cs typeface="+mn-cs"/>
              </a:rPr>
              <a:t>realisation</a:t>
            </a:r>
            <a:r>
              <a:rPr lang="en-US" sz="1200" kern="1200" dirty="0" smtClean="0">
                <a:solidFill>
                  <a:schemeClr val="tx1"/>
                </a:solidFill>
                <a:effectLst/>
                <a:latin typeface="+mn-lt"/>
                <a:ea typeface="+mn-ea"/>
                <a:cs typeface="+mn-cs"/>
              </a:rPr>
              <a:t> of one’s potential, and need for self-</a:t>
            </a:r>
            <a:r>
              <a:rPr lang="en-US" sz="1200" kern="1200" dirty="0" err="1" smtClean="0">
                <a:solidFill>
                  <a:schemeClr val="tx1"/>
                </a:solidFill>
                <a:effectLst/>
                <a:latin typeface="+mn-lt"/>
                <a:ea typeface="+mn-ea"/>
                <a:cs typeface="+mn-cs"/>
              </a:rPr>
              <a:t>fulfilment</a:t>
            </a:r>
            <a:r>
              <a:rPr lang="en-US" sz="1200" kern="1200" dirty="0" smtClean="0">
                <a:solidFill>
                  <a:schemeClr val="tx1"/>
                </a:solidFill>
                <a:effectLst/>
                <a:latin typeface="+mn-lt"/>
                <a:ea typeface="+mn-ea"/>
                <a:cs typeface="+mn-cs"/>
              </a:rPr>
              <a:t>.</a:t>
            </a:r>
          </a:p>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176</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177</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178</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179</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smtClean="0">
                <a:solidFill>
                  <a:schemeClr val="tx1"/>
                </a:solidFill>
                <a:effectLst/>
                <a:latin typeface="+mn-lt"/>
                <a:ea typeface="+mn-ea"/>
                <a:cs typeface="+mn-cs"/>
              </a:rPr>
              <a:t>The Existence, Relatedness and Growth (ERG) theory was developed by an American psychologist Clayton </a:t>
            </a:r>
            <a:r>
              <a:rPr lang="en-GB" sz="1600" kern="1200" dirty="0" err="1" smtClean="0">
                <a:solidFill>
                  <a:schemeClr val="tx1"/>
                </a:solidFill>
                <a:effectLst/>
                <a:latin typeface="+mn-lt"/>
                <a:ea typeface="+mn-ea"/>
                <a:cs typeface="+mn-cs"/>
              </a:rPr>
              <a:t>Alderfer</a:t>
            </a:r>
            <a:r>
              <a:rPr lang="en-GB" sz="1600" kern="1200" dirty="0" smtClean="0">
                <a:solidFill>
                  <a:schemeClr val="tx1"/>
                </a:solidFill>
                <a:effectLst/>
                <a:latin typeface="+mn-lt"/>
                <a:ea typeface="+mn-ea"/>
                <a:cs typeface="+mn-cs"/>
              </a:rPr>
              <a:t>. He synchronised the Maslow's need hierarchy theory by categorising five levels of needs into three simpler and broader classes of needs.</a:t>
            </a:r>
          </a:p>
          <a:p>
            <a:r>
              <a:rPr lang="en-US" sz="1200" kern="1200" dirty="0" smtClean="0">
                <a:solidFill>
                  <a:schemeClr val="tx1"/>
                </a:solidFill>
                <a:effectLst/>
                <a:latin typeface="+mn-lt"/>
                <a:ea typeface="+mn-ea"/>
                <a:cs typeface="+mn-cs"/>
              </a:rPr>
              <a:t>Let us discuss these levels in detail.  </a:t>
            </a:r>
          </a:p>
          <a:p>
            <a:pPr marL="171450" lvl="0" indent="-171450">
              <a:buFont typeface="Arial" pitchFamily="34" charset="0"/>
              <a:buChar char="•"/>
            </a:pPr>
            <a:r>
              <a:rPr lang="en-US" sz="1200" b="1" kern="1200" dirty="0" smtClean="0">
                <a:solidFill>
                  <a:schemeClr val="tx1"/>
                </a:solidFill>
                <a:effectLst/>
                <a:latin typeface="+mn-lt"/>
                <a:ea typeface="+mn-ea"/>
                <a:cs typeface="+mn-cs"/>
              </a:rPr>
              <a:t>Existence:</a:t>
            </a:r>
            <a:r>
              <a:rPr lang="en-US" sz="1200" kern="1200" dirty="0" smtClean="0">
                <a:solidFill>
                  <a:schemeClr val="tx1"/>
                </a:solidFill>
                <a:effectLst/>
                <a:latin typeface="+mn-lt"/>
                <a:ea typeface="+mn-ea"/>
                <a:cs typeface="+mn-cs"/>
              </a:rPr>
              <a:t> These needs are concerned with fulfilling the basic requirements for the existence of individuals. Maslow’s physiological and safety needs are included in this group.</a:t>
            </a:r>
          </a:p>
          <a:p>
            <a:pPr marL="171450" lvl="0" indent="-171450">
              <a:buFont typeface="Arial" pitchFamily="34" charset="0"/>
              <a:buChar char="•"/>
            </a:pPr>
            <a:r>
              <a:rPr lang="en-US" sz="1200" b="1" kern="1200" dirty="0" smtClean="0">
                <a:solidFill>
                  <a:schemeClr val="tx1"/>
                </a:solidFill>
                <a:effectLst/>
                <a:latin typeface="+mn-lt"/>
                <a:ea typeface="+mn-ea"/>
                <a:cs typeface="+mn-cs"/>
              </a:rPr>
              <a:t>Relatedness:</a:t>
            </a:r>
            <a:r>
              <a:rPr lang="en-US" sz="1200" kern="1200" dirty="0" smtClean="0">
                <a:solidFill>
                  <a:schemeClr val="tx1"/>
                </a:solidFill>
                <a:effectLst/>
                <a:latin typeface="+mn-lt"/>
                <a:ea typeface="+mn-ea"/>
                <a:cs typeface="+mn-cs"/>
              </a:rPr>
              <a:t> These needs are concerned with the desire of individuals for maintaining important interpersonal relationships. Individuals who possess a dominant desire for affiliation feel a need to interact with others in order to satisfy that desire. Maslow’s social and esteem needs are included in this group.</a:t>
            </a:r>
          </a:p>
          <a:p>
            <a:pPr marL="171450" lvl="0" indent="-171450">
              <a:buFont typeface="Arial" pitchFamily="34" charset="0"/>
              <a:buChar char="•"/>
            </a:pPr>
            <a:r>
              <a:rPr lang="en-US" sz="1200" b="1" kern="1200" dirty="0" smtClean="0">
                <a:solidFill>
                  <a:schemeClr val="tx1"/>
                </a:solidFill>
                <a:effectLst/>
                <a:latin typeface="+mn-lt"/>
                <a:ea typeface="+mn-ea"/>
                <a:cs typeface="+mn-cs"/>
              </a:rPr>
              <a:t>Growth:</a:t>
            </a:r>
            <a:r>
              <a:rPr lang="en-US" sz="1200" kern="1200" dirty="0" smtClean="0">
                <a:solidFill>
                  <a:schemeClr val="tx1"/>
                </a:solidFill>
                <a:effectLst/>
                <a:latin typeface="+mn-lt"/>
                <a:ea typeface="+mn-ea"/>
                <a:cs typeface="+mn-cs"/>
              </a:rPr>
              <a:t> These needs are concerned with the self-development of an individual. According to </a:t>
            </a:r>
            <a:r>
              <a:rPr lang="en-US" sz="1200" kern="1200" dirty="0" err="1" smtClean="0">
                <a:solidFill>
                  <a:schemeClr val="tx1"/>
                </a:solidFill>
                <a:effectLst/>
                <a:latin typeface="+mn-lt"/>
                <a:ea typeface="+mn-ea"/>
                <a:cs typeface="+mn-cs"/>
              </a:rPr>
              <a:t>Alderfer</a:t>
            </a:r>
            <a:r>
              <a:rPr lang="en-US" sz="1200" kern="1200" dirty="0" smtClean="0">
                <a:solidFill>
                  <a:schemeClr val="tx1"/>
                </a:solidFill>
                <a:effectLst/>
                <a:latin typeface="+mn-lt"/>
                <a:ea typeface="+mn-ea"/>
                <a:cs typeface="+mn-cs"/>
              </a:rPr>
              <a:t>, growth is an intrinsic desire for personal development. Maslow’s esteem and self-</a:t>
            </a:r>
            <a:r>
              <a:rPr lang="en-US" sz="1200" kern="1200" dirty="0" err="1" smtClean="0">
                <a:solidFill>
                  <a:schemeClr val="tx1"/>
                </a:solidFill>
                <a:effectLst/>
                <a:latin typeface="+mn-lt"/>
                <a:ea typeface="+mn-ea"/>
                <a:cs typeface="+mn-cs"/>
              </a:rPr>
              <a:t>actualisation</a:t>
            </a:r>
            <a:r>
              <a:rPr lang="en-US" sz="1200" kern="1200" dirty="0" smtClean="0">
                <a:solidFill>
                  <a:schemeClr val="tx1"/>
                </a:solidFill>
                <a:effectLst/>
                <a:latin typeface="+mn-lt"/>
                <a:ea typeface="+mn-ea"/>
                <a:cs typeface="+mn-cs"/>
              </a:rPr>
              <a:t> needs are included in this group.</a:t>
            </a:r>
          </a:p>
          <a:p>
            <a:pPr marL="0" indent="0">
              <a:buFont typeface="Arial" pitchFamily="34" charset="0"/>
              <a:buNone/>
            </a:pPr>
            <a:r>
              <a:rPr lang="en-US" sz="1200" kern="1200" dirty="0" smtClean="0">
                <a:solidFill>
                  <a:schemeClr val="tx1"/>
                </a:solidFill>
                <a:effectLst/>
                <a:latin typeface="+mn-lt"/>
                <a:ea typeface="+mn-ea"/>
                <a:cs typeface="+mn-cs"/>
              </a:rPr>
              <a:t>The ERG theory states that if the lower order needs are satisfied, it leads to a desire for satisfying higher order needs. This theory states that multiple needs can act as motivators at the same time and attempt to satisfy higher order needs, which can result in the regression of lower order needs.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r>
              <a:rPr lang="en-GB" sz="16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marL="0" indent="0" algn="just">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180</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The McClelland's Need Theory was given by a well-known </a:t>
            </a:r>
            <a:r>
              <a:rPr lang="en-GB" sz="1600" u="none" strike="noStrike" kern="1200" dirty="0" smtClean="0">
                <a:solidFill>
                  <a:schemeClr val="tx1"/>
                </a:solidFill>
                <a:effectLst/>
                <a:latin typeface="+mn-lt"/>
                <a:ea typeface="+mn-ea"/>
                <a:cs typeface="+mn-cs"/>
                <a:hlinkClick r:id="rId3" tooltip="Psychologist"/>
              </a:rPr>
              <a:t>psychologist</a:t>
            </a:r>
            <a:r>
              <a:rPr lang="en-GB" sz="1600" kern="1200" dirty="0" smtClean="0">
                <a:solidFill>
                  <a:schemeClr val="tx1"/>
                </a:solidFill>
                <a:effectLst/>
                <a:latin typeface="+mn-lt"/>
                <a:ea typeface="+mn-ea"/>
                <a:cs typeface="+mn-cs"/>
              </a:rPr>
              <a:t> </a:t>
            </a:r>
            <a:r>
              <a:rPr lang="en-GB" sz="1600" u="none" strike="noStrike" kern="1200" dirty="0" smtClean="0">
                <a:solidFill>
                  <a:schemeClr val="tx1"/>
                </a:solidFill>
                <a:effectLst/>
                <a:latin typeface="+mn-lt"/>
                <a:ea typeface="+mn-ea"/>
                <a:cs typeface="+mn-cs"/>
                <a:hlinkClick r:id="rId4" tooltip="David McClelland"/>
              </a:rPr>
              <a:t>David McClelland</a:t>
            </a:r>
            <a:r>
              <a:rPr lang="en-GB" sz="1600" kern="1200" dirty="0" smtClean="0">
                <a:solidFill>
                  <a:schemeClr val="tx1"/>
                </a:solidFill>
                <a:effectLst/>
                <a:latin typeface="+mn-lt"/>
                <a:ea typeface="+mn-ea"/>
                <a:cs typeface="+mn-cs"/>
              </a:rPr>
              <a:t>.  According to him, individuals have specific needs over a period of time. These needs are shaped by the life experiences of individuals. He advocated that the needs of individuals fall into three categories, which are achievement, </a:t>
            </a:r>
            <a:r>
              <a:rPr lang="en-GB" sz="1600" u="none" strike="noStrike" kern="1200" dirty="0" smtClean="0">
                <a:solidFill>
                  <a:schemeClr val="tx1"/>
                </a:solidFill>
                <a:effectLst/>
                <a:latin typeface="+mn-lt"/>
                <a:ea typeface="+mn-ea"/>
                <a:cs typeface="+mn-cs"/>
                <a:hlinkClick r:id="rId5" tooltip="Power (philosophy)"/>
              </a:rPr>
              <a:t>power</a:t>
            </a:r>
            <a:r>
              <a:rPr lang="en-GB" sz="1600" kern="1200" dirty="0" smtClean="0">
                <a:solidFill>
                  <a:schemeClr val="tx1"/>
                </a:solidFill>
                <a:effectLst/>
                <a:latin typeface="+mn-lt"/>
                <a:ea typeface="+mn-ea"/>
                <a:cs typeface="+mn-cs"/>
              </a:rPr>
              <a:t>, and affiliation. These needs affect individuals’ motivation level and their effectiveness in a particular job. </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These needs and drives are explained as follows: </a:t>
            </a:r>
          </a:p>
          <a:p>
            <a:pPr lvl="0"/>
            <a:r>
              <a:rPr lang="en-US" sz="1600" b="1" kern="1200" dirty="0" smtClean="0">
                <a:solidFill>
                  <a:schemeClr val="tx1"/>
                </a:solidFill>
                <a:effectLst/>
                <a:latin typeface="+mn-lt"/>
                <a:ea typeface="+mn-ea"/>
                <a:cs typeface="+mn-cs"/>
              </a:rPr>
              <a:t>Need for Achievement (</a:t>
            </a:r>
            <a:r>
              <a:rPr lang="en-US" sz="1600" b="1" kern="1200" dirty="0" err="1" smtClean="0">
                <a:solidFill>
                  <a:schemeClr val="tx1"/>
                </a:solidFill>
                <a:effectLst/>
                <a:latin typeface="+mn-lt"/>
                <a:ea typeface="+mn-ea"/>
                <a:cs typeface="+mn-cs"/>
              </a:rPr>
              <a:t>NAch</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Individuals with high </a:t>
            </a:r>
            <a:r>
              <a:rPr lang="en-US" sz="1600" kern="1200" dirty="0" err="1" smtClean="0">
                <a:solidFill>
                  <a:schemeClr val="tx1"/>
                </a:solidFill>
                <a:effectLst/>
                <a:latin typeface="+mn-lt"/>
                <a:ea typeface="+mn-ea"/>
                <a:cs typeface="+mn-cs"/>
              </a:rPr>
              <a:t>NAch</a:t>
            </a:r>
            <a:r>
              <a:rPr lang="en-US" sz="1600" kern="1200" dirty="0" smtClean="0">
                <a:solidFill>
                  <a:schemeClr val="tx1"/>
                </a:solidFill>
                <a:effectLst/>
                <a:latin typeface="+mn-lt"/>
                <a:ea typeface="+mn-ea"/>
                <a:cs typeface="+mn-cs"/>
              </a:rPr>
              <a:t> get motivated if they are given challenging tasks because they are creative, hardworking and open minded. They like to set difficult targets and solve complex problems. Such individuals prefer jobs that require personal responsibility, feedback, and moderate or calculative risks.</a:t>
            </a:r>
          </a:p>
          <a:p>
            <a:pPr lvl="0"/>
            <a:r>
              <a:rPr lang="en-US" sz="1600" b="1" kern="1200" dirty="0" smtClean="0">
                <a:solidFill>
                  <a:schemeClr val="tx1"/>
                </a:solidFill>
                <a:effectLst/>
                <a:latin typeface="+mn-lt"/>
                <a:ea typeface="+mn-ea"/>
                <a:cs typeface="+mn-cs"/>
              </a:rPr>
              <a:t>Need for Power (</a:t>
            </a:r>
            <a:r>
              <a:rPr lang="en-US" sz="1600" b="1" kern="1200" dirty="0" err="1" smtClean="0">
                <a:solidFill>
                  <a:schemeClr val="tx1"/>
                </a:solidFill>
                <a:effectLst/>
                <a:latin typeface="+mn-lt"/>
                <a:ea typeface="+mn-ea"/>
                <a:cs typeface="+mn-cs"/>
              </a:rPr>
              <a:t>NPow</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Individuals with high </a:t>
            </a:r>
            <a:r>
              <a:rPr lang="en-US" sz="1600" kern="1200" dirty="0" err="1" smtClean="0">
                <a:solidFill>
                  <a:schemeClr val="tx1"/>
                </a:solidFill>
                <a:effectLst/>
                <a:latin typeface="+mn-lt"/>
                <a:ea typeface="+mn-ea"/>
                <a:cs typeface="+mn-cs"/>
              </a:rPr>
              <a:t>NPow</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like to control and affect the </a:t>
            </a:r>
            <a:r>
              <a:rPr lang="en-US" sz="1600" kern="1200" dirty="0" err="1" smtClean="0">
                <a:solidFill>
                  <a:schemeClr val="tx1"/>
                </a:solidFill>
                <a:effectLst/>
                <a:latin typeface="+mn-lt"/>
                <a:ea typeface="+mn-ea"/>
                <a:cs typeface="+mn-cs"/>
              </a:rPr>
              <a:t>behaviour</a:t>
            </a:r>
            <a:r>
              <a:rPr lang="en-US" sz="1600" kern="1200" dirty="0" smtClean="0">
                <a:solidFill>
                  <a:schemeClr val="tx1"/>
                </a:solidFill>
                <a:effectLst/>
                <a:latin typeface="+mn-lt"/>
                <a:ea typeface="+mn-ea"/>
                <a:cs typeface="+mn-cs"/>
              </a:rPr>
              <a:t> of others as they are manipulative in nature. If these individuals use their traits positively, they can become successful managers and good leaders who believe in a democratic style of leadership. On the other hand, if they use their traits negatively, they become autocratic style leaders. </a:t>
            </a:r>
          </a:p>
          <a:p>
            <a:pPr lvl="0"/>
            <a:r>
              <a:rPr lang="en-US" sz="1600" b="1" kern="1200" dirty="0" smtClean="0">
                <a:solidFill>
                  <a:schemeClr val="tx1"/>
                </a:solidFill>
                <a:effectLst/>
                <a:latin typeface="+mn-lt"/>
                <a:ea typeface="+mn-ea"/>
                <a:cs typeface="+mn-cs"/>
              </a:rPr>
              <a:t>Need for Affiliation (</a:t>
            </a:r>
            <a:r>
              <a:rPr lang="en-US" sz="1600" b="1" kern="1200" dirty="0" err="1" smtClean="0">
                <a:solidFill>
                  <a:schemeClr val="tx1"/>
                </a:solidFill>
                <a:effectLst/>
                <a:latin typeface="+mn-lt"/>
                <a:ea typeface="+mn-ea"/>
                <a:cs typeface="+mn-cs"/>
              </a:rPr>
              <a:t>NAff</a:t>
            </a:r>
            <a:r>
              <a:rPr lang="en-US" sz="1600" b="1" kern="120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Individuals with high </a:t>
            </a:r>
            <a:r>
              <a:rPr lang="en-US" sz="1600" kern="1200" dirty="0" err="1" smtClean="0">
                <a:solidFill>
                  <a:schemeClr val="tx1"/>
                </a:solidFill>
                <a:effectLst/>
                <a:latin typeface="+mn-lt"/>
                <a:ea typeface="+mn-ea"/>
                <a:cs typeface="+mn-cs"/>
              </a:rPr>
              <a:t>NAff</a:t>
            </a:r>
            <a:r>
              <a:rPr lang="en-US" sz="1600" kern="1200" dirty="0" smtClean="0">
                <a:solidFill>
                  <a:schemeClr val="tx1"/>
                </a:solidFill>
                <a:effectLst/>
                <a:latin typeface="+mn-lt"/>
                <a:ea typeface="+mn-ea"/>
                <a:cs typeface="+mn-cs"/>
              </a:rPr>
              <a:t> have an urge to develop interpersonal relationships. Such individuals perform better in situations where they get personal support. They avoid conflicts with others and develop harmonious relationships with others. They may continue working in an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because they have a good friend circle even though they are not happy with the </a:t>
            </a:r>
            <a:r>
              <a:rPr lang="en-US" sz="1600" kern="1200" dirty="0" err="1" smtClean="0">
                <a:solidFill>
                  <a:schemeClr val="tx1"/>
                </a:solidFill>
                <a:effectLst/>
                <a:latin typeface="+mn-lt"/>
                <a:ea typeface="+mn-ea"/>
                <a:cs typeface="+mn-cs"/>
              </a:rPr>
              <a:t>organisation’s</a:t>
            </a:r>
            <a:r>
              <a:rPr lang="en-US" sz="1600" kern="1200" dirty="0" smtClean="0">
                <a:solidFill>
                  <a:schemeClr val="tx1"/>
                </a:solidFill>
                <a:effectLst/>
                <a:latin typeface="+mn-lt"/>
                <a:ea typeface="+mn-ea"/>
                <a:cs typeface="+mn-cs"/>
              </a:rPr>
              <a:t> policies. The efficiency or performance level of such individuals increases when they work in a team with their friends.</a:t>
            </a:r>
          </a:p>
          <a:p>
            <a:endParaRPr lang="en-US" sz="1600" dirty="0" smtClean="0">
              <a:solidFill>
                <a:schemeClr val="tx1"/>
              </a:solidFill>
            </a:endParaRPr>
          </a:p>
          <a:p>
            <a:pPr marL="0" indent="0" algn="just">
              <a:buFont typeface="Arial" pitchFamily="34" charset="0"/>
              <a:buNone/>
            </a:pPr>
            <a:endParaRPr lang="en-GB" sz="1600" dirty="0">
              <a:solidFill>
                <a:schemeClr val="tx1"/>
              </a:solidFill>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181</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us discuss these four comparisons in detail. </a:t>
            </a:r>
          </a:p>
          <a:p>
            <a:pPr marL="171450" lvl="0" indent="-171450">
              <a:buFont typeface="Arial" pitchFamily="34" charset="0"/>
              <a:buChar char="•"/>
            </a:pPr>
            <a:r>
              <a:rPr lang="en-US" sz="1200" b="1" kern="1200" dirty="0" smtClean="0">
                <a:solidFill>
                  <a:schemeClr val="tx1"/>
                </a:solidFill>
                <a:effectLst/>
                <a:latin typeface="+mn-lt"/>
                <a:ea typeface="+mn-ea"/>
                <a:cs typeface="+mn-cs"/>
              </a:rPr>
              <a:t>Other-outside:</a:t>
            </a:r>
            <a:r>
              <a:rPr lang="en-US" sz="1200" kern="1200" dirty="0" smtClean="0">
                <a:solidFill>
                  <a:schemeClr val="tx1"/>
                </a:solidFill>
                <a:effectLst/>
                <a:latin typeface="+mn-lt"/>
                <a:ea typeface="+mn-ea"/>
                <a:cs typeface="+mn-cs"/>
              </a:rPr>
              <a:t> When an employee compares his/her job inputs and outputs with employees in other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at the same position, it is known as other outside comparison. For example, comparison made by the marketing executive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 regarding his/her benefits against the benefits received by the marketing executive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B is called other-outside comparison. </a:t>
            </a:r>
          </a:p>
          <a:p>
            <a:pPr marL="171450" lvl="0" indent="-171450">
              <a:buFont typeface="Arial" pitchFamily="34" charset="0"/>
              <a:buChar char="•"/>
            </a:pPr>
            <a:r>
              <a:rPr lang="en-US" sz="1200" b="1" kern="1200" dirty="0" smtClean="0">
                <a:solidFill>
                  <a:schemeClr val="tx1"/>
                </a:solidFill>
                <a:effectLst/>
                <a:latin typeface="+mn-lt"/>
                <a:ea typeface="+mn-ea"/>
                <a:cs typeface="+mn-cs"/>
              </a:rPr>
              <a:t>Self-inside: </a:t>
            </a:r>
            <a:r>
              <a:rPr lang="en-US" sz="1200" kern="1200" dirty="0" smtClean="0">
                <a:solidFill>
                  <a:schemeClr val="tx1"/>
                </a:solidFill>
                <a:effectLst/>
                <a:latin typeface="+mn-lt"/>
                <a:ea typeface="+mn-ea"/>
                <a:cs typeface="+mn-cs"/>
              </a:rPr>
              <a:t>When an employee compares his/her job inputs and outputs with employees inside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at the same position, it is known as self-inside comparison. For example, comparison made by the marketing executive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 regarding his/her benefits against the benefits received by another marketing executive of the same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is called self-inside comparison.</a:t>
            </a:r>
          </a:p>
          <a:p>
            <a:pPr marL="171450" lvl="0" indent="-171450">
              <a:buFont typeface="Arial" pitchFamily="34" charset="0"/>
              <a:buChar char="•"/>
            </a:pPr>
            <a:r>
              <a:rPr lang="en-US" sz="1200" b="1" kern="1200" dirty="0" smtClean="0">
                <a:solidFill>
                  <a:schemeClr val="tx1"/>
                </a:solidFill>
                <a:effectLst/>
                <a:latin typeface="+mn-lt"/>
                <a:ea typeface="+mn-ea"/>
                <a:cs typeface="+mn-cs"/>
              </a:rPr>
              <a:t>Other-inside: </a:t>
            </a:r>
            <a:r>
              <a:rPr lang="en-US" sz="1200" kern="1200" dirty="0" smtClean="0">
                <a:solidFill>
                  <a:schemeClr val="tx1"/>
                </a:solidFill>
                <a:effectLst/>
                <a:latin typeface="+mn-lt"/>
                <a:ea typeface="+mn-ea"/>
                <a:cs typeface="+mn-cs"/>
              </a:rPr>
              <a:t>When an employee compares his/her job inputs and outputs with employees outside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at different positions, it is known as other-inside comparison. For example, comparison made by the marketing executive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 regarding his/her benefits against the benefits received by the marketing head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B is called other-inside comparison.</a:t>
            </a:r>
          </a:p>
          <a:p>
            <a:pPr marL="171450" lvl="0" indent="-171450">
              <a:buFont typeface="Arial" pitchFamily="34" charset="0"/>
              <a:buChar char="•"/>
            </a:pPr>
            <a:r>
              <a:rPr lang="en-US" sz="1200" b="1" kern="1200" dirty="0" smtClean="0">
                <a:solidFill>
                  <a:schemeClr val="tx1"/>
                </a:solidFill>
                <a:effectLst/>
                <a:latin typeface="+mn-lt"/>
                <a:ea typeface="+mn-ea"/>
                <a:cs typeface="+mn-cs"/>
              </a:rPr>
              <a:t>Self-outside: </a:t>
            </a:r>
            <a:r>
              <a:rPr lang="en-US" sz="1200" kern="1200" dirty="0" smtClean="0">
                <a:solidFill>
                  <a:schemeClr val="tx1"/>
                </a:solidFill>
                <a:effectLst/>
                <a:latin typeface="+mn-lt"/>
                <a:ea typeface="+mn-ea"/>
                <a:cs typeface="+mn-cs"/>
              </a:rPr>
              <a:t>When an employee compares his/her job inputs and outputs with employees at different positions in the same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it is called self-outside comparison.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comparison made by the marketing executive of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A regarding his/her benefits against the benefits received by the marketing head of the same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is called self-outside comparison.</a:t>
            </a:r>
          </a:p>
          <a:p>
            <a:pPr marL="285750" indent="-285750" algn="just">
              <a:buFont typeface="Arial" pitchFamily="34" charset="0"/>
              <a:buChar char="•"/>
            </a:pPr>
            <a:endParaRPr lang="en-GB" sz="1600" dirty="0">
              <a:solidFill>
                <a:schemeClr val="tx1"/>
              </a:solidFill>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182</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itchFamily="34" charset="0"/>
              <a:buChar char="•"/>
            </a:pPr>
            <a:endParaRPr lang="en-GB" sz="1600" dirty="0">
              <a:solidFill>
                <a:schemeClr val="tx1"/>
              </a:solidFill>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183</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34D9CFA5-A434-4154-B2F4-5E286A471A3E}" type="slidenum">
              <a:rPr lang="en-GB" smtClean="0"/>
              <a:t>17</a:t>
            </a:fld>
            <a:endParaRPr lang="en-GB"/>
          </a:p>
        </p:txBody>
      </p:sp>
    </p:spTree>
    <p:extLst>
      <p:ext uri="{BB962C8B-B14F-4D97-AF65-F5344CB8AC3E}">
        <p14:creationId xmlns:p14="http://schemas.microsoft.com/office/powerpoint/2010/main" val="19999069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A person needs to be individually motivated to motivate others or to remain motivated in a team. While motivating an individual, it is important for an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to understand the nature, personality, and needs of the individual. Some commonly used techniques for motivating individuals are:</a:t>
            </a:r>
          </a:p>
          <a:p>
            <a:pPr marL="285750" lvl="0" indent="-285750">
              <a:buFont typeface="Arial" pitchFamily="34" charset="0"/>
              <a:buChar char="•"/>
            </a:pPr>
            <a:r>
              <a:rPr lang="en-US" sz="1600" b="1" kern="1200" dirty="0" smtClean="0">
                <a:solidFill>
                  <a:schemeClr val="tx1"/>
                </a:solidFill>
                <a:effectLst/>
                <a:latin typeface="+mn-lt"/>
                <a:ea typeface="+mn-ea"/>
                <a:cs typeface="+mn-cs"/>
              </a:rPr>
              <a:t>Monetary and non-monetary benefits:</a:t>
            </a:r>
            <a:r>
              <a:rPr lang="en-US" sz="1600" kern="1200" dirty="0" smtClean="0">
                <a:solidFill>
                  <a:schemeClr val="tx1"/>
                </a:solidFill>
                <a:effectLst/>
                <a:latin typeface="+mn-lt"/>
                <a:ea typeface="+mn-ea"/>
                <a:cs typeface="+mn-cs"/>
              </a:rPr>
              <a:t> These are one of the important ways of motivating individuals. Examples of monetary benefits are incentives, commissions, and bonus, while the examples of non-monetary benefits are appreciation, recognition, gift vouchers, medical claims, etc. It is believed that monetary motivational tools have better results in comparison to non-monetary ones. However, the importance of non-monetary measures cannot be ignored as there are certain needs of employees that cannot be fulfilled by money. </a:t>
            </a:r>
          </a:p>
          <a:p>
            <a:pPr marL="285750" lvl="0" indent="-285750">
              <a:buFont typeface="Arial" pitchFamily="34" charset="0"/>
              <a:buChar char="•"/>
            </a:pPr>
            <a:r>
              <a:rPr lang="en-US" sz="1600" b="1" kern="1200" dirty="0" smtClean="0">
                <a:solidFill>
                  <a:schemeClr val="tx1"/>
                </a:solidFill>
                <a:effectLst/>
                <a:latin typeface="+mn-lt"/>
                <a:ea typeface="+mn-ea"/>
                <a:cs typeface="+mn-cs"/>
              </a:rPr>
              <a:t>Job enrichment:</a:t>
            </a:r>
            <a:r>
              <a:rPr lang="en-US" sz="1600" kern="1200" dirty="0" smtClean="0">
                <a:solidFill>
                  <a:schemeClr val="tx1"/>
                </a:solidFill>
                <a:effectLst/>
                <a:latin typeface="+mn-lt"/>
                <a:ea typeface="+mn-ea"/>
                <a:cs typeface="+mn-cs"/>
              </a:rPr>
              <a:t> It motivates employees by making a job more competitive. Job enrichment allows employees to share some responsibilities of their superiors. When employees are given more or additional responsibilities, they feel themselves as an integral part of the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This further increases their confidence and maintains their interest in work, which, in turn, leads to increased productivity.</a:t>
            </a:r>
          </a:p>
          <a:p>
            <a:pPr marL="285750" lvl="0" indent="-285750">
              <a:buFont typeface="Arial" pitchFamily="34" charset="0"/>
              <a:buChar char="•"/>
            </a:pPr>
            <a:r>
              <a:rPr lang="en-US" sz="1600" b="1" kern="1200" dirty="0" smtClean="0">
                <a:solidFill>
                  <a:schemeClr val="tx1"/>
                </a:solidFill>
                <a:effectLst/>
                <a:latin typeface="+mn-lt"/>
                <a:ea typeface="+mn-ea"/>
                <a:cs typeface="+mn-cs"/>
              </a:rPr>
              <a:t>Job rotation: </a:t>
            </a:r>
            <a:r>
              <a:rPr lang="en-US" sz="1600" kern="1200" dirty="0" smtClean="0">
                <a:solidFill>
                  <a:schemeClr val="tx1"/>
                </a:solidFill>
                <a:effectLst/>
                <a:latin typeface="+mn-lt"/>
                <a:ea typeface="+mn-ea"/>
                <a:cs typeface="+mn-cs"/>
              </a:rPr>
              <a:t>Performing the same kind of work on a daily basis can be monotonous for employees. Job rotation is a technique wherein employees are assigned different roles and responsibilities to retain their interest in the work. Job rotation helps in enhancing the performance of employees by keeping them motivated. In addition, it reduces the monotony of work. </a:t>
            </a:r>
          </a:p>
          <a:p>
            <a:pPr marL="285750" lvl="0" indent="-285750">
              <a:buFont typeface="Arial" pitchFamily="34" charset="0"/>
              <a:buChar char="•"/>
            </a:pPr>
            <a:r>
              <a:rPr lang="en-US" sz="1600" b="1" kern="1200" dirty="0" smtClean="0">
                <a:solidFill>
                  <a:schemeClr val="tx1"/>
                </a:solidFill>
                <a:effectLst/>
                <a:latin typeface="+mn-lt"/>
                <a:ea typeface="+mn-ea"/>
                <a:cs typeface="+mn-cs"/>
              </a:rPr>
              <a:t>Goal setting:</a:t>
            </a:r>
            <a:r>
              <a:rPr lang="en-US" sz="1600" kern="1200" dirty="0" smtClean="0">
                <a:solidFill>
                  <a:schemeClr val="tx1"/>
                </a:solidFill>
                <a:effectLst/>
                <a:latin typeface="+mn-lt"/>
                <a:ea typeface="+mn-ea"/>
                <a:cs typeface="+mn-cs"/>
              </a:rPr>
              <a:t> Employees are given authority to set goals for the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If employee participation is promoted while setting goals, they would feel more committed towards the attainment of goals. </a:t>
            </a:r>
          </a:p>
          <a:p>
            <a:pPr marL="285750" indent="-285750">
              <a:buFont typeface="Arial" pitchFamily="34" charset="0"/>
              <a:buChar char="•"/>
            </a:pPr>
            <a:r>
              <a:rPr lang="en-GB" sz="1600" b="1" kern="1200" dirty="0" smtClean="0">
                <a:solidFill>
                  <a:schemeClr val="tx1"/>
                </a:solidFill>
                <a:effectLst/>
                <a:latin typeface="+mn-lt"/>
                <a:ea typeface="+mn-ea"/>
                <a:cs typeface="+mn-cs"/>
              </a:rPr>
              <a:t>Flexible shifts and skills development:</a:t>
            </a:r>
            <a:r>
              <a:rPr lang="en-GB" sz="1600" kern="1200" dirty="0" smtClean="0">
                <a:solidFill>
                  <a:schemeClr val="tx1"/>
                </a:solidFill>
                <a:effectLst/>
                <a:latin typeface="+mn-lt"/>
                <a:ea typeface="+mn-ea"/>
                <a:cs typeface="+mn-cs"/>
              </a:rPr>
              <a:t> Employees are given a choice to select the desired shift of work. In this way, they can work as per their comfort and convenience, which, in turn, boost their motivation. Moreover, organisations also focus on improving the skills of employees so that they can perform their work effectively.</a:t>
            </a:r>
            <a:endParaRPr lang="en-US" sz="1600" kern="1200" dirty="0" smtClean="0">
              <a:solidFill>
                <a:schemeClr val="tx1"/>
              </a:solidFill>
              <a:effectLst/>
              <a:latin typeface="+mn-lt"/>
              <a:ea typeface="+mn-ea"/>
              <a:cs typeface="+mn-cs"/>
            </a:endParaRPr>
          </a:p>
          <a:p>
            <a:pPr marL="285750" indent="-285750">
              <a:buFont typeface="Arial" pitchFamily="34" charset="0"/>
              <a:buChar char="•"/>
            </a:pPr>
            <a:endParaRPr lang="en-US" sz="1600" dirty="0" smtClean="0"/>
          </a:p>
          <a:p>
            <a:pPr marL="285750" indent="-285750" algn="just">
              <a:buFont typeface="Arial" pitchFamily="34" charset="0"/>
              <a:buChar char="•"/>
            </a:pPr>
            <a:endParaRPr lang="en-GB" sz="1600" dirty="0">
              <a:solidFill>
                <a:schemeClr val="tx1"/>
              </a:solidFill>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184</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Some common techniques of group motivation are:</a:t>
            </a:r>
            <a:endParaRPr lang="en-US" sz="1600" kern="1200" dirty="0" smtClean="0">
              <a:solidFill>
                <a:schemeClr val="tx1"/>
              </a:solidFill>
              <a:effectLst/>
              <a:latin typeface="+mn-lt"/>
              <a:ea typeface="+mn-ea"/>
              <a:cs typeface="+mn-cs"/>
            </a:endParaRPr>
          </a:p>
          <a:p>
            <a:pPr marL="285750" lvl="0" indent="-285750">
              <a:buFont typeface="Arial" pitchFamily="34" charset="0"/>
              <a:buChar char="•"/>
            </a:pPr>
            <a:r>
              <a:rPr lang="en-US" sz="1600" b="1" kern="1200" dirty="0" smtClean="0">
                <a:solidFill>
                  <a:schemeClr val="tx1"/>
                </a:solidFill>
                <a:effectLst/>
                <a:latin typeface="+mn-lt"/>
                <a:ea typeface="+mn-ea"/>
                <a:cs typeface="+mn-cs"/>
              </a:rPr>
              <a:t>Accomplishment/achievement:</a:t>
            </a:r>
            <a:r>
              <a:rPr lang="en-US" sz="1600" kern="1200" dirty="0" smtClean="0">
                <a:solidFill>
                  <a:schemeClr val="tx1"/>
                </a:solidFill>
                <a:effectLst/>
                <a:latin typeface="+mn-lt"/>
                <a:ea typeface="+mn-ea"/>
                <a:cs typeface="+mn-cs"/>
              </a:rPr>
              <a:t> In a group, people often get motivated with interesting work or an opportunity to achieve something significant. They get motivated in situations that offer personal responsibility and calculated risks. Thus, it is important for leaders to delegate responsibility to team members so that they can feel as a valuable part of the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a:t>
            </a:r>
          </a:p>
          <a:p>
            <a:pPr marL="285750" lvl="0" indent="-285750">
              <a:buFont typeface="Arial" pitchFamily="34" charset="0"/>
              <a:buChar char="•"/>
            </a:pPr>
            <a:r>
              <a:rPr lang="en-US" sz="1600" b="1" kern="1200" dirty="0" smtClean="0">
                <a:solidFill>
                  <a:schemeClr val="tx1"/>
                </a:solidFill>
                <a:effectLst/>
                <a:latin typeface="+mn-lt"/>
                <a:ea typeface="+mn-ea"/>
                <a:cs typeface="+mn-cs"/>
              </a:rPr>
              <a:t>Reward and recognition:</a:t>
            </a:r>
            <a:r>
              <a:rPr lang="en-US" sz="1600" kern="1200" dirty="0" smtClean="0">
                <a:solidFill>
                  <a:schemeClr val="tx1"/>
                </a:solidFill>
                <a:effectLst/>
                <a:latin typeface="+mn-lt"/>
                <a:ea typeface="+mn-ea"/>
                <a:cs typeface="+mn-cs"/>
              </a:rPr>
              <a:t> Employees in a group want to be appreciated for the role they play in a team. Rewarding employees in a team and </a:t>
            </a:r>
            <a:r>
              <a:rPr lang="en-US" sz="1600" kern="1200" dirty="0" err="1" smtClean="0">
                <a:solidFill>
                  <a:schemeClr val="tx1"/>
                </a:solidFill>
                <a:effectLst/>
                <a:latin typeface="+mn-lt"/>
                <a:ea typeface="+mn-ea"/>
                <a:cs typeface="+mn-cs"/>
              </a:rPr>
              <a:t>recognising</a:t>
            </a:r>
            <a:r>
              <a:rPr lang="en-US" sz="1600" kern="1200" dirty="0" smtClean="0">
                <a:solidFill>
                  <a:schemeClr val="tx1"/>
                </a:solidFill>
                <a:effectLst/>
                <a:latin typeface="+mn-lt"/>
                <a:ea typeface="+mn-ea"/>
                <a:cs typeface="+mn-cs"/>
              </a:rPr>
              <a:t> their work is one of the important ways to enhance the motivation level of the entire team. </a:t>
            </a:r>
          </a:p>
          <a:p>
            <a:pPr marL="285750" lvl="0" indent="-285750">
              <a:buFont typeface="Arial" pitchFamily="34" charset="0"/>
              <a:buChar char="•"/>
            </a:pPr>
            <a:r>
              <a:rPr lang="en-US" sz="1600" b="1" kern="1200" dirty="0" smtClean="0">
                <a:solidFill>
                  <a:schemeClr val="tx1"/>
                </a:solidFill>
                <a:effectLst/>
                <a:latin typeface="+mn-lt"/>
                <a:ea typeface="+mn-ea"/>
                <a:cs typeface="+mn-cs"/>
              </a:rPr>
              <a:t>Affiliation:</a:t>
            </a:r>
            <a:r>
              <a:rPr lang="en-US" sz="1600" kern="1200" dirty="0" smtClean="0">
                <a:solidFill>
                  <a:schemeClr val="tx1"/>
                </a:solidFill>
                <a:effectLst/>
                <a:latin typeface="+mn-lt"/>
                <a:ea typeface="+mn-ea"/>
                <a:cs typeface="+mn-cs"/>
              </a:rPr>
              <a:t> Some employees get motivated if they have close relationships with other team members. Thus, it is essential for a leader to develop a sense of belongingness among team members and explain them the importance of working collectively and developing a strong bond with team members. </a:t>
            </a:r>
          </a:p>
          <a:p>
            <a:pPr marL="285750" lvl="0" indent="-285750">
              <a:buFont typeface="Arial" pitchFamily="34" charset="0"/>
              <a:buChar char="•"/>
            </a:pPr>
            <a:r>
              <a:rPr lang="en-US" sz="1600" b="1" kern="1200" dirty="0" smtClean="0">
                <a:solidFill>
                  <a:schemeClr val="tx1"/>
                </a:solidFill>
                <a:effectLst/>
                <a:latin typeface="+mn-lt"/>
                <a:ea typeface="+mn-ea"/>
                <a:cs typeface="+mn-cs"/>
              </a:rPr>
              <a:t>Positive work environment:</a:t>
            </a:r>
            <a:r>
              <a:rPr lang="en-US" sz="1600" kern="1200" dirty="0" smtClean="0">
                <a:solidFill>
                  <a:schemeClr val="tx1"/>
                </a:solidFill>
                <a:effectLst/>
                <a:latin typeface="+mn-lt"/>
                <a:ea typeface="+mn-ea"/>
                <a:cs typeface="+mn-cs"/>
              </a:rPr>
              <a:t> Pleasant and less stressful work environment spreads positive energy, which, in turn, boosts employee motivation and satisfaction. Thus, it is primary for an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to maintain a congenial work environment. </a:t>
            </a:r>
          </a:p>
          <a:p>
            <a:pPr marL="285750" lvl="0" indent="-285750">
              <a:buFont typeface="Arial" pitchFamily="34" charset="0"/>
              <a:buChar char="•"/>
            </a:pPr>
            <a:r>
              <a:rPr lang="en-US" sz="1600" b="1" kern="1200" dirty="0" smtClean="0">
                <a:solidFill>
                  <a:schemeClr val="tx1"/>
                </a:solidFill>
                <a:effectLst/>
                <a:latin typeface="+mn-lt"/>
                <a:ea typeface="+mn-ea"/>
                <a:cs typeface="+mn-cs"/>
              </a:rPr>
              <a:t>Fair compensation:</a:t>
            </a:r>
            <a:r>
              <a:rPr lang="en-US" sz="1600" kern="1200" dirty="0" smtClean="0">
                <a:solidFill>
                  <a:schemeClr val="tx1"/>
                </a:solidFill>
                <a:effectLst/>
                <a:latin typeface="+mn-lt"/>
                <a:ea typeface="+mn-ea"/>
                <a:cs typeface="+mn-cs"/>
              </a:rPr>
              <a:t> Employees feel highly motivated if they get proper salaries in exchange of the work performed by them. If employees get fair wages, they are less likely to switch to other </a:t>
            </a:r>
            <a:r>
              <a:rPr lang="en-US" sz="1600" kern="1200" dirty="0" err="1" smtClean="0">
                <a:solidFill>
                  <a:schemeClr val="tx1"/>
                </a:solidFill>
                <a:effectLst/>
                <a:latin typeface="+mn-lt"/>
                <a:ea typeface="+mn-ea"/>
                <a:cs typeface="+mn-cs"/>
              </a:rPr>
              <a:t>organisations</a:t>
            </a:r>
            <a:r>
              <a:rPr lang="en-US" sz="1600" kern="1200" dirty="0" smtClean="0">
                <a:solidFill>
                  <a:schemeClr val="tx1"/>
                </a:solidFill>
                <a:effectLst/>
                <a:latin typeface="+mn-lt"/>
                <a:ea typeface="+mn-ea"/>
                <a:cs typeface="+mn-cs"/>
              </a:rPr>
              <a:t>. Thus, it is important for an </a:t>
            </a:r>
            <a:r>
              <a:rPr lang="en-US" sz="1600" kern="1200" dirty="0" err="1" smtClean="0">
                <a:solidFill>
                  <a:schemeClr val="tx1"/>
                </a:solidFill>
                <a:effectLst/>
                <a:latin typeface="+mn-lt"/>
                <a:ea typeface="+mn-ea"/>
                <a:cs typeface="+mn-cs"/>
              </a:rPr>
              <a:t>organisation</a:t>
            </a:r>
            <a:r>
              <a:rPr lang="en-US" sz="1600" kern="1200" dirty="0" smtClean="0">
                <a:solidFill>
                  <a:schemeClr val="tx1"/>
                </a:solidFill>
                <a:effectLst/>
                <a:latin typeface="+mn-lt"/>
                <a:ea typeface="+mn-ea"/>
                <a:cs typeface="+mn-cs"/>
              </a:rPr>
              <a:t> to ensure a fair compensation system.  </a:t>
            </a:r>
          </a:p>
          <a:p>
            <a:pPr marL="285750" lvl="0" indent="-285750">
              <a:buFont typeface="Arial" pitchFamily="34" charset="0"/>
              <a:buChar char="•"/>
            </a:pPr>
            <a:r>
              <a:rPr lang="en-US" sz="1600" b="1" kern="1200" dirty="0" smtClean="0">
                <a:solidFill>
                  <a:schemeClr val="tx1"/>
                </a:solidFill>
                <a:effectLst/>
                <a:latin typeface="+mn-lt"/>
                <a:ea typeface="+mn-ea"/>
                <a:cs typeface="+mn-cs"/>
              </a:rPr>
              <a:t>Skills improvement:</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Organisations</a:t>
            </a:r>
            <a:r>
              <a:rPr lang="en-US" sz="1600" kern="1200" dirty="0" smtClean="0">
                <a:solidFill>
                  <a:schemeClr val="tx1"/>
                </a:solidFill>
                <a:effectLst/>
                <a:latin typeface="+mn-lt"/>
                <a:ea typeface="+mn-ea"/>
                <a:cs typeface="+mn-cs"/>
              </a:rPr>
              <a:t> should conduct training programs for enhancing the skills of employees. It would help employees in performing their jobs and duties effectively, which would ultimately lead to an increase in employee motivation. </a:t>
            </a:r>
          </a:p>
          <a:p>
            <a:pPr marL="285750" indent="-285750">
              <a:buFont typeface="Arial" pitchFamily="34" charset="0"/>
              <a:buChar char="•"/>
            </a:pPr>
            <a:endParaRPr lang="en-US" sz="1600" dirty="0" smtClean="0"/>
          </a:p>
          <a:p>
            <a:pPr marL="285750" indent="-285750" algn="just">
              <a:buFont typeface="Arial" pitchFamily="34" charset="0"/>
              <a:buChar char="•"/>
            </a:pPr>
            <a:endParaRPr lang="en-GB" sz="1600" dirty="0">
              <a:solidFill>
                <a:schemeClr val="tx1"/>
              </a:solidFill>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188</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191</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192</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193</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194</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196</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197</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18</a:t>
            </a:fld>
            <a:endParaRPr lang="en-GB"/>
          </a:p>
        </p:txBody>
      </p:sp>
    </p:spTree>
    <p:extLst>
      <p:ext uri="{BB962C8B-B14F-4D97-AF65-F5344CB8AC3E}">
        <p14:creationId xmlns:p14="http://schemas.microsoft.com/office/powerpoint/2010/main" val="151490186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Century" pitchFamily="18" charset="0"/>
                <a:ea typeface="+mn-ea"/>
                <a:cs typeface="+mn-cs"/>
              </a:rPr>
              <a:t>Resistance can occur because of various reasons, which are as follows: </a:t>
            </a:r>
          </a:p>
          <a:p>
            <a:pPr lvl="0"/>
            <a:r>
              <a:rPr lang="en-US" sz="1600" b="1" kern="1200" dirty="0" smtClean="0">
                <a:solidFill>
                  <a:schemeClr val="tx1"/>
                </a:solidFill>
                <a:effectLst/>
                <a:latin typeface="Century" pitchFamily="18" charset="0"/>
                <a:ea typeface="+mn-ea"/>
                <a:cs typeface="+mn-cs"/>
              </a:rPr>
              <a:t>Lack of capabilities:</a:t>
            </a:r>
            <a:r>
              <a:rPr lang="en-US" sz="1600" kern="1200" dirty="0" smtClean="0">
                <a:solidFill>
                  <a:schemeClr val="tx1"/>
                </a:solidFill>
                <a:effectLst/>
                <a:latin typeface="Century" pitchFamily="18" charset="0"/>
                <a:ea typeface="+mn-ea"/>
                <a:cs typeface="+mn-cs"/>
              </a:rPr>
              <a:t> Employees may doubt that their capabilities for contributing to the needed change are not sufficient. Thus, they resist change. </a:t>
            </a:r>
          </a:p>
          <a:p>
            <a:pPr lvl="0"/>
            <a:r>
              <a:rPr lang="en-US" sz="1600" b="1" kern="1200" dirty="0" smtClean="0">
                <a:solidFill>
                  <a:schemeClr val="tx1"/>
                </a:solidFill>
                <a:effectLst/>
                <a:latin typeface="Century" pitchFamily="18" charset="0"/>
                <a:ea typeface="+mn-ea"/>
                <a:cs typeface="+mn-cs"/>
              </a:rPr>
              <a:t>Lack of incentives:  </a:t>
            </a:r>
            <a:r>
              <a:rPr lang="en-US" sz="1600" kern="1200" dirty="0" smtClean="0">
                <a:solidFill>
                  <a:schemeClr val="tx1"/>
                </a:solidFill>
                <a:effectLst/>
                <a:latin typeface="Century" pitchFamily="18" charset="0"/>
                <a:ea typeface="+mn-ea"/>
                <a:cs typeface="+mn-cs"/>
              </a:rPr>
              <a:t>Employees feel that the change will not offer them enough incentives. They feel they have to work more on the same pay. </a:t>
            </a:r>
          </a:p>
          <a:p>
            <a:pPr lvl="0"/>
            <a:r>
              <a:rPr lang="en-US" sz="1600" b="1" kern="1200" dirty="0" smtClean="0">
                <a:solidFill>
                  <a:schemeClr val="tx1"/>
                </a:solidFill>
                <a:effectLst/>
                <a:latin typeface="Century" pitchFamily="18" charset="0"/>
                <a:ea typeface="+mn-ea"/>
                <a:cs typeface="+mn-cs"/>
              </a:rPr>
              <a:t>Fear of technological </a:t>
            </a:r>
            <a:r>
              <a:rPr lang="en-US" sz="1600" b="1" kern="1200" dirty="0" err="1" smtClean="0">
                <a:solidFill>
                  <a:schemeClr val="tx1"/>
                </a:solidFill>
                <a:effectLst/>
                <a:latin typeface="Century" pitchFamily="18" charset="0"/>
                <a:ea typeface="+mn-ea"/>
                <a:cs typeface="+mn-cs"/>
              </a:rPr>
              <a:t>upgradation</a:t>
            </a:r>
            <a:r>
              <a:rPr lang="en-US" sz="1600" b="1" kern="1200" dirty="0" smtClean="0">
                <a:solidFill>
                  <a:schemeClr val="tx1"/>
                </a:solidFill>
                <a:effectLst/>
                <a:latin typeface="Century" pitchFamily="18" charset="0"/>
                <a:ea typeface="+mn-ea"/>
                <a:cs typeface="+mn-cs"/>
              </a:rPr>
              <a:t>: </a:t>
            </a:r>
            <a:r>
              <a:rPr lang="en-US" sz="1600" kern="1200" dirty="0" smtClean="0">
                <a:solidFill>
                  <a:schemeClr val="tx1"/>
                </a:solidFill>
                <a:effectLst/>
                <a:latin typeface="Century" pitchFamily="18" charset="0"/>
                <a:ea typeface="+mn-ea"/>
                <a:cs typeface="+mn-cs"/>
              </a:rPr>
              <a:t>This is the fear of unemployment among people. They feel that machines can replace them. </a:t>
            </a:r>
          </a:p>
          <a:p>
            <a:pPr lvl="0"/>
            <a:r>
              <a:rPr lang="en-US" sz="1600" b="1" kern="1200" dirty="0" smtClean="0">
                <a:solidFill>
                  <a:schemeClr val="tx1"/>
                </a:solidFill>
                <a:effectLst/>
                <a:latin typeface="Century" pitchFamily="18" charset="0"/>
                <a:ea typeface="+mn-ea"/>
                <a:cs typeface="+mn-cs"/>
              </a:rPr>
              <a:t>Fear of salary reduction: </a:t>
            </a:r>
            <a:r>
              <a:rPr lang="en-US" sz="1600" kern="1200" dirty="0" smtClean="0">
                <a:solidFill>
                  <a:schemeClr val="tx1"/>
                </a:solidFill>
                <a:effectLst/>
                <a:latin typeface="Century" pitchFamily="18" charset="0"/>
                <a:ea typeface="+mn-ea"/>
                <a:cs typeface="+mn-cs"/>
              </a:rPr>
              <a:t>It is a fear of getting less pay after change. If the change is done for better style of working, it might result in reducing working hours, which would result in pay reduction. </a:t>
            </a:r>
          </a:p>
          <a:p>
            <a:pPr lvl="0"/>
            <a:r>
              <a:rPr lang="en-US" sz="1600" b="1" kern="1200" dirty="0" smtClean="0">
                <a:solidFill>
                  <a:schemeClr val="tx1"/>
                </a:solidFill>
                <a:effectLst/>
                <a:latin typeface="Century" pitchFamily="18" charset="0"/>
                <a:ea typeface="+mn-ea"/>
                <a:cs typeface="+mn-cs"/>
              </a:rPr>
              <a:t>Uselessness of skills:</a:t>
            </a:r>
            <a:r>
              <a:rPr lang="en-US" sz="1600" kern="1200" dirty="0" smtClean="0">
                <a:solidFill>
                  <a:schemeClr val="tx1"/>
                </a:solidFill>
                <a:effectLst/>
                <a:latin typeface="Century" pitchFamily="18" charset="0"/>
                <a:ea typeface="+mn-ea"/>
                <a:cs typeface="+mn-cs"/>
              </a:rPr>
              <a:t> Sometimes people fear that their present skills would get obsolete at any time and they further fear that they will not be able to master new skills.  This fear becomes one of the major reasons for people to resist change.</a:t>
            </a:r>
          </a:p>
          <a:p>
            <a:pPr lvl="0"/>
            <a:r>
              <a:rPr lang="en-US" sz="1600" b="1" kern="1200" dirty="0" smtClean="0">
                <a:solidFill>
                  <a:schemeClr val="tx1"/>
                </a:solidFill>
                <a:effectLst/>
                <a:latin typeface="Century" pitchFamily="18" charset="0"/>
                <a:ea typeface="+mn-ea"/>
                <a:cs typeface="+mn-cs"/>
              </a:rPr>
              <a:t>Habit/comfort: </a:t>
            </a:r>
            <a:r>
              <a:rPr lang="en-US" sz="1600" kern="1200" dirty="0" smtClean="0">
                <a:solidFill>
                  <a:schemeClr val="tx1"/>
                </a:solidFill>
                <a:effectLst/>
                <a:latin typeface="Century" pitchFamily="18" charset="0"/>
                <a:ea typeface="+mn-ea"/>
                <a:cs typeface="+mn-cs"/>
              </a:rPr>
              <a:t>Some employees just want to continue the way they are at present and any kind of change is not accepted by them. For instance, an employee does not want to shift to the other branch of the same organisation because of comfort. </a:t>
            </a:r>
          </a:p>
          <a:p>
            <a:pPr lvl="0"/>
            <a:r>
              <a:rPr lang="en-US" sz="1600" b="1" kern="1200" dirty="0" smtClean="0">
                <a:solidFill>
                  <a:schemeClr val="tx1"/>
                </a:solidFill>
                <a:effectLst/>
                <a:latin typeface="Century" pitchFamily="18" charset="0"/>
                <a:ea typeface="+mn-ea"/>
                <a:cs typeface="+mn-cs"/>
              </a:rPr>
              <a:t>Ego-defensiveness:</a:t>
            </a:r>
            <a:r>
              <a:rPr lang="en-US" sz="1600" kern="1200" dirty="0" smtClean="0">
                <a:solidFill>
                  <a:schemeClr val="tx1"/>
                </a:solidFill>
                <a:effectLst/>
                <a:latin typeface="Century" pitchFamily="18" charset="0"/>
                <a:ea typeface="+mn-ea"/>
                <a:cs typeface="+mn-cs"/>
              </a:rPr>
              <a:t> Sometimes people’s ego becomes a reason for resistance wherein a superior discards the ideas of subordinates. </a:t>
            </a:r>
          </a:p>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198</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199</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200</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201</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202</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203</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204</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205</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206</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207</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19</a:t>
            </a:fld>
            <a:endParaRPr lang="en-GB"/>
          </a:p>
        </p:txBody>
      </p:sp>
    </p:spTree>
    <p:extLst>
      <p:ext uri="{BB962C8B-B14F-4D97-AF65-F5344CB8AC3E}">
        <p14:creationId xmlns:p14="http://schemas.microsoft.com/office/powerpoint/2010/main" val="132448461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208</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211</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effectLst/>
              <a:latin typeface="Century"/>
              <a:ea typeface="Calibri"/>
            </a:endParaRPr>
          </a:p>
          <a:p>
            <a:r>
              <a:rPr lang="en-GB" sz="1200" kern="1200" dirty="0" smtClean="0">
                <a:solidFill>
                  <a:schemeClr val="tx1"/>
                </a:solidFill>
                <a:effectLst/>
                <a:latin typeface="+mn-lt"/>
                <a:ea typeface="+mn-ea"/>
                <a:cs typeface="+mn-cs"/>
              </a:rPr>
              <a:t>According to Schwartz, “MIS is the system of people, equipment, procedures, documents and communication that collects, validates, operates on, transforms, stores, retrieves and presents data for use in planning, budgeting, accounting, controlling and other management processes.” </a:t>
            </a:r>
            <a:endParaRPr lang="en-GB" sz="1200" dirty="0" smtClean="0">
              <a:effectLst/>
              <a:latin typeface="Century"/>
              <a:ea typeface="Calibri"/>
            </a:endParaRPr>
          </a:p>
          <a:p>
            <a:endParaRPr lang="en-GB" sz="1200" dirty="0" smtClean="0">
              <a:effectLst/>
              <a:latin typeface="Century"/>
              <a:ea typeface="Calibri"/>
            </a:endParaRPr>
          </a:p>
          <a:p>
            <a:r>
              <a:rPr lang="en-GB" sz="1200" dirty="0" smtClean="0">
                <a:effectLst/>
                <a:latin typeface="Century"/>
                <a:ea typeface="Calibri"/>
              </a:rPr>
              <a:t>According to </a:t>
            </a:r>
            <a:r>
              <a:rPr lang="en-GB" sz="1200" b="1" dirty="0" smtClean="0">
                <a:effectLst/>
                <a:latin typeface="Century"/>
                <a:ea typeface="Calibri"/>
              </a:rPr>
              <a:t>Coleman and </a:t>
            </a:r>
            <a:r>
              <a:rPr lang="en-GB" sz="1200" b="1" dirty="0" err="1" smtClean="0">
                <a:effectLst/>
                <a:latin typeface="Century"/>
                <a:ea typeface="Calibri"/>
              </a:rPr>
              <a:t>Ritley</a:t>
            </a:r>
            <a:r>
              <a:rPr lang="en-GB" sz="1200" dirty="0" smtClean="0">
                <a:effectLst/>
                <a:latin typeface="Century"/>
                <a:ea typeface="Calibri"/>
              </a:rPr>
              <a:t>, “An MIS </a:t>
            </a:r>
            <a:endParaRPr lang="en-US" sz="1100" dirty="0" smtClean="0">
              <a:effectLst/>
              <a:latin typeface="+mn-lt"/>
              <a:ea typeface="Calibri"/>
              <a:cs typeface="Mangal"/>
            </a:endParaRPr>
          </a:p>
          <a:p>
            <a:pPr marL="0" marR="0">
              <a:lnSpc>
                <a:spcPct val="115000"/>
              </a:lnSpc>
              <a:spcBef>
                <a:spcPts val="0"/>
              </a:spcBef>
              <a:spcAft>
                <a:spcPts val="1000"/>
              </a:spcAft>
            </a:pPr>
            <a:r>
              <a:rPr lang="en-GB" sz="1200" dirty="0" smtClean="0">
                <a:effectLst/>
                <a:latin typeface="Century"/>
                <a:ea typeface="Calibri"/>
                <a:cs typeface="Mangal"/>
              </a:rPr>
              <a:t>1. applies to all management levels; </a:t>
            </a:r>
            <a:endParaRPr lang="en-US" sz="1100" dirty="0" smtClean="0">
              <a:effectLst/>
              <a:latin typeface="+mn-lt"/>
              <a:ea typeface="Calibri"/>
              <a:cs typeface="Mangal"/>
            </a:endParaRPr>
          </a:p>
          <a:p>
            <a:pPr marL="0" marR="0">
              <a:lnSpc>
                <a:spcPct val="115000"/>
              </a:lnSpc>
              <a:spcBef>
                <a:spcPts val="0"/>
              </a:spcBef>
              <a:spcAft>
                <a:spcPts val="1000"/>
              </a:spcAft>
            </a:pPr>
            <a:r>
              <a:rPr lang="en-GB" sz="1200" dirty="0" smtClean="0">
                <a:effectLst/>
                <a:latin typeface="Century"/>
                <a:ea typeface="Calibri"/>
                <a:cs typeface="Mangal"/>
              </a:rPr>
              <a:t>2. is linked to an organizational subsystem;</a:t>
            </a:r>
            <a:endParaRPr lang="en-US" sz="1100" dirty="0" smtClean="0">
              <a:effectLst/>
              <a:latin typeface="+mn-lt"/>
              <a:ea typeface="Calibri"/>
              <a:cs typeface="Mangal"/>
            </a:endParaRPr>
          </a:p>
          <a:p>
            <a:pPr marL="0" marR="0">
              <a:lnSpc>
                <a:spcPct val="115000"/>
              </a:lnSpc>
              <a:spcBef>
                <a:spcPts val="0"/>
              </a:spcBef>
              <a:spcAft>
                <a:spcPts val="1000"/>
              </a:spcAft>
            </a:pPr>
            <a:r>
              <a:rPr lang="en-GB" sz="1200" dirty="0" smtClean="0">
                <a:effectLst/>
                <a:latin typeface="Century"/>
                <a:ea typeface="Calibri"/>
                <a:cs typeface="Mangal"/>
              </a:rPr>
              <a:t>3. functions to measure performance, monitor progress, evaluate alternatives or provide knowledge for change or collective action; and</a:t>
            </a:r>
            <a:endParaRPr lang="en-US" sz="1100" dirty="0" smtClean="0">
              <a:effectLst/>
              <a:latin typeface="+mn-lt"/>
              <a:ea typeface="Calibri"/>
              <a:cs typeface="Mangal"/>
            </a:endParaRPr>
          </a:p>
          <a:p>
            <a:pPr marL="0" marR="0">
              <a:lnSpc>
                <a:spcPct val="115000"/>
              </a:lnSpc>
              <a:spcBef>
                <a:spcPts val="0"/>
              </a:spcBef>
              <a:spcAft>
                <a:spcPts val="1000"/>
              </a:spcAft>
            </a:pPr>
            <a:r>
              <a:rPr lang="en-GB" sz="1200" dirty="0" smtClean="0">
                <a:effectLst/>
                <a:latin typeface="Century"/>
                <a:ea typeface="Calibri"/>
                <a:cs typeface="Mangal"/>
              </a:rPr>
              <a:t>4. is flexible both internally and externally.”</a:t>
            </a:r>
            <a:endParaRPr lang="en-US" sz="1100" dirty="0" smtClean="0">
              <a:effectLst/>
              <a:latin typeface="+mn-lt"/>
              <a:ea typeface="Calibri"/>
              <a:cs typeface="Mangal"/>
            </a:endParaRPr>
          </a:p>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214</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215</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216</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us now discuss these characteristics in detail.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Management oriented: </a:t>
            </a:r>
            <a:r>
              <a:rPr lang="en-GB" sz="1200" kern="1200" dirty="0" smtClean="0">
                <a:solidFill>
                  <a:schemeClr val="tx1"/>
                </a:solidFill>
                <a:effectLst/>
                <a:latin typeface="+mn-lt"/>
                <a:ea typeface="+mn-ea"/>
                <a:cs typeface="+mn-cs"/>
              </a:rPr>
              <a:t>MIS focuses on providing the right information to the right manager at the right time. This information is used by managers to make timely business decisions.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Management directed: </a:t>
            </a:r>
            <a:r>
              <a:rPr lang="en-GB" sz="1200" kern="1200" dirty="0" smtClean="0">
                <a:solidFill>
                  <a:schemeClr val="tx1"/>
                </a:solidFill>
                <a:effectLst/>
                <a:latin typeface="+mn-lt"/>
                <a:ea typeface="+mn-ea"/>
                <a:cs typeface="+mn-cs"/>
              </a:rPr>
              <a:t>MIS enables the top management of an organisation to make effective decisions by providing adequate information; thereby increasing operational efficiency. Thus, top management invests a huge amount on the implementation of MIS.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Integrated system: </a:t>
            </a:r>
            <a:r>
              <a:rPr lang="en-GB" sz="1200" kern="1200" dirty="0" smtClean="0">
                <a:solidFill>
                  <a:schemeClr val="tx1"/>
                </a:solidFill>
                <a:effectLst/>
                <a:latin typeface="+mn-lt"/>
                <a:ea typeface="+mn-ea"/>
                <a:cs typeface="+mn-cs"/>
              </a:rPr>
              <a:t>MIS is called an integrated system as it is a combination of various management operations and activities. Information provided by MIS can be accessed by all departments of the organisation. This helps the departments to take decisions in a coordinated manner. For example, in a manufacturing   organisation, the production department needs to decide the appropriate level of production. For this, the production department needs information on the current sales and inventory of the organisation. This information can be easily accessed by the production department using MIS.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Common data flow: </a:t>
            </a:r>
            <a:r>
              <a:rPr lang="en-GB" sz="1200" kern="1200" dirty="0" smtClean="0">
                <a:solidFill>
                  <a:schemeClr val="tx1"/>
                </a:solidFill>
                <a:effectLst/>
                <a:latin typeface="+mn-lt"/>
                <a:ea typeface="+mn-ea"/>
                <a:cs typeface="+mn-cs"/>
              </a:rPr>
              <a:t>MIS collects the data from the original source and the data gathered, stored, retrieved, and captured only once. This common data flow in MIS helps in minimising data processing and maximising output generation.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Heavy planning element: </a:t>
            </a:r>
            <a:r>
              <a:rPr lang="en-GB" sz="1200" kern="1200" dirty="0" smtClean="0">
                <a:solidFill>
                  <a:schemeClr val="tx1"/>
                </a:solidFill>
                <a:effectLst/>
                <a:latin typeface="+mn-lt"/>
                <a:ea typeface="+mn-ea"/>
                <a:cs typeface="+mn-cs"/>
              </a:rPr>
              <a:t>Successful implementation of MIS requires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careful planning and design. MIS is planned and designed in a way that there is proper integration between various elements, such as hardware, s1oftware, database, information processing, and feedback.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Subsystem concept: </a:t>
            </a:r>
            <a:r>
              <a:rPr lang="en-GB" sz="1200" kern="1200" dirty="0" smtClean="0">
                <a:solidFill>
                  <a:schemeClr val="tx1"/>
                </a:solidFill>
                <a:effectLst/>
                <a:latin typeface="+mn-lt"/>
                <a:ea typeface="+mn-ea"/>
                <a:cs typeface="+mn-cs"/>
              </a:rPr>
              <a:t>MIS consists of various other systems that interact and communicate with each other in order to support decision making. These systems collectively perform specialised functions to make MIS work as a system. In order to maintain the uniformity and transparency in the system, there is a hierarchy of subsystems. This hierarchy clearly explains the relationship between different subsystems and their relation with the main system.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Common database: As</a:t>
            </a:r>
            <a:r>
              <a:rPr lang="en-GB" sz="1200" kern="1200" dirty="0" smtClean="0">
                <a:solidFill>
                  <a:schemeClr val="tx1"/>
                </a:solidFill>
                <a:effectLst/>
                <a:latin typeface="+mn-lt"/>
                <a:ea typeface="+mn-ea"/>
                <a:cs typeface="+mn-cs"/>
              </a:rPr>
              <a:t> MIS consists of many subsystems, a common database is required for each subsystem. This common subsystem acts as an integrator between these subsystems and serves the information needs of different levels of management.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Flexibility: </a:t>
            </a:r>
            <a:r>
              <a:rPr lang="en-GB" sz="1200" kern="1200" dirty="0" smtClean="0">
                <a:solidFill>
                  <a:schemeClr val="tx1"/>
                </a:solidFill>
                <a:effectLst/>
                <a:latin typeface="+mn-lt"/>
                <a:ea typeface="+mn-ea"/>
                <a:cs typeface="+mn-cs"/>
              </a:rPr>
              <a:t>MIS is a flexible system that can be easily modified in a short span of time as per changes in the business environment. For example, consumer demand is subject to change from time to time. The relevant information on consumer demand can also be updated in MIS in order make accurate decisions.</a:t>
            </a: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217</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MIS is composed of various elements, such as people, technology, and data, to produce meaningful information. The following are some important components of MIS: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People:</a:t>
            </a:r>
            <a:r>
              <a:rPr lang="en-GB" sz="1200" kern="1200" dirty="0" smtClean="0">
                <a:solidFill>
                  <a:schemeClr val="tx1"/>
                </a:solidFill>
                <a:effectLst/>
                <a:latin typeface="+mn-lt"/>
                <a:ea typeface="+mn-ea"/>
                <a:cs typeface="+mn-cs"/>
              </a:rPr>
              <a:t> No system can be operated and maintained without people. Similarly, MIS cannot serve its purpose of providing management information if it is not operated well by people. The people component of MIS can be divided into two categories, namely </a:t>
            </a:r>
            <a:r>
              <a:rPr lang="en-GB" sz="1200" b="1" kern="1200" dirty="0" smtClean="0">
                <a:solidFill>
                  <a:schemeClr val="tx1"/>
                </a:solidFill>
                <a:effectLst/>
                <a:latin typeface="+mn-lt"/>
                <a:ea typeface="+mn-ea"/>
                <a:cs typeface="+mn-cs"/>
              </a:rPr>
              <a:t>end users</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information system specialists</a:t>
            </a:r>
            <a:r>
              <a:rPr lang="en-GB" sz="1200" kern="1200" dirty="0" smtClean="0">
                <a:solidFill>
                  <a:schemeClr val="tx1"/>
                </a:solidFill>
                <a:effectLst/>
                <a:latin typeface="+mn-lt"/>
                <a:ea typeface="+mn-ea"/>
                <a:cs typeface="+mn-cs"/>
              </a:rPr>
              <a:t>. End users are ones who use the information provided by MIS. Examples of end users are market researchers, production managers, sales personnel, etc. On the other hand, information system specialists are ones who have expertise in developing and operating MIS. Software developers, system analysts and system operators are information system specialists.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Hardware:</a:t>
            </a:r>
            <a:r>
              <a:rPr lang="en-GB" sz="1200" kern="1200" dirty="0" smtClean="0">
                <a:solidFill>
                  <a:schemeClr val="tx1"/>
                </a:solidFill>
                <a:effectLst/>
                <a:latin typeface="+mn-lt"/>
                <a:ea typeface="+mn-ea"/>
                <a:cs typeface="+mn-cs"/>
              </a:rPr>
              <a:t> It includes all kind of physical devices and material used to operate MIS. Central Processing Unit (CPU), keyboard, mouse, desktop, printers, etc. are the examples of hardware.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Software</a:t>
            </a:r>
            <a:r>
              <a:rPr lang="en-GB" sz="1200" kern="1200" dirty="0" smtClean="0">
                <a:solidFill>
                  <a:schemeClr val="tx1"/>
                </a:solidFill>
                <a:effectLst/>
                <a:latin typeface="+mn-lt"/>
                <a:ea typeface="+mn-ea"/>
                <a:cs typeface="+mn-cs"/>
              </a:rPr>
              <a:t>: It involves a series of instructions to operate and control hardware. There can be two types of software, namely programs and procedures. Programs are in-built in computers; for example, operating systems and application software. On the other hand, procedures are defined by an organisation as per its requirements; for example, information distribution procedures and data entry procedures.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Data:</a:t>
            </a:r>
            <a:r>
              <a:rPr lang="en-GB" sz="1200" kern="1200" dirty="0" smtClean="0">
                <a:solidFill>
                  <a:schemeClr val="tx1"/>
                </a:solidFill>
                <a:effectLst/>
                <a:latin typeface="+mn-lt"/>
                <a:ea typeface="+mn-ea"/>
                <a:cs typeface="+mn-cs"/>
              </a:rPr>
              <a:t> It is unorganised and raw form of facts and observations collected from primary and secondary sources (as discussed earlier). All the collected data is stored in MIS in a way that it can be properly accessed by users.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Network: </a:t>
            </a:r>
            <a:r>
              <a:rPr lang="en-GB" sz="1200" kern="1200" dirty="0" smtClean="0">
                <a:solidFill>
                  <a:schemeClr val="tx1"/>
                </a:solidFill>
                <a:effectLst/>
                <a:latin typeface="+mn-lt"/>
                <a:ea typeface="+mn-ea"/>
                <a:cs typeface="+mn-cs"/>
              </a:rPr>
              <a:t>It is a group of two or more computers that are interconnected for the purpose of sharing information; for example, the Internet, intranet, and extranet. There are two types of resources included in MIS network, namely communication media and network support. Communication media comprises coaxial cables, cellular and satellite technology, whereas network support includes the integration of all hardware, software, and technologies to operate MIS efficiently.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Information:</a:t>
            </a:r>
            <a:r>
              <a:rPr lang="en-GB" sz="1200" kern="1200" dirty="0" smtClean="0">
                <a:solidFill>
                  <a:schemeClr val="tx1"/>
                </a:solidFill>
                <a:effectLst/>
                <a:latin typeface="+mn-lt"/>
                <a:ea typeface="+mn-ea"/>
                <a:cs typeface="+mn-cs"/>
              </a:rPr>
              <a:t> To make efficient decisions, the collected data is processed, analysed, and presented in the form of graphs and figures in order to convert it into meaningful information. </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218</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219</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220</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An expert system is helpful in performing various functions in an organisation. The following are some typical functions of an expert system:</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 expert system is able to interpret complicated data like sonar data and geophysical measurements.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can diagnose malfunctioning or faults in medical, engineering, or various other complicated equipment.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is also helpful in the configuration of complex objects such as computer systems and chemical compounds.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is able to make predictions such as weather forecasts and likelihood of rise and fall in share prices and exchange rates.   </a:t>
            </a:r>
            <a:endParaRPr lang="en-US" sz="1200" kern="1200" dirty="0" smtClean="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Alt</a:t>
            </a:r>
            <a:r>
              <a:rPr lang="en-GB" sz="1200" kern="1200" dirty="0" smtClean="0">
                <a:solidFill>
                  <a:schemeClr val="tx1"/>
                </a:solidFill>
                <a:effectLst/>
                <a:latin typeface="+mn-lt"/>
                <a:ea typeface="+mn-ea"/>
                <a:cs typeface="+mn-cs"/>
              </a:rPr>
              <a:t>hough expert systems facilitate effective decision making in organisations, there are certain limitations of these systems. These limitations are given as follows: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Expert systems are not generally able to manage highly sophisticated sensory inputs as they work in the domain of extracted, cognitive, logical thinking process.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These systems cannot handle multi-dimensional problems as they are based on a narrow range of codified domain. </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221</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20</a:t>
            </a:fld>
            <a:endParaRPr lang="en-GB"/>
          </a:p>
        </p:txBody>
      </p:sp>
    </p:spTree>
    <p:extLst>
      <p:ext uri="{BB962C8B-B14F-4D97-AF65-F5344CB8AC3E}">
        <p14:creationId xmlns:p14="http://schemas.microsoft.com/office/powerpoint/2010/main" val="50632980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222</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223</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Alt</a:t>
            </a:r>
            <a:r>
              <a:rPr lang="en-GB" sz="1200" kern="1200" dirty="0" smtClean="0">
                <a:solidFill>
                  <a:schemeClr val="tx1"/>
                </a:solidFill>
                <a:effectLst/>
                <a:latin typeface="+mn-lt"/>
                <a:ea typeface="+mn-ea"/>
                <a:cs typeface="+mn-cs"/>
              </a:rPr>
              <a:t>hough expert systems facilitate effective decision making in organisations, there are certain limitations of these systems. These limitations are given as follows: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Expert systems are not generally able to manage highly sophisticated sensory inputs as they work in the domain of extracted, cognitive, logical thinking process.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These systems cannot handle multi-dimensional problems as they are based on a narrow range of codified domain.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These systems are unable to respond well to the situation outside their range of expertise.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These systems lack in self-awareness and self-analysis tools; thus always need human support. </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224</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225</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 us discuss these types of DSS in detail.</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Communication-driven DSS: </a:t>
            </a:r>
            <a:r>
              <a:rPr lang="en-GB" sz="1200" kern="1200" dirty="0" smtClean="0">
                <a:solidFill>
                  <a:schemeClr val="tx1"/>
                </a:solidFill>
                <a:effectLst/>
                <a:latin typeface="+mn-lt"/>
                <a:ea typeface="+mn-ea"/>
                <a:cs typeface="+mn-cs"/>
              </a:rPr>
              <a:t>The communication-driven support system is designed to help internal teams in an organisation using Web or client-server technology. Examples of communication-driven DSS are chats, instant messaging software, and online collaboration.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Data-driven DSS: </a:t>
            </a:r>
            <a:r>
              <a:rPr lang="en-GB" sz="1200" kern="1200" dirty="0" smtClean="0">
                <a:solidFill>
                  <a:schemeClr val="tx1"/>
                </a:solidFill>
                <a:effectLst/>
                <a:latin typeface="+mn-lt"/>
                <a:ea typeface="+mn-ea"/>
                <a:cs typeface="+mn-cs"/>
              </a:rPr>
              <a:t>Data-driven DSS helps in filtering relevant information from a database or data warehouse so that it can be easily used by managers. Data-driven DSS is deployed through mainframe systems, client-server links, or Web.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Document-driven DSS: </a:t>
            </a:r>
            <a:r>
              <a:rPr lang="en-GB" sz="1200" kern="1200" dirty="0" smtClean="0">
                <a:solidFill>
                  <a:schemeClr val="tx1"/>
                </a:solidFill>
                <a:effectLst/>
                <a:latin typeface="+mn-lt"/>
                <a:ea typeface="+mn-ea"/>
                <a:cs typeface="+mn-cs"/>
              </a:rPr>
              <a:t>Document-driven DSS is implemented in organisations by using Web or client server technology. This type of DSS is used by the organisation where user groups are comparatively large. The main purpose of a DSS is to search Web pages and find documents on a specific set of keywords or search terms.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Knowledge-driven DSS: </a:t>
            </a:r>
            <a:r>
              <a:rPr lang="en-GB" sz="1200" kern="1200" dirty="0" smtClean="0">
                <a:solidFill>
                  <a:schemeClr val="tx1"/>
                </a:solidFill>
                <a:effectLst/>
                <a:latin typeface="+mn-lt"/>
                <a:ea typeface="+mn-ea"/>
                <a:cs typeface="+mn-cs"/>
              </a:rPr>
              <a:t>This type of DSS is mainly used to get management advice or select products or services. The deployment technology used to set up knowledge-driven DSS can be client/server systems, Web, or software running on PCs.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Model-driven DSS: </a:t>
            </a:r>
            <a:r>
              <a:rPr lang="en-GB" sz="1200" kern="1200" dirty="0" smtClean="0">
                <a:solidFill>
                  <a:schemeClr val="tx1"/>
                </a:solidFill>
                <a:effectLst/>
                <a:latin typeface="+mn-lt"/>
                <a:ea typeface="+mn-ea"/>
                <a:cs typeface="+mn-cs"/>
              </a:rPr>
              <a:t>Model-driven DSS is a complex decision support system as it helps in evaluating various decisions considered by the management and selecting the best one. This system is implemented using client-server technology or web and software and hardware in the stand-alone computer systems. </a:t>
            </a: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226</a:t>
            </a:fld>
            <a:endParaRPr lang="en-GB">
              <a:solidFill>
                <a:prstClr val="black"/>
              </a:solidFill>
            </a:endParaRPr>
          </a:p>
        </p:txBody>
      </p:sp>
    </p:spTree>
    <p:extLst>
      <p:ext uri="{BB962C8B-B14F-4D97-AF65-F5344CB8AC3E}">
        <p14:creationId xmlns:p14="http://schemas.microsoft.com/office/powerpoint/2010/main" val="208272816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227</a:t>
            </a:fld>
            <a:endParaRPr lang="en-GB">
              <a:solidFill>
                <a:prstClr val="black"/>
              </a:solidFill>
            </a:endParaRPr>
          </a:p>
        </p:txBody>
      </p:sp>
    </p:spTree>
    <p:extLst>
      <p:ext uri="{BB962C8B-B14F-4D97-AF65-F5344CB8AC3E}">
        <p14:creationId xmlns:p14="http://schemas.microsoft.com/office/powerpoint/2010/main" val="13550596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Hardware: </a:t>
            </a:r>
            <a:r>
              <a:rPr lang="en-GB" sz="1200" kern="1200" dirty="0" smtClean="0">
                <a:solidFill>
                  <a:schemeClr val="tx1"/>
                </a:solidFill>
                <a:effectLst/>
                <a:latin typeface="+mn-lt"/>
                <a:ea typeface="+mn-ea"/>
                <a:cs typeface="+mn-cs"/>
              </a:rPr>
              <a:t>It involves physical devices of a computer system, such as monitors, servers, electronic display boards, keyboards, and audio-visual equipment. It also includes a conference facility for group discussion and teamwork.</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Software: </a:t>
            </a:r>
            <a:r>
              <a:rPr lang="en-GB" sz="1200" kern="1200" dirty="0" smtClean="0">
                <a:solidFill>
                  <a:schemeClr val="tx1"/>
                </a:solidFill>
                <a:effectLst/>
                <a:latin typeface="+mn-lt"/>
                <a:ea typeface="+mn-ea"/>
                <a:cs typeface="+mn-cs"/>
              </a:rPr>
              <a:t>It includes a number of tools and techniques to operate GDSS. These tools are electronic questionnaires, brainstorming tools, idea organisers, etc. The application of these tools helps in planning, organising ideas, collecting information, defining priorities, documenting meeting proceedings, taking decisions, and so 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People: </a:t>
            </a:r>
            <a:r>
              <a:rPr lang="en-GB" sz="1200" kern="1200" dirty="0" smtClean="0">
                <a:solidFill>
                  <a:schemeClr val="tx1"/>
                </a:solidFill>
                <a:effectLst/>
                <a:latin typeface="+mn-lt"/>
                <a:ea typeface="+mn-ea"/>
                <a:cs typeface="+mn-cs"/>
              </a:rPr>
              <a:t>It involves group members, a trained facilitator who helps in the proceedings of meetings, and an expert staff to operate and control hardware and software. </a:t>
            </a:r>
            <a:endParaRPr lang="en-US" sz="1200" kern="1200" dirty="0" smtClean="0">
              <a:solidFill>
                <a:schemeClr val="tx1"/>
              </a:solidFill>
              <a:effectLst/>
              <a:latin typeface="+mn-lt"/>
              <a:ea typeface="+mn-ea"/>
              <a:cs typeface="+mn-cs"/>
            </a:endParaRPr>
          </a:p>
          <a:p>
            <a:pPr marL="171450" indent="-171450" algn="just">
              <a:buFont typeface="Arial" pitchFamily="34" charset="0"/>
              <a:buChar char="•"/>
            </a:pPr>
            <a:endParaRPr lang="en-GB" sz="1600" dirty="0" smtClean="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228</a:t>
            </a:fld>
            <a:endParaRPr lang="en-GB">
              <a:solidFill>
                <a:prstClr val="black"/>
              </a:solidFill>
            </a:endParaRPr>
          </a:p>
        </p:txBody>
      </p:sp>
    </p:spTree>
    <p:extLst>
      <p:ext uri="{BB962C8B-B14F-4D97-AF65-F5344CB8AC3E}">
        <p14:creationId xmlns:p14="http://schemas.microsoft.com/office/powerpoint/2010/main" val="128441026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Electronic questionnaire</a:t>
            </a:r>
            <a:r>
              <a:rPr lang="en-GB" sz="1200" kern="1200" dirty="0" smtClean="0">
                <a:solidFill>
                  <a:schemeClr val="tx1"/>
                </a:solidFill>
                <a:effectLst/>
                <a:latin typeface="+mn-lt"/>
                <a:ea typeface="+mn-ea"/>
                <a:cs typeface="+mn-cs"/>
              </a:rPr>
              <a:t>: It is used by group members for planning meetings, and determining crucial issues and related information for decision making. By using electronic questionnaires, groups can acquire the required information for finding optimal solutions and making effective decisions.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Electronic brainstorming tools</a:t>
            </a:r>
            <a:r>
              <a:rPr lang="en-GB" sz="1200" kern="1200" dirty="0" smtClean="0">
                <a:solidFill>
                  <a:schemeClr val="tx1"/>
                </a:solidFill>
                <a:effectLst/>
                <a:latin typeface="+mn-lt"/>
                <a:ea typeface="+mn-ea"/>
                <a:cs typeface="+mn-cs"/>
              </a:rPr>
              <a:t>: Group members use these tools for providing suggestions, which help the management in arriving at certain decisions. These tools are used to solve problems at organisational levels.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Idea organisers</a:t>
            </a:r>
            <a:r>
              <a:rPr lang="en-GB" sz="1200" kern="1200" dirty="0" smtClean="0">
                <a:solidFill>
                  <a:schemeClr val="tx1"/>
                </a:solidFill>
                <a:effectLst/>
                <a:latin typeface="+mn-lt"/>
                <a:ea typeface="+mn-ea"/>
                <a:cs typeface="+mn-cs"/>
              </a:rPr>
              <a:t>: In meetings, individuals offer various ideas for problem solving. Idea organisers help in classifying idea providers so that is can be easier to consult the concerned personnel for further clarifications.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Prioritisation tools</a:t>
            </a:r>
            <a:r>
              <a:rPr lang="en-GB" sz="1200" kern="1200" dirty="0" smtClean="0">
                <a:solidFill>
                  <a:schemeClr val="tx1"/>
                </a:solidFill>
                <a:effectLst/>
                <a:latin typeface="+mn-lt"/>
                <a:ea typeface="+mn-ea"/>
                <a:cs typeface="+mn-cs"/>
              </a:rPr>
              <a:t>: These tools are used for prioritising ideas provided by group members during brainstorming. For setting priorities, various methods are used, such as voting and ranking.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Stakeholders’ identification and analysis tools</a:t>
            </a:r>
            <a:r>
              <a:rPr lang="en-GB" sz="1200" kern="1200" dirty="0" smtClean="0">
                <a:solidFill>
                  <a:schemeClr val="tx1"/>
                </a:solidFill>
                <a:effectLst/>
                <a:latin typeface="+mn-lt"/>
                <a:ea typeface="+mn-ea"/>
                <a:cs typeface="+mn-cs"/>
              </a:rPr>
              <a:t>: These tools are used to understand the impact of emerging ideas on the functioning of an organisation.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Policy creation tools</a:t>
            </a:r>
            <a:r>
              <a:rPr lang="en-GB" sz="1200" kern="1200" dirty="0" smtClean="0">
                <a:solidFill>
                  <a:schemeClr val="tx1"/>
                </a:solidFill>
                <a:effectLst/>
                <a:latin typeface="+mn-lt"/>
                <a:ea typeface="+mn-ea"/>
                <a:cs typeface="+mn-cs"/>
              </a:rPr>
              <a:t>: These tools provide a platform to arrive at an agreement on the basis of the policy statement established by the organisation.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Group dictionaries: </a:t>
            </a:r>
            <a:r>
              <a:rPr lang="en-GB" sz="1200" kern="1200" dirty="0" smtClean="0">
                <a:solidFill>
                  <a:schemeClr val="tx1"/>
                </a:solidFill>
                <a:effectLst/>
                <a:latin typeface="+mn-lt"/>
                <a:ea typeface="+mn-ea"/>
                <a:cs typeface="+mn-cs"/>
              </a:rPr>
              <a:t>These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are used for recording all important terms associated with the proposed project for future references. </a:t>
            </a: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229</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230</a:t>
            </a:fld>
            <a:endParaRPr lang="en-GB">
              <a:solidFill>
                <a:prstClr val="black"/>
              </a:solidFill>
            </a:endParaRPr>
          </a:p>
        </p:txBody>
      </p:sp>
    </p:spTree>
    <p:extLst>
      <p:ext uri="{BB962C8B-B14F-4D97-AF65-F5344CB8AC3E}">
        <p14:creationId xmlns:p14="http://schemas.microsoft.com/office/powerpoint/2010/main" val="328293860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231</a:t>
            </a:fld>
            <a:endParaRPr lang="en-GB">
              <a:solidFill>
                <a:prstClr val="black"/>
              </a:solidFill>
            </a:endParaRPr>
          </a:p>
        </p:txBody>
      </p:sp>
    </p:spTree>
    <p:extLst>
      <p:ext uri="{BB962C8B-B14F-4D97-AF65-F5344CB8AC3E}">
        <p14:creationId xmlns:p14="http://schemas.microsoft.com/office/powerpoint/2010/main" val="283538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t>2</a:t>
            </a:fld>
            <a:endParaRPr lang="en-GB"/>
          </a:p>
        </p:txBody>
      </p:sp>
    </p:spTree>
    <p:extLst>
      <p:ext uri="{BB962C8B-B14F-4D97-AF65-F5344CB8AC3E}">
        <p14:creationId xmlns:p14="http://schemas.microsoft.com/office/powerpoint/2010/main" val="1877609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21</a:t>
            </a:fld>
            <a:endParaRPr lang="en-GB"/>
          </a:p>
        </p:txBody>
      </p:sp>
    </p:spTree>
    <p:extLst>
      <p:ext uri="{BB962C8B-B14F-4D97-AF65-F5344CB8AC3E}">
        <p14:creationId xmlns:p14="http://schemas.microsoft.com/office/powerpoint/2010/main" val="149604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22</a:t>
            </a:fld>
            <a:endParaRPr lang="en-GB"/>
          </a:p>
        </p:txBody>
      </p:sp>
    </p:spTree>
    <p:extLst>
      <p:ext uri="{BB962C8B-B14F-4D97-AF65-F5344CB8AC3E}">
        <p14:creationId xmlns:p14="http://schemas.microsoft.com/office/powerpoint/2010/main" val="208272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23</a:t>
            </a:fld>
            <a:endParaRPr lang="en-GB"/>
          </a:p>
        </p:txBody>
      </p:sp>
    </p:spTree>
    <p:extLst>
      <p:ext uri="{BB962C8B-B14F-4D97-AF65-F5344CB8AC3E}">
        <p14:creationId xmlns:p14="http://schemas.microsoft.com/office/powerpoint/2010/main" val="13550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itchFamily="34" charset="0"/>
              <a:buChar char="•"/>
            </a:pPr>
            <a:endParaRPr lang="en-GB" sz="1600" dirty="0" smtClean="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24</a:t>
            </a:fld>
            <a:endParaRPr lang="en-GB"/>
          </a:p>
        </p:txBody>
      </p:sp>
    </p:spTree>
    <p:extLst>
      <p:ext uri="{BB962C8B-B14F-4D97-AF65-F5344CB8AC3E}">
        <p14:creationId xmlns:p14="http://schemas.microsoft.com/office/powerpoint/2010/main" val="1284410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25</a:t>
            </a:fld>
            <a:endParaRPr lang="en-GB"/>
          </a:p>
        </p:txBody>
      </p:sp>
    </p:spTree>
    <p:extLst>
      <p:ext uri="{BB962C8B-B14F-4D97-AF65-F5344CB8AC3E}">
        <p14:creationId xmlns:p14="http://schemas.microsoft.com/office/powerpoint/2010/main" val="3582300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26</a:t>
            </a:fld>
            <a:endParaRPr lang="en-GB"/>
          </a:p>
        </p:txBody>
      </p:sp>
    </p:spTree>
    <p:extLst>
      <p:ext uri="{BB962C8B-B14F-4D97-AF65-F5344CB8AC3E}">
        <p14:creationId xmlns:p14="http://schemas.microsoft.com/office/powerpoint/2010/main" val="3282938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27</a:t>
            </a:fld>
            <a:endParaRPr lang="en-GB"/>
          </a:p>
        </p:txBody>
      </p:sp>
    </p:spTree>
    <p:extLst>
      <p:ext uri="{BB962C8B-B14F-4D97-AF65-F5344CB8AC3E}">
        <p14:creationId xmlns:p14="http://schemas.microsoft.com/office/powerpoint/2010/main" val="2835388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28</a:t>
            </a:fld>
            <a:endParaRPr lang="en-GB"/>
          </a:p>
        </p:txBody>
      </p:sp>
    </p:spTree>
    <p:extLst>
      <p:ext uri="{BB962C8B-B14F-4D97-AF65-F5344CB8AC3E}">
        <p14:creationId xmlns:p14="http://schemas.microsoft.com/office/powerpoint/2010/main" val="69814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60477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book aims at providing the overview of role of management in various aspects of an organization. This book helps in understanding the importance of corporate culture in </a:t>
            </a:r>
            <a:r>
              <a:rPr lang="en-GB" sz="1200" kern="1200" dirty="0" smtClean="0">
                <a:solidFill>
                  <a:schemeClr val="tx1"/>
                </a:solidFill>
                <a:effectLst/>
                <a:latin typeface="+mn-lt"/>
                <a:ea typeface="+mn-ea"/>
                <a:cs typeface="+mn-cs"/>
              </a:rPr>
              <a:t>improving organisational performance</a:t>
            </a:r>
            <a:r>
              <a:rPr lang="en-US" sz="1200" kern="1200" dirty="0" smtClean="0">
                <a:solidFill>
                  <a:schemeClr val="tx1"/>
                </a:solidFill>
                <a:effectLst/>
                <a:latin typeface="+mn-lt"/>
                <a:ea typeface="+mn-ea"/>
                <a:cs typeface="+mn-cs"/>
              </a:rPr>
              <a:t>.  The book contains essential and relevant information on the significant concepts of business communication and managerial decision making. The book also explains how leadership and motivational skills enhance the productivity of the individuals working in an organisation. The students will also learn the concepts of change management and management information system in detail. </a:t>
            </a:r>
          </a:p>
          <a:p>
            <a:r>
              <a:rPr lang="en-US" sz="1200" kern="1200" dirty="0" smtClean="0">
                <a:solidFill>
                  <a:schemeClr val="tx1"/>
                </a:solidFill>
                <a:effectLst/>
                <a:latin typeface="+mn-lt"/>
                <a:ea typeface="+mn-ea"/>
                <a:cs typeface="+mn-cs"/>
              </a:rPr>
              <a:t>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3</a:t>
            </a:fld>
            <a:endParaRPr lang="en-GB"/>
          </a:p>
        </p:txBody>
      </p:sp>
    </p:spTree>
    <p:extLst>
      <p:ext uri="{BB962C8B-B14F-4D97-AF65-F5344CB8AC3E}">
        <p14:creationId xmlns:p14="http://schemas.microsoft.com/office/powerpoint/2010/main" val="2116937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Century" pitchFamily="18" charset="0"/>
                <a:ea typeface="+mn-ea"/>
                <a:cs typeface="+mn-cs"/>
              </a:rPr>
              <a:t>The purpose of management has been discussed in the following points:</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Achievement of goals and objectives: </a:t>
            </a:r>
            <a:r>
              <a:rPr lang="en-GB" sz="1600" kern="1200" dirty="0" smtClean="0">
                <a:solidFill>
                  <a:schemeClr val="tx1"/>
                </a:solidFill>
                <a:effectLst/>
                <a:latin typeface="Century" pitchFamily="18" charset="0"/>
                <a:ea typeface="+mn-ea"/>
                <a:cs typeface="+mn-cs"/>
              </a:rPr>
              <a:t>An organisation can be successful if it continuously strives to achieve its goals and objectives. Management aims to achieve individual and organisational goals by utilising human and non-human resources judiciously. This also creates the spirit of teamwork and coordination among employees.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Optimum utilisation of resources: </a:t>
            </a:r>
            <a:r>
              <a:rPr lang="en-GB" sz="1600" kern="1200" dirty="0" smtClean="0">
                <a:solidFill>
                  <a:schemeClr val="tx1"/>
                </a:solidFill>
                <a:effectLst/>
                <a:latin typeface="Century" pitchFamily="18" charset="0"/>
                <a:ea typeface="+mn-ea"/>
                <a:cs typeface="+mn-cs"/>
              </a:rPr>
              <a:t>Effective management ensures the availability of adequate resources, such as material, money, manpower, and machines so that production cannot be hampered. Moreover, management ensures that employees get the required training and instructions to make the best utilisation of available resources.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Cost minimisation:</a:t>
            </a:r>
            <a:r>
              <a:rPr lang="en-GB" sz="1600" kern="1200" dirty="0" smtClean="0">
                <a:solidFill>
                  <a:schemeClr val="tx1"/>
                </a:solidFill>
                <a:effectLst/>
                <a:latin typeface="Century" pitchFamily="18" charset="0"/>
                <a:ea typeface="+mn-ea"/>
                <a:cs typeface="+mn-cs"/>
              </a:rPr>
              <a:t> Management ensures that day-to-day operations in the organisation take place in such a manner that the wastage of resources is prevented. This ultimately results in reduced production costs.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Survival and growth:</a:t>
            </a:r>
            <a:r>
              <a:rPr lang="en-GB" sz="1600" kern="1200" dirty="0" smtClean="0">
                <a:solidFill>
                  <a:schemeClr val="tx1"/>
                </a:solidFill>
                <a:effectLst/>
                <a:latin typeface="Century" pitchFamily="18" charset="0"/>
                <a:ea typeface="+mn-ea"/>
                <a:cs typeface="+mn-cs"/>
              </a:rPr>
              <a:t> It is important for every organisation to adapt itself to the changing needs of the market and society. Management assesses the existing business environment and forecasts risks and opportunities in the future. This helps in minimising risks and maximising opportunities for the organisation.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Development of a nation:</a:t>
            </a:r>
            <a:r>
              <a:rPr lang="en-GB" sz="1600" kern="1200" dirty="0" smtClean="0">
                <a:solidFill>
                  <a:schemeClr val="tx1"/>
                </a:solidFill>
                <a:effectLst/>
                <a:latin typeface="Century" pitchFamily="18" charset="0"/>
                <a:ea typeface="+mn-ea"/>
                <a:cs typeface="+mn-cs"/>
              </a:rPr>
              <a:t> Management is also important at the national level that is why it is called key to economic growth of a country. Nations can grow well if wealth-related resources are managed well. This further leads to increase in national income and a rise in the living standards of people. </a:t>
            </a:r>
            <a:endParaRPr lang="en-US" sz="1600" kern="1200" dirty="0" smtClean="0">
              <a:solidFill>
                <a:schemeClr val="tx1"/>
              </a:solidFill>
              <a:effectLst/>
              <a:latin typeface="Century" pitchFamily="18" charset="0"/>
              <a:ea typeface="+mn-ea"/>
              <a:cs typeface="+mn-cs"/>
            </a:endParaRP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Century" pitchFamily="18" charset="0"/>
                <a:ea typeface="+mn-ea"/>
                <a:cs typeface="+mn-cs"/>
              </a:rPr>
              <a:t>Some renowned management experts have given their viewpoints on management as art. Let us discuss about the viewpoints of these experts as follows: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Henry </a:t>
            </a:r>
            <a:r>
              <a:rPr lang="en-GB" sz="1600" b="1" kern="1200" dirty="0" err="1" smtClean="0">
                <a:solidFill>
                  <a:schemeClr val="tx1"/>
                </a:solidFill>
                <a:effectLst/>
                <a:latin typeface="Century" pitchFamily="18" charset="0"/>
                <a:ea typeface="+mn-ea"/>
                <a:cs typeface="+mn-cs"/>
              </a:rPr>
              <a:t>Mintzberg</a:t>
            </a:r>
            <a:r>
              <a:rPr lang="en-GB" sz="1600" b="1" kern="1200" dirty="0" smtClean="0">
                <a:solidFill>
                  <a:schemeClr val="tx1"/>
                </a:solidFill>
                <a:effectLst/>
                <a:latin typeface="Century" pitchFamily="18" charset="0"/>
                <a:ea typeface="+mn-ea"/>
                <a:cs typeface="+mn-cs"/>
              </a:rPr>
              <a:t>: </a:t>
            </a:r>
            <a:r>
              <a:rPr lang="en-GB" sz="1600" kern="1200" dirty="0" smtClean="0">
                <a:solidFill>
                  <a:schemeClr val="tx1"/>
                </a:solidFill>
                <a:effectLst/>
                <a:latin typeface="Century" pitchFamily="18" charset="0"/>
                <a:ea typeface="+mn-ea"/>
                <a:cs typeface="+mn-cs"/>
              </a:rPr>
              <a:t>He is the most noticeable advocate of the thought that management is an art. He stated that management is an art as managers do not necessarily have routine behaviour instead they use their own social and political skills to solve problems and determine an appropriate course of action.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David E. Lilienthal: </a:t>
            </a:r>
            <a:r>
              <a:rPr lang="en-GB" sz="1600" kern="1200" dirty="0" smtClean="0">
                <a:solidFill>
                  <a:schemeClr val="tx1"/>
                </a:solidFill>
                <a:effectLst/>
                <a:latin typeface="Century" pitchFamily="18" charset="0"/>
                <a:ea typeface="+mn-ea"/>
                <a:cs typeface="+mn-cs"/>
              </a:rPr>
              <a:t>He presented his view on management as an art in his series of lectures tilted </a:t>
            </a:r>
            <a:r>
              <a:rPr lang="en-GB" sz="1600" b="1" kern="1200" dirty="0" smtClean="0">
                <a:solidFill>
                  <a:schemeClr val="tx1"/>
                </a:solidFill>
                <a:effectLst/>
                <a:latin typeface="Century" pitchFamily="18" charset="0"/>
                <a:ea typeface="+mn-ea"/>
                <a:cs typeface="+mn-cs"/>
              </a:rPr>
              <a:t>Management: A Humanist Art</a:t>
            </a:r>
            <a:r>
              <a:rPr lang="en-GB" sz="1600" kern="1200" dirty="0" smtClean="0">
                <a:solidFill>
                  <a:schemeClr val="tx1"/>
                </a:solidFill>
                <a:effectLst/>
                <a:latin typeface="Century" pitchFamily="18" charset="0"/>
                <a:ea typeface="+mn-ea"/>
                <a:cs typeface="+mn-cs"/>
              </a:rPr>
              <a:t> published in 1967. According to him, managers are artists as they need to respond differently to different employees and motivate them in order to get the work done by the employees.</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Peter </a:t>
            </a:r>
            <a:r>
              <a:rPr lang="en-GB" sz="1600" b="1" kern="1200" dirty="0" err="1" smtClean="0">
                <a:solidFill>
                  <a:schemeClr val="tx1"/>
                </a:solidFill>
                <a:effectLst/>
                <a:latin typeface="Century" pitchFamily="18" charset="0"/>
                <a:ea typeface="+mn-ea"/>
                <a:cs typeface="+mn-cs"/>
              </a:rPr>
              <a:t>Drucker</a:t>
            </a:r>
            <a:r>
              <a:rPr lang="en-GB" sz="1600" b="1" kern="1200" dirty="0" smtClean="0">
                <a:solidFill>
                  <a:schemeClr val="tx1"/>
                </a:solidFill>
                <a:effectLst/>
                <a:latin typeface="Century" pitchFamily="18" charset="0"/>
                <a:ea typeface="+mn-ea"/>
                <a:cs typeface="+mn-cs"/>
              </a:rPr>
              <a:t>: </a:t>
            </a:r>
            <a:r>
              <a:rPr lang="en-GB" sz="1600" kern="1200" dirty="0" smtClean="0">
                <a:solidFill>
                  <a:schemeClr val="tx1"/>
                </a:solidFill>
                <a:effectLst/>
                <a:latin typeface="Century" pitchFamily="18" charset="0"/>
                <a:ea typeface="+mn-ea"/>
                <a:cs typeface="+mn-cs"/>
              </a:rPr>
              <a:t>He termed management as liberal art as it involves the practice and application of knowledge, wisdom, and leadership. He rejects the view that management involves established facts. This is because management practices change with changes in the business environment.  </a:t>
            </a:r>
            <a:endParaRPr lang="en-US" sz="1600" kern="1200" dirty="0" smtClean="0">
              <a:solidFill>
                <a:schemeClr val="tx1"/>
              </a:solidFill>
              <a:effectLst/>
              <a:latin typeface="Century" pitchFamily="18" charset="0"/>
              <a:ea typeface="+mn-ea"/>
              <a:cs typeface="+mn-cs"/>
            </a:endParaRPr>
          </a:p>
          <a:p>
            <a:r>
              <a:rPr lang="en-GB" sz="1600" kern="1200" dirty="0" smtClean="0">
                <a:solidFill>
                  <a:schemeClr val="tx1"/>
                </a:solidFill>
                <a:effectLst/>
                <a:latin typeface="Century" pitchFamily="18" charset="0"/>
                <a:ea typeface="+mn-ea"/>
                <a:cs typeface="+mn-cs"/>
              </a:rPr>
              <a:t> </a:t>
            </a:r>
            <a:endParaRPr lang="en-US" sz="1600" kern="1200" dirty="0" smtClean="0">
              <a:solidFill>
                <a:schemeClr val="tx1"/>
              </a:solidFill>
              <a:effectLst/>
              <a:latin typeface="Century"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4</a:t>
            </a:fld>
            <a:endParaRPr lang="en-GB"/>
          </a:p>
        </p:txBody>
      </p:sp>
    </p:spTree>
    <p:extLst>
      <p:ext uri="{BB962C8B-B14F-4D97-AF65-F5344CB8AC3E}">
        <p14:creationId xmlns:p14="http://schemas.microsoft.com/office/powerpoint/2010/main" val="392846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 social responsibility of a business towards different interest groups</a:t>
            </a:r>
            <a:r>
              <a:rPr lang="en-US" sz="1200" kern="1200" baseline="0" dirty="0" smtClean="0">
                <a:solidFill>
                  <a:schemeClr val="tx1"/>
                </a:solidFill>
                <a:effectLst/>
                <a:latin typeface="+mn-lt"/>
                <a:ea typeface="+mn-ea"/>
                <a:cs typeface="+mn-cs"/>
              </a:rPr>
              <a:t> is as follows: </a:t>
            </a:r>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Responsibility towards shareholders: </a:t>
            </a:r>
            <a:r>
              <a:rPr lang="en-US" sz="1200" kern="1200" dirty="0" smtClean="0">
                <a:solidFill>
                  <a:schemeClr val="tx1"/>
                </a:solidFill>
                <a:effectLst/>
                <a:latin typeface="+mn-lt"/>
                <a:ea typeface="+mn-ea"/>
                <a:cs typeface="+mn-cs"/>
              </a:rPr>
              <a:t>Shareholders are the individuals who invest in a business by purchasing stock to earn profits in return. Without shareholders, it would be difficult for the business to generate adequate funds for carrying out operations. Thus, a business has various responsibilities towards its shareholders. Some of these responsibilities are:</a:t>
            </a:r>
          </a:p>
          <a:p>
            <a:pPr lvl="0"/>
            <a:r>
              <a:rPr lang="en-GB" sz="1200" kern="1200" dirty="0" smtClean="0">
                <a:solidFill>
                  <a:schemeClr val="tx1"/>
                </a:solidFill>
                <a:effectLst/>
                <a:latin typeface="+mn-lt"/>
                <a:ea typeface="+mn-ea"/>
                <a:cs typeface="+mn-cs"/>
              </a:rPr>
              <a:t>Informing shareholders about annual, general, and emergency meetings.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accurate financial information about the business to shareholders.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fair returns on the capital invested by shareholders.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Responsibility towards customers:</a:t>
            </a:r>
            <a:r>
              <a:rPr lang="en-US" sz="1200" kern="1200" dirty="0" smtClean="0">
                <a:solidFill>
                  <a:schemeClr val="tx1"/>
                </a:solidFill>
                <a:effectLst/>
                <a:latin typeface="+mn-lt"/>
                <a:ea typeface="+mn-ea"/>
                <a:cs typeface="+mn-cs"/>
              </a:rPr>
              <a:t> Customers are the individuals who buy products or services of a business. A business cannot imagine its survival without a proper customer base. Therefore, it also has some responsibilities towards its customers, which are:</a:t>
            </a:r>
          </a:p>
          <a:p>
            <a:pPr lvl="0"/>
            <a:r>
              <a:rPr lang="en-GB" sz="1200" kern="1200" dirty="0" smtClean="0">
                <a:solidFill>
                  <a:schemeClr val="tx1"/>
                </a:solidFill>
                <a:effectLst/>
                <a:latin typeface="+mn-lt"/>
                <a:ea typeface="+mn-ea"/>
                <a:cs typeface="+mn-cs"/>
              </a:rPr>
              <a:t>Abiding by the rules and regulations under the Consumer Protection Act, 1986.</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high quality products and services at reasonable prices to customers.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Ensuring maximum satisfaction of customers by giving value for money.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Restricting the selling of adulterated and low-quality products.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Solving customer’s grievances by opening customer care centres.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Responsibility towards employees:</a:t>
            </a:r>
            <a:r>
              <a:rPr lang="en-GB" sz="1200" kern="1200" dirty="0" smtClean="0">
                <a:solidFill>
                  <a:schemeClr val="tx1"/>
                </a:solidFill>
                <a:effectLst/>
                <a:latin typeface="+mn-lt"/>
                <a:ea typeface="+mn-ea"/>
                <a:cs typeface="+mn-cs"/>
              </a:rPr>
              <a:t> Employees are individuals who render services to a business in exchange of a fixed amount of wages and salaries. They are the ones who produce goods and services for customers. Thus, a business needs to protect the interests of its employees by: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Ensuring a healthy work working environment.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fair wages and bonuses to employees.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Recognising and rewarding employees according to their performance.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Maintaining transparency in communication.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necessary training to employees so that they can better perform their jobs.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Responsibility towards community and society:</a:t>
            </a:r>
            <a:r>
              <a:rPr lang="en-GB" sz="1200" kern="1200" dirty="0" smtClean="0">
                <a:solidFill>
                  <a:schemeClr val="tx1"/>
                </a:solidFill>
                <a:effectLst/>
                <a:latin typeface="+mn-lt"/>
                <a:ea typeface="+mn-ea"/>
                <a:cs typeface="+mn-cs"/>
              </a:rPr>
              <a:t> As discussed earlier, a business operates in a society and utilises its resources. Therefore, it also has certain responsibilities towards a society. Some of them are: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Working for the growth and development of the society.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Generating employment opportunities for people in the society.</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Avoiding manufacturing processes that cause environmental pollution.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Responsibility towards government: </a:t>
            </a:r>
            <a:r>
              <a:rPr lang="en-GB" sz="1200" kern="1200" dirty="0" smtClean="0">
                <a:solidFill>
                  <a:schemeClr val="tx1"/>
                </a:solidFill>
                <a:effectLst/>
                <a:latin typeface="+mn-lt"/>
                <a:ea typeface="+mn-ea"/>
                <a:cs typeface="+mn-cs"/>
              </a:rPr>
              <a:t>A business has to adhere to the rules and regulations set by the government. In case these rules are not followed, the business may have to shut down its operations. The responsibilities of an organisation towards the government are as follows: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Paying taxes on a regular basis.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Abiding by the rules and regulations prepared by the government.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Refraining from submitting misleading and false information or documents.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Responsibility towards other stakeholders: </a:t>
            </a:r>
            <a:r>
              <a:rPr lang="en-GB" sz="1200" kern="1200" dirty="0" smtClean="0">
                <a:solidFill>
                  <a:schemeClr val="tx1"/>
                </a:solidFill>
                <a:effectLst/>
                <a:latin typeface="+mn-lt"/>
                <a:ea typeface="+mn-ea"/>
                <a:cs typeface="+mn-cs"/>
              </a:rPr>
              <a:t>Other stakeholders of a business include suppliers, distributors, banks, and financial institutions. The responsibilities of an organisation towards stakeholders are as follows: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Ensuring timely payment to suppliers.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accurate and clear information of funds to banks.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fair margins to distributors.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Providing correct and clear specifications to suppliers regarding raw materials.</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Century" pitchFamily="18" charset="0"/>
                <a:ea typeface="+mn-ea"/>
                <a:cs typeface="+mn-cs"/>
              </a:rPr>
              <a:t>Let us discuss these viewpoints in detail.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Administration is a part of management: </a:t>
            </a:r>
            <a:r>
              <a:rPr lang="en-GB" sz="1600" kern="1200" dirty="0" smtClean="0">
                <a:solidFill>
                  <a:schemeClr val="tx1"/>
                </a:solidFill>
                <a:effectLst/>
                <a:latin typeface="Century" pitchFamily="18" charset="0"/>
                <a:ea typeface="+mn-ea"/>
                <a:cs typeface="+mn-cs"/>
              </a:rPr>
              <a:t>This view was advocated by the European School of Thought. According to Kimball, Richman, and Copen, administration is only an implementing agency, thus is a part of the management.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Administration is different from management: </a:t>
            </a:r>
            <a:r>
              <a:rPr lang="en-GB" sz="1600" kern="1200" dirty="0" smtClean="0">
                <a:solidFill>
                  <a:schemeClr val="tx1"/>
                </a:solidFill>
                <a:effectLst/>
                <a:latin typeface="Century" pitchFamily="18" charset="0"/>
                <a:ea typeface="+mn-ea"/>
                <a:cs typeface="+mn-cs"/>
              </a:rPr>
              <a:t>As per this view, administration is a higher level activity, while management is a lower level function. Administration involves making crucial policies, thus is superior to management as the later has an unimportant role in determining objectives and policies. Management only involves executing policies and directing individual efforts for accomplishing pre</a:t>
            </a:r>
            <a:r>
              <a:rPr lang="en-GB" sz="1600" b="1" kern="1200" dirty="0" smtClean="0">
                <a:solidFill>
                  <a:schemeClr val="tx1"/>
                </a:solidFill>
                <a:effectLst/>
                <a:latin typeface="Century" pitchFamily="18" charset="0"/>
                <a:ea typeface="+mn-ea"/>
                <a:cs typeface="+mn-cs"/>
              </a:rPr>
              <a:t>-</a:t>
            </a:r>
            <a:r>
              <a:rPr lang="en-GB" sz="1600" kern="1200" dirty="0" smtClean="0">
                <a:solidFill>
                  <a:schemeClr val="tx1"/>
                </a:solidFill>
                <a:effectLst/>
                <a:latin typeface="Century" pitchFamily="18" charset="0"/>
                <a:ea typeface="+mn-ea"/>
                <a:cs typeface="+mn-cs"/>
              </a:rPr>
              <a:t>determined objectives.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Administration and management are synonymous:</a:t>
            </a:r>
            <a:r>
              <a:rPr lang="en-GB" sz="1600" kern="1200" dirty="0" smtClean="0">
                <a:solidFill>
                  <a:schemeClr val="tx1"/>
                </a:solidFill>
                <a:effectLst/>
                <a:latin typeface="Century" pitchFamily="18" charset="0"/>
                <a:ea typeface="+mn-ea"/>
                <a:cs typeface="+mn-cs"/>
              </a:rPr>
              <a:t> Various authors, such as Newman, Koontz and </a:t>
            </a:r>
            <a:r>
              <a:rPr lang="en-GB" sz="1600" kern="1200" dirty="0" err="1" smtClean="0">
                <a:solidFill>
                  <a:schemeClr val="tx1"/>
                </a:solidFill>
                <a:effectLst/>
                <a:latin typeface="Century" pitchFamily="18" charset="0"/>
                <a:ea typeface="+mn-ea"/>
                <a:cs typeface="+mn-cs"/>
              </a:rPr>
              <a:t>O’donell</a:t>
            </a:r>
            <a:r>
              <a:rPr lang="en-GB" sz="1600" kern="1200" dirty="0" smtClean="0">
                <a:solidFill>
                  <a:schemeClr val="tx1"/>
                </a:solidFill>
                <a:effectLst/>
                <a:latin typeface="Century" pitchFamily="18" charset="0"/>
                <a:ea typeface="+mn-ea"/>
                <a:cs typeface="+mn-cs"/>
              </a:rPr>
              <a:t>, Henri </a:t>
            </a:r>
            <a:r>
              <a:rPr lang="en-GB" sz="1600" kern="1200" dirty="0" err="1" smtClean="0">
                <a:solidFill>
                  <a:schemeClr val="tx1"/>
                </a:solidFill>
                <a:effectLst/>
                <a:latin typeface="Century" pitchFamily="18" charset="0"/>
                <a:ea typeface="+mn-ea"/>
                <a:cs typeface="+mn-cs"/>
              </a:rPr>
              <a:t>Fayol</a:t>
            </a:r>
            <a:r>
              <a:rPr lang="en-GB" sz="1600" kern="1200" dirty="0" smtClean="0">
                <a:solidFill>
                  <a:schemeClr val="tx1"/>
                </a:solidFill>
                <a:effectLst/>
                <a:latin typeface="Century" pitchFamily="18" charset="0"/>
                <a:ea typeface="+mn-ea"/>
                <a:cs typeface="+mn-cs"/>
              </a:rPr>
              <a:t>, William Newman, Chester Barnard, George Terry, and Louis. A. Allen, do not differentiate between administration and management. </a:t>
            </a:r>
            <a:r>
              <a:rPr lang="en-GB" sz="1600" b="1" kern="1200" dirty="0" smtClean="0">
                <a:solidFill>
                  <a:schemeClr val="tx1"/>
                </a:solidFill>
                <a:effectLst/>
                <a:latin typeface="Century" pitchFamily="18" charset="0"/>
                <a:ea typeface="+mn-ea"/>
                <a:cs typeface="+mn-cs"/>
              </a:rPr>
              <a:t>Newman</a:t>
            </a:r>
            <a:r>
              <a:rPr lang="en-GB" sz="1600" kern="1200" dirty="0" smtClean="0">
                <a:solidFill>
                  <a:schemeClr val="tx1"/>
                </a:solidFill>
                <a:effectLst/>
                <a:latin typeface="Century" pitchFamily="18" charset="0"/>
                <a:ea typeface="+mn-ea"/>
                <a:cs typeface="+mn-cs"/>
              </a:rPr>
              <a:t> explains, “</a:t>
            </a:r>
            <a:r>
              <a:rPr lang="en-GB" sz="1600" i="1" kern="1200" dirty="0" smtClean="0">
                <a:solidFill>
                  <a:schemeClr val="tx1"/>
                </a:solidFill>
                <a:effectLst/>
                <a:latin typeface="Century" pitchFamily="18" charset="0"/>
                <a:ea typeface="+mn-ea"/>
                <a:cs typeface="+mn-cs"/>
              </a:rPr>
              <a:t>Management or administration is the guidance, leadership, and control of the efforts of a group of individuals towards some common goals.</a:t>
            </a:r>
            <a:r>
              <a:rPr lang="en-GB" sz="1600" kern="1200" dirty="0" smtClean="0">
                <a:solidFill>
                  <a:schemeClr val="tx1"/>
                </a:solidFill>
                <a:effectLst/>
                <a:latin typeface="Century" pitchFamily="18" charset="0"/>
                <a:ea typeface="+mn-ea"/>
                <a:cs typeface="+mn-cs"/>
              </a:rPr>
              <a:t>” According to </a:t>
            </a:r>
            <a:r>
              <a:rPr lang="en-GB" sz="1600" b="1" kern="1200" dirty="0" err="1" smtClean="0">
                <a:solidFill>
                  <a:schemeClr val="tx1"/>
                </a:solidFill>
                <a:effectLst/>
                <a:latin typeface="Century" pitchFamily="18" charset="0"/>
                <a:ea typeface="+mn-ea"/>
                <a:cs typeface="+mn-cs"/>
              </a:rPr>
              <a:t>Fayol</a:t>
            </a:r>
            <a:r>
              <a:rPr lang="en-GB" sz="1600" kern="1200" dirty="0" smtClean="0">
                <a:solidFill>
                  <a:schemeClr val="tx1"/>
                </a:solidFill>
                <a:effectLst/>
                <a:latin typeface="Century" pitchFamily="18" charset="0"/>
                <a:ea typeface="+mn-ea"/>
                <a:cs typeface="+mn-cs"/>
              </a:rPr>
              <a:t>, “</a:t>
            </a:r>
            <a:r>
              <a:rPr lang="en-GB" sz="1600" i="1" kern="1200" dirty="0" smtClean="0">
                <a:solidFill>
                  <a:schemeClr val="tx1"/>
                </a:solidFill>
                <a:effectLst/>
                <a:latin typeface="Century" pitchFamily="18" charset="0"/>
                <a:ea typeface="+mn-ea"/>
                <a:cs typeface="+mn-cs"/>
              </a:rPr>
              <a:t>All undertakings require the same functions and all must observe the same principles. There is one common science which can be applied equally well to public and private affairs. Therefore, the distinction between administration and management is superfluous or academic. In actual practice, the two terms are used interchangeably. The term administration is more popular in government and other public organisations while the word management is more commonly used in the business world, where economic performance is of primary importance.</a:t>
            </a:r>
            <a:r>
              <a:rPr lang="en-GB" sz="1600" kern="1200" dirty="0" smtClean="0">
                <a:solidFill>
                  <a:schemeClr val="tx1"/>
                </a:solidFill>
                <a:effectLst/>
                <a:latin typeface="Century" pitchFamily="18" charset="0"/>
                <a:ea typeface="+mn-ea"/>
                <a:cs typeface="+mn-cs"/>
              </a:rPr>
              <a:t>”  </a:t>
            </a:r>
            <a:endParaRPr lang="en-US" sz="1600" kern="1200" dirty="0" smtClean="0">
              <a:solidFill>
                <a:schemeClr val="tx1"/>
              </a:solidFill>
              <a:effectLst/>
              <a:latin typeface="Century" pitchFamily="18" charset="0"/>
              <a:ea typeface="+mn-ea"/>
              <a:cs typeface="+mn-cs"/>
            </a:endParaRPr>
          </a:p>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54</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t>56</a:t>
            </a:fld>
            <a:endParaRPr lang="en-GB"/>
          </a:p>
        </p:txBody>
      </p:sp>
    </p:spTree>
    <p:extLst>
      <p:ext uri="{BB962C8B-B14F-4D97-AF65-F5344CB8AC3E}">
        <p14:creationId xmlns:p14="http://schemas.microsoft.com/office/powerpoint/2010/main" val="360477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t>6</a:t>
            </a:fld>
            <a:endParaRPr lang="en-GB"/>
          </a:p>
        </p:txBody>
      </p:sp>
    </p:spTree>
    <p:extLst>
      <p:ext uri="{BB962C8B-B14F-4D97-AF65-F5344CB8AC3E}">
        <p14:creationId xmlns:p14="http://schemas.microsoft.com/office/powerpoint/2010/main" val="3604779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58</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59</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63</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66</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7</a:t>
            </a:fld>
            <a:endParaRPr lang="en-GB"/>
          </a:p>
        </p:txBody>
      </p:sp>
    </p:spTree>
    <p:extLst>
      <p:ext uri="{BB962C8B-B14F-4D97-AF65-F5344CB8AC3E}">
        <p14:creationId xmlns:p14="http://schemas.microsoft.com/office/powerpoint/2010/main" val="40570253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67</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kern="1200" dirty="0" smtClean="0">
                <a:solidFill>
                  <a:schemeClr val="tx1"/>
                </a:solidFill>
                <a:effectLst/>
                <a:latin typeface="Century" pitchFamily="18" charset="0"/>
                <a:ea typeface="+mn-ea"/>
                <a:cs typeface="+mn-cs"/>
              </a:rPr>
              <a:t>Let us study about these conflicts in detail.</a:t>
            </a:r>
            <a:endParaRPr lang="en-US" sz="1600" kern="1200" dirty="0" smtClean="0">
              <a:solidFill>
                <a:schemeClr val="tx1"/>
              </a:solidFill>
              <a:effectLst/>
              <a:latin typeface="Century" pitchFamily="18" charset="0"/>
              <a:ea typeface="+mn-ea"/>
              <a:cs typeface="+mn-cs"/>
            </a:endParaRPr>
          </a:p>
          <a:p>
            <a:pPr marL="0" indent="0">
              <a:buFont typeface="Arial" pitchFamily="34" charset="0"/>
              <a:buNone/>
            </a:pPr>
            <a:r>
              <a:rPr lang="en-US" sz="1600" b="1" dirty="0" smtClean="0">
                <a:latin typeface="Century" pitchFamily="18" charset="0"/>
              </a:rPr>
              <a:t>Interpersonal conflicts: </a:t>
            </a:r>
            <a:r>
              <a:rPr lang="en-US" sz="1600" dirty="0" smtClean="0">
                <a:latin typeface="Century" pitchFamily="18" charset="0"/>
              </a:rPr>
              <a:t>These types of conflicts arise as a result of clashes between two or more individuals in an </a:t>
            </a:r>
            <a:r>
              <a:rPr lang="en-US" sz="1600" dirty="0" err="1" smtClean="0">
                <a:latin typeface="Century" pitchFamily="18" charset="0"/>
              </a:rPr>
              <a:t>organisation</a:t>
            </a:r>
            <a:r>
              <a:rPr lang="en-US" sz="1600" dirty="0" smtClean="0">
                <a:latin typeface="Century" pitchFamily="18" charset="0"/>
              </a:rPr>
              <a:t>. </a:t>
            </a:r>
          </a:p>
          <a:p>
            <a:pPr marL="0" indent="0">
              <a:buFont typeface="Arial" pitchFamily="34" charset="0"/>
              <a:buNone/>
            </a:pPr>
            <a:r>
              <a:rPr lang="en-GB" sz="1600" b="1" kern="1200" dirty="0" smtClean="0">
                <a:solidFill>
                  <a:schemeClr val="tx1"/>
                </a:solidFill>
                <a:effectLst/>
                <a:latin typeface="Century" pitchFamily="18" charset="0"/>
                <a:ea typeface="+mn-ea"/>
                <a:cs typeface="+mn-cs"/>
              </a:rPr>
              <a:t>Intrapersonal conflicts:</a:t>
            </a:r>
            <a:r>
              <a:rPr lang="en-GB" sz="1600" kern="1200" dirty="0" smtClean="0">
                <a:solidFill>
                  <a:schemeClr val="tx1"/>
                </a:solidFill>
                <a:effectLst/>
                <a:latin typeface="Century" pitchFamily="18" charset="0"/>
                <a:ea typeface="+mn-ea"/>
                <a:cs typeface="+mn-cs"/>
              </a:rPr>
              <a:t> These conflicts may take place between two individuals having clashes in thoughts, principles, or ideologies. Individuals having such conflicts often become irritable or erratic. </a:t>
            </a:r>
          </a:p>
          <a:p>
            <a:pPr marL="0" indent="0">
              <a:buFont typeface="Arial" pitchFamily="34" charset="0"/>
              <a:buNone/>
            </a:pPr>
            <a:r>
              <a:rPr lang="en-GB" sz="1600" b="1" kern="1200" dirty="0" smtClean="0">
                <a:solidFill>
                  <a:schemeClr val="tx1"/>
                </a:solidFill>
                <a:effectLst/>
                <a:latin typeface="Century" pitchFamily="18" charset="0"/>
                <a:ea typeface="+mn-ea"/>
                <a:cs typeface="+mn-cs"/>
              </a:rPr>
              <a:t>Intergroup conflicts: </a:t>
            </a:r>
            <a:r>
              <a:rPr lang="en-GB" sz="1600" kern="1200" dirty="0" smtClean="0">
                <a:solidFill>
                  <a:schemeClr val="tx1"/>
                </a:solidFill>
                <a:effectLst/>
                <a:latin typeface="Century" pitchFamily="18" charset="0"/>
                <a:ea typeface="+mn-ea"/>
                <a:cs typeface="+mn-cs"/>
              </a:rPr>
              <a:t>These types of conflicts arise when there are clashes between different groups in an organisation.</a:t>
            </a:r>
          </a:p>
          <a:p>
            <a:pPr marL="0" indent="0">
              <a:buFont typeface="Arial" pitchFamily="34" charset="0"/>
              <a:buNone/>
            </a:pPr>
            <a:r>
              <a:rPr lang="en-GB" sz="1200" b="1" kern="1200" dirty="0" smtClean="0">
                <a:solidFill>
                  <a:schemeClr val="tx1"/>
                </a:solidFill>
                <a:effectLst/>
                <a:latin typeface="+mn-lt"/>
                <a:ea typeface="+mn-ea"/>
                <a:cs typeface="+mn-cs"/>
              </a:rPr>
              <a:t>Intragroup conflict</a:t>
            </a:r>
            <a:r>
              <a:rPr lang="en-GB" sz="1200" kern="1200" dirty="0" smtClean="0">
                <a:solidFill>
                  <a:schemeClr val="tx1"/>
                </a:solidFill>
                <a:effectLst/>
                <a:latin typeface="+mn-lt"/>
                <a:ea typeface="+mn-ea"/>
                <a:cs typeface="+mn-cs"/>
              </a:rPr>
              <a:t>: These conflicts arise mainly between people within a group or department. </a:t>
            </a: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69</a:t>
            </a:fld>
            <a:endParaRPr lang="en-GB">
              <a:solidFill>
                <a:prstClr val="black"/>
              </a:solidFill>
            </a:endParaRPr>
          </a:p>
        </p:txBody>
      </p:sp>
    </p:spTree>
    <p:extLst>
      <p:ext uri="{BB962C8B-B14F-4D97-AF65-F5344CB8AC3E}">
        <p14:creationId xmlns:p14="http://schemas.microsoft.com/office/powerpoint/2010/main" val="2082728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Century" pitchFamily="18" charset="0"/>
              </a:rPr>
              <a:t>Let us discuss these techniques in detail. </a:t>
            </a:r>
          </a:p>
          <a:p>
            <a:r>
              <a:rPr lang="en-GB" sz="1200" b="1" kern="1200" dirty="0" smtClean="0">
                <a:solidFill>
                  <a:schemeClr val="tx1"/>
                </a:solidFill>
                <a:effectLst/>
                <a:latin typeface="+mn-lt"/>
                <a:ea typeface="+mn-ea"/>
                <a:cs typeface="+mn-cs"/>
              </a:rPr>
              <a:t>Avoiding:</a:t>
            </a:r>
            <a:r>
              <a:rPr lang="en-GB" sz="1200" kern="1200" dirty="0" smtClean="0">
                <a:solidFill>
                  <a:schemeClr val="tx1"/>
                </a:solidFill>
                <a:effectLst/>
                <a:latin typeface="+mn-lt"/>
                <a:ea typeface="+mn-ea"/>
                <a:cs typeface="+mn-cs"/>
              </a:rPr>
              <a:t> In this technique, people avoid conflicts by simply changing the topic or denying any situation that may lead to a problem.</a:t>
            </a:r>
          </a:p>
          <a:p>
            <a:r>
              <a:rPr lang="en-GB" sz="1200" b="1" kern="1200" dirty="0" smtClean="0">
                <a:solidFill>
                  <a:schemeClr val="tx1"/>
                </a:solidFill>
                <a:effectLst/>
                <a:latin typeface="+mn-lt"/>
                <a:ea typeface="+mn-ea"/>
                <a:cs typeface="+mn-cs"/>
              </a:rPr>
              <a:t>Accommodating:</a:t>
            </a:r>
            <a:r>
              <a:rPr lang="en-GB" sz="1200" kern="1200" dirty="0" smtClean="0">
                <a:solidFill>
                  <a:schemeClr val="tx1"/>
                </a:solidFill>
                <a:effectLst/>
                <a:latin typeface="+mn-lt"/>
                <a:ea typeface="+mn-ea"/>
                <a:cs typeface="+mn-cs"/>
              </a:rPr>
              <a:t> In this technique, an individual shows high concern for others’ needs as compared to his/her own needs. </a:t>
            </a:r>
          </a:p>
          <a:p>
            <a:r>
              <a:rPr lang="en-GB" sz="1200" b="1" kern="1200" dirty="0" smtClean="0">
                <a:solidFill>
                  <a:schemeClr val="tx1"/>
                </a:solidFill>
                <a:effectLst/>
                <a:latin typeface="+mn-lt"/>
                <a:ea typeface="+mn-ea"/>
                <a:cs typeface="+mn-cs"/>
              </a:rPr>
              <a:t>Competing:</a:t>
            </a:r>
            <a:r>
              <a:rPr lang="en-GB" sz="1200" kern="1200" dirty="0" smtClean="0">
                <a:solidFill>
                  <a:schemeClr val="tx1"/>
                </a:solidFill>
                <a:effectLst/>
                <a:latin typeface="+mn-lt"/>
                <a:ea typeface="+mn-ea"/>
                <a:cs typeface="+mn-cs"/>
              </a:rPr>
              <a:t> Individuals with this style are highly assertive in nature and take a stand for what they know and want. </a:t>
            </a:r>
          </a:p>
          <a:p>
            <a:r>
              <a:rPr lang="en-GB" sz="1200" b="1" kern="1200" dirty="0" smtClean="0">
                <a:solidFill>
                  <a:schemeClr val="tx1"/>
                </a:solidFill>
                <a:effectLst/>
                <a:latin typeface="+mn-lt"/>
                <a:ea typeface="+mn-ea"/>
                <a:cs typeface="+mn-cs"/>
              </a:rPr>
              <a:t>Collaborating:</a:t>
            </a:r>
            <a:r>
              <a:rPr lang="en-GB" sz="1200" kern="1200" dirty="0" smtClean="0">
                <a:solidFill>
                  <a:schemeClr val="tx1"/>
                </a:solidFill>
                <a:effectLst/>
                <a:latin typeface="+mn-lt"/>
                <a:ea typeface="+mn-ea"/>
                <a:cs typeface="+mn-cs"/>
              </a:rPr>
              <a:t> In this technique, individuals or groups are willing to work together to achieve common goals. </a:t>
            </a:r>
          </a:p>
          <a:p>
            <a:r>
              <a:rPr lang="en-GB" sz="1200" b="1" kern="1200" dirty="0" smtClean="0">
                <a:solidFill>
                  <a:schemeClr val="tx1"/>
                </a:solidFill>
                <a:effectLst/>
                <a:latin typeface="+mn-lt"/>
                <a:ea typeface="+mn-ea"/>
                <a:cs typeface="+mn-cs"/>
              </a:rPr>
              <a:t>Compromising:</a:t>
            </a:r>
            <a:r>
              <a:rPr lang="en-GB" sz="1200" kern="1200" dirty="0" smtClean="0">
                <a:solidFill>
                  <a:schemeClr val="tx1"/>
                </a:solidFill>
                <a:effectLst/>
                <a:latin typeface="+mn-lt"/>
                <a:ea typeface="+mn-ea"/>
                <a:cs typeface="+mn-cs"/>
              </a:rPr>
              <a:t> In this technique, individuals or groups try to satisfy themselves partially. </a:t>
            </a: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135505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itchFamily="34" charset="0"/>
              <a:buChar char="•"/>
            </a:pPr>
            <a:endParaRPr lang="en-GB" sz="1600" dirty="0" smtClean="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71</a:t>
            </a:fld>
            <a:endParaRPr lang="en-GB">
              <a:solidFill>
                <a:prstClr val="black"/>
              </a:solidFill>
            </a:endParaRPr>
          </a:p>
        </p:txBody>
      </p:sp>
    </p:spTree>
    <p:extLst>
      <p:ext uri="{BB962C8B-B14F-4D97-AF65-F5344CB8AC3E}">
        <p14:creationId xmlns:p14="http://schemas.microsoft.com/office/powerpoint/2010/main" val="1284410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72</a:t>
            </a:fld>
            <a:endParaRPr lang="en-GB">
              <a:solidFill>
                <a:prstClr val="black"/>
              </a:solidFill>
            </a:endParaRPr>
          </a:p>
        </p:txBody>
      </p:sp>
    </p:spTree>
    <p:extLst>
      <p:ext uri="{BB962C8B-B14F-4D97-AF65-F5344CB8AC3E}">
        <p14:creationId xmlns:p14="http://schemas.microsoft.com/office/powerpoint/2010/main" val="35823002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73</a:t>
            </a:fld>
            <a:endParaRPr lang="en-GB">
              <a:solidFill>
                <a:prstClr val="black"/>
              </a:solidFill>
            </a:endParaRPr>
          </a:p>
        </p:txBody>
      </p:sp>
    </p:spTree>
    <p:extLst>
      <p:ext uri="{BB962C8B-B14F-4D97-AF65-F5344CB8AC3E}">
        <p14:creationId xmlns:p14="http://schemas.microsoft.com/office/powerpoint/2010/main" val="32829386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28353889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77</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79</a:t>
            </a:fld>
            <a:endParaRPr lang="en-GB">
              <a:solidFill>
                <a:prstClr val="black"/>
              </a:solidFill>
            </a:endParaRPr>
          </a:p>
        </p:txBody>
      </p:sp>
    </p:spTree>
    <p:extLst>
      <p:ext uri="{BB962C8B-B14F-4D97-AF65-F5344CB8AC3E}">
        <p14:creationId xmlns:p14="http://schemas.microsoft.com/office/powerpoint/2010/main" val="360477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t>8</a:t>
            </a:fld>
            <a:endParaRPr lang="en-GB"/>
          </a:p>
        </p:txBody>
      </p:sp>
    </p:spTree>
    <p:extLst>
      <p:ext uri="{BB962C8B-B14F-4D97-AF65-F5344CB8AC3E}">
        <p14:creationId xmlns:p14="http://schemas.microsoft.com/office/powerpoint/2010/main" val="4057025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80</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81</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82</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GB" sz="1600"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85</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86</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Century" pitchFamily="18" charset="0"/>
                <a:ea typeface="+mn-ea"/>
                <a:cs typeface="+mn-cs"/>
              </a:rPr>
              <a:t>Let us discuss these six areas in detail.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Purpose: </a:t>
            </a:r>
            <a:r>
              <a:rPr lang="en-GB" sz="1600" kern="1200" dirty="0" smtClean="0">
                <a:solidFill>
                  <a:schemeClr val="tx1"/>
                </a:solidFill>
                <a:effectLst/>
                <a:latin typeface="Century" pitchFamily="18" charset="0"/>
                <a:ea typeface="+mn-ea"/>
                <a:cs typeface="+mn-cs"/>
              </a:rPr>
              <a:t>This box is concerned with the overall direction of an organisation. In addition, in this box, it is considered to what extent people are clear about the organisation’s vision and mission and provide support to meet the organisation’s purpose.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Structure:</a:t>
            </a:r>
            <a:r>
              <a:rPr lang="en-GB" sz="1600" kern="1200" dirty="0" smtClean="0">
                <a:solidFill>
                  <a:schemeClr val="tx1"/>
                </a:solidFill>
                <a:effectLst/>
                <a:latin typeface="Century" pitchFamily="18" charset="0"/>
                <a:ea typeface="+mn-ea"/>
                <a:cs typeface="+mn-cs"/>
              </a:rPr>
              <a:t>  The box represents that the organisation’s structure should be well fitted with the organisation’s purpose.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Relationships: </a:t>
            </a:r>
            <a:r>
              <a:rPr lang="en-GB" sz="1600" kern="1200" dirty="0" smtClean="0">
                <a:solidFill>
                  <a:schemeClr val="tx1"/>
                </a:solidFill>
                <a:effectLst/>
                <a:latin typeface="Century" pitchFamily="18" charset="0"/>
                <a:ea typeface="+mn-ea"/>
                <a:cs typeface="+mn-cs"/>
              </a:rPr>
              <a:t>As per </a:t>
            </a:r>
            <a:r>
              <a:rPr lang="en-GB" sz="1600" kern="1200" dirty="0" err="1" smtClean="0">
                <a:solidFill>
                  <a:schemeClr val="tx1"/>
                </a:solidFill>
                <a:effectLst/>
                <a:latin typeface="Century" pitchFamily="18" charset="0"/>
                <a:ea typeface="+mn-ea"/>
                <a:cs typeface="+mn-cs"/>
              </a:rPr>
              <a:t>Weisbord</a:t>
            </a:r>
            <a:r>
              <a:rPr lang="en-GB" sz="1600" kern="1200" dirty="0" smtClean="0">
                <a:solidFill>
                  <a:schemeClr val="tx1"/>
                </a:solidFill>
                <a:effectLst/>
                <a:latin typeface="Century" pitchFamily="18" charset="0"/>
                <a:ea typeface="+mn-ea"/>
                <a:cs typeface="+mn-cs"/>
              </a:rPr>
              <a:t>, there are three most important relationships in an organisation. They are between individuals; between different departments; and between individuals and their jobs. He has suggested that the quality of these relationships is important for managing conflicts in the organisation. Effective communication and coordination are the two main tools to improve the quality of relationships in the organisation.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Rewards: </a:t>
            </a:r>
            <a:r>
              <a:rPr lang="en-GB" sz="1600" kern="1200" dirty="0" smtClean="0">
                <a:solidFill>
                  <a:schemeClr val="tx1"/>
                </a:solidFill>
                <a:effectLst/>
                <a:latin typeface="Century" pitchFamily="18" charset="0"/>
                <a:ea typeface="+mn-ea"/>
                <a:cs typeface="+mn-cs"/>
              </a:rPr>
              <a:t>This box is concerned with the compensation packages and incentive system of the organisation. A fair reward mechanism acts as a motivating factor and prompts employees to work towards organisational goals and objectives. The structure of the organisation should be such that the performance of employees is rewarded.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Leadership: </a:t>
            </a:r>
            <a:r>
              <a:rPr lang="en-GB" sz="1600" kern="1200" dirty="0" err="1" smtClean="0">
                <a:solidFill>
                  <a:schemeClr val="tx1"/>
                </a:solidFill>
                <a:effectLst/>
                <a:latin typeface="Century" pitchFamily="18" charset="0"/>
                <a:ea typeface="+mn-ea"/>
                <a:cs typeface="+mn-cs"/>
              </a:rPr>
              <a:t>Weisbord</a:t>
            </a:r>
            <a:r>
              <a:rPr lang="en-GB" sz="1600" kern="1200" dirty="0" smtClean="0">
                <a:solidFill>
                  <a:schemeClr val="tx1"/>
                </a:solidFill>
                <a:effectLst/>
                <a:latin typeface="Century" pitchFamily="18" charset="0"/>
                <a:ea typeface="+mn-ea"/>
                <a:cs typeface="+mn-cs"/>
              </a:rPr>
              <a:t> considers this box central as leaders are responsible for monitoring the performance of the other five boxes and maintaining a balance among these boxes. According to him, leaders define purposes, embody these purposes in programs, maintain the organisation’s integrity, and manage conflicts.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Helpful mechanisms: </a:t>
            </a:r>
            <a:r>
              <a:rPr lang="en-GB" sz="1600" kern="1200" dirty="0" smtClean="0">
                <a:solidFill>
                  <a:schemeClr val="tx1"/>
                </a:solidFill>
                <a:effectLst/>
                <a:latin typeface="Century" pitchFamily="18" charset="0"/>
                <a:ea typeface="+mn-ea"/>
                <a:cs typeface="+mn-cs"/>
              </a:rPr>
              <a:t> As per </a:t>
            </a:r>
            <a:r>
              <a:rPr lang="en-GB" sz="1600" b="1" kern="1200" dirty="0" err="1" smtClean="0">
                <a:solidFill>
                  <a:schemeClr val="tx1"/>
                </a:solidFill>
                <a:effectLst/>
                <a:latin typeface="Century" pitchFamily="18" charset="0"/>
                <a:ea typeface="+mn-ea"/>
                <a:cs typeface="+mn-cs"/>
              </a:rPr>
              <a:t>Weisbord</a:t>
            </a:r>
            <a:r>
              <a:rPr lang="en-GB" sz="1600" kern="1200" dirty="0" smtClean="0">
                <a:solidFill>
                  <a:schemeClr val="tx1"/>
                </a:solidFill>
                <a:effectLst/>
                <a:latin typeface="Century" pitchFamily="18" charset="0"/>
                <a:ea typeface="+mn-ea"/>
                <a:cs typeface="+mn-cs"/>
              </a:rPr>
              <a:t>, helpful mechanisms are “the cement that binds an organisation together to make it more than a collection of individuals with separate needs.” The mechanisms are the processes that help employees to accomplish their jobs and meet organisational objectives. A few examples of such mechanisms are planning, control, budgeting, information systems, etc.</a:t>
            </a:r>
            <a:endParaRPr lang="en-US" sz="1600" kern="1200" dirty="0" smtClean="0">
              <a:solidFill>
                <a:schemeClr val="tx1"/>
              </a:solidFill>
              <a:effectLst/>
              <a:latin typeface="Century" pitchFamily="18" charset="0"/>
              <a:ea typeface="+mn-ea"/>
              <a:cs typeface="+mn-cs"/>
            </a:endParaRP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87</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Century" pitchFamily="18" charset="0"/>
                <a:ea typeface="+mn-ea"/>
                <a:cs typeface="+mn-cs"/>
              </a:rPr>
              <a:t>The following are some other types of organisational structures:</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Line organisational structure: </a:t>
            </a:r>
            <a:r>
              <a:rPr lang="en-GB" sz="1600" kern="1200" dirty="0" smtClean="0">
                <a:solidFill>
                  <a:schemeClr val="tx1"/>
                </a:solidFill>
                <a:effectLst/>
                <a:latin typeface="Century" pitchFamily="18" charset="0"/>
                <a:ea typeface="+mn-ea"/>
                <a:cs typeface="+mn-cs"/>
              </a:rPr>
              <a:t>In this structure, there is a single line of command. This type of model is informal in nature and the decision-making process is easy and simple.  It is generally used in small-scale organisations.  The line organisational model is also known as scalar, military, or vertical organisational model.</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Line and staff organisational structure: </a:t>
            </a:r>
            <a:r>
              <a:rPr lang="en-GB" sz="1600" kern="1200" dirty="0" smtClean="0">
                <a:solidFill>
                  <a:schemeClr val="tx1"/>
                </a:solidFill>
                <a:effectLst/>
                <a:latin typeface="Century" pitchFamily="18" charset="0"/>
                <a:ea typeface="+mn-ea"/>
                <a:cs typeface="+mn-cs"/>
              </a:rPr>
              <a:t>Under this structure, the flow of information is from top to bottom in a line and staff members support line managers. For example, </a:t>
            </a:r>
            <a:r>
              <a:rPr lang="en-GB" sz="1600" b="1" kern="1200" dirty="0" smtClean="0">
                <a:solidFill>
                  <a:schemeClr val="tx1"/>
                </a:solidFill>
                <a:effectLst/>
                <a:latin typeface="Century" pitchFamily="18" charset="0"/>
                <a:ea typeface="+mn-ea"/>
                <a:cs typeface="+mn-cs"/>
              </a:rPr>
              <a:t>a</a:t>
            </a:r>
            <a:r>
              <a:rPr lang="en-GB" sz="1600" kern="1200" dirty="0" smtClean="0">
                <a:solidFill>
                  <a:schemeClr val="tx1"/>
                </a:solidFill>
                <a:effectLst/>
                <a:latin typeface="Century" pitchFamily="18" charset="0"/>
                <a:ea typeface="+mn-ea"/>
                <a:cs typeface="+mn-cs"/>
              </a:rPr>
              <a:t> production manager (line employee) is responsible for producing goods, while the quality manager (staff member) checks and ensures the quality of goods produced. This model is used in medium and large-scale organisations.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Functional organisational structure:</a:t>
            </a:r>
            <a:r>
              <a:rPr lang="en-GB" sz="1600" kern="1200" dirty="0" smtClean="0">
                <a:solidFill>
                  <a:schemeClr val="tx1"/>
                </a:solidFill>
                <a:effectLst/>
                <a:latin typeface="Century" pitchFamily="18" charset="0"/>
                <a:ea typeface="+mn-ea"/>
                <a:cs typeface="+mn-cs"/>
              </a:rPr>
              <a:t> It is an organisational structure in which individuals with similar functional areas or skills are grouped in separate units. These separate units are directly controlled and coordinated by the top management of the organisation. The functional organisational model is suitable for large-scale organisations having a limited number of products.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Divisional organisational structure:</a:t>
            </a:r>
            <a:r>
              <a:rPr lang="en-GB" sz="1600" kern="1200" dirty="0" smtClean="0">
                <a:solidFill>
                  <a:schemeClr val="tx1"/>
                </a:solidFill>
                <a:effectLst/>
                <a:latin typeface="Century" pitchFamily="18" charset="0"/>
                <a:ea typeface="+mn-ea"/>
                <a:cs typeface="+mn-cs"/>
              </a:rPr>
              <a:t> An organisational structure in which an organisation is divided into different independent units is called divisional organisational model. The division is made on the basis of product, market, and geographic region of the organisation. For example, if the organisation has three different product lines, it would have separate divisions for these product lines. This is one of the most widely used structures by organisations.   </a:t>
            </a:r>
            <a:endParaRPr lang="en-US" sz="1600" kern="1200" dirty="0" smtClean="0">
              <a:solidFill>
                <a:schemeClr val="tx1"/>
              </a:solidFill>
              <a:effectLst/>
              <a:latin typeface="Century" pitchFamily="18" charset="0"/>
              <a:ea typeface="+mn-ea"/>
              <a:cs typeface="+mn-cs"/>
            </a:endParaRP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88</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89</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9</a:t>
            </a:fld>
            <a:endParaRPr lang="en-GB"/>
          </a:p>
        </p:txBody>
      </p:sp>
    </p:spTree>
    <p:extLst>
      <p:ext uri="{BB962C8B-B14F-4D97-AF65-F5344CB8AC3E}">
        <p14:creationId xmlns:p14="http://schemas.microsoft.com/office/powerpoint/2010/main" val="17138954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90</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91</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92</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93</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96</a:t>
            </a:fld>
            <a:endParaRPr lang="en-GB">
              <a:solidFill>
                <a:prstClr val="black"/>
              </a:solidFill>
            </a:endParaRPr>
          </a:p>
        </p:txBody>
      </p:sp>
    </p:spTree>
    <p:extLst>
      <p:ext uri="{BB962C8B-B14F-4D97-AF65-F5344CB8AC3E}">
        <p14:creationId xmlns:p14="http://schemas.microsoft.com/office/powerpoint/2010/main" val="39284660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9CFA5-A434-4154-B2F4-5E286A471A3E}" type="slidenum">
              <a:rPr lang="en-GB" smtClean="0"/>
              <a:t>97</a:t>
            </a:fld>
            <a:endParaRPr lang="en-GB"/>
          </a:p>
        </p:txBody>
      </p:sp>
    </p:spTree>
    <p:extLst>
      <p:ext uri="{BB962C8B-B14F-4D97-AF65-F5344CB8AC3E}">
        <p14:creationId xmlns:p14="http://schemas.microsoft.com/office/powerpoint/2010/main" val="8511654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600" kern="1200" dirty="0" smtClean="0">
                <a:solidFill>
                  <a:schemeClr val="tx1"/>
                </a:solidFill>
                <a:effectLst/>
                <a:latin typeface="Century" pitchFamily="18" charset="0"/>
                <a:ea typeface="+mn-ea"/>
                <a:cs typeface="+mn-cs"/>
              </a:rPr>
              <a:t>Communication is a process that involves transferring information from one party to another. </a:t>
            </a:r>
            <a:r>
              <a:rPr lang="en-US" sz="1600" kern="1200" dirty="0" smtClean="0">
                <a:solidFill>
                  <a:schemeClr val="tx1"/>
                </a:solidFill>
                <a:effectLst/>
                <a:latin typeface="Century" pitchFamily="18" charset="0"/>
                <a:ea typeface="+mn-ea"/>
                <a:cs typeface="+mn-cs"/>
              </a:rPr>
              <a:t>T</a:t>
            </a:r>
            <a:r>
              <a:rPr lang="en-GB" sz="1600" kern="1200" dirty="0" smtClean="0">
                <a:solidFill>
                  <a:schemeClr val="tx1"/>
                </a:solidFill>
                <a:effectLst/>
                <a:latin typeface="Century" pitchFamily="18" charset="0"/>
                <a:ea typeface="+mn-ea"/>
                <a:cs typeface="+mn-cs"/>
              </a:rPr>
              <a:t>here can be no communication unless there is a common understanding resulting from the exchange of information among individuals. Different management experts have defined communication differently. </a:t>
            </a:r>
            <a:endParaRPr lang="en-US" sz="1600" kern="1200" dirty="0" smtClean="0">
              <a:solidFill>
                <a:schemeClr val="tx1"/>
              </a:solidFill>
              <a:effectLst/>
              <a:latin typeface="Century" pitchFamily="18" charset="0"/>
              <a:ea typeface="+mn-ea"/>
              <a:cs typeface="+mn-cs"/>
            </a:endParaRPr>
          </a:p>
          <a:p>
            <a:pPr algn="just"/>
            <a:r>
              <a:rPr lang="en-US" sz="1600" kern="1200" dirty="0" smtClean="0">
                <a:solidFill>
                  <a:schemeClr val="tx1"/>
                </a:solidFill>
                <a:effectLst/>
                <a:latin typeface="Century" pitchFamily="18" charset="0"/>
                <a:ea typeface="+mn-ea"/>
                <a:cs typeface="+mn-cs"/>
              </a:rPr>
              <a:t>In the words of </a:t>
            </a:r>
            <a:r>
              <a:rPr lang="en-US" sz="1600" b="1" kern="1200" dirty="0" err="1" smtClean="0">
                <a:solidFill>
                  <a:schemeClr val="tx1"/>
                </a:solidFill>
                <a:effectLst/>
                <a:latin typeface="Century" pitchFamily="18" charset="0"/>
                <a:ea typeface="+mn-ea"/>
                <a:cs typeface="+mn-cs"/>
              </a:rPr>
              <a:t>Keyton</a:t>
            </a:r>
            <a:r>
              <a:rPr lang="en-US" sz="1600" kern="1200" dirty="0" smtClean="0">
                <a:solidFill>
                  <a:schemeClr val="tx1"/>
                </a:solidFill>
                <a:effectLst/>
                <a:latin typeface="Century" pitchFamily="18" charset="0"/>
                <a:ea typeface="+mn-ea"/>
                <a:cs typeface="+mn-cs"/>
              </a:rPr>
              <a:t>, “</a:t>
            </a:r>
            <a:r>
              <a:rPr lang="en-US" sz="1600" i="1" kern="1200" dirty="0" smtClean="0">
                <a:solidFill>
                  <a:schemeClr val="tx1"/>
                </a:solidFill>
                <a:effectLst/>
                <a:latin typeface="Century" pitchFamily="18" charset="0"/>
                <a:ea typeface="+mn-ea"/>
                <a:cs typeface="+mn-cs"/>
              </a:rPr>
              <a:t>Communication can be defined as the process of transmitting information and common understanding from one person to another.</a:t>
            </a:r>
            <a:r>
              <a:rPr lang="en-US" sz="1600" kern="1200" dirty="0" smtClean="0">
                <a:solidFill>
                  <a:schemeClr val="tx1"/>
                </a:solidFill>
                <a:effectLst/>
                <a:latin typeface="Century" pitchFamily="18" charset="0"/>
                <a:ea typeface="+mn-ea"/>
                <a:cs typeface="+mn-cs"/>
              </a:rPr>
              <a:t>”</a:t>
            </a:r>
          </a:p>
          <a:p>
            <a:pPr algn="just"/>
            <a:endParaRPr lang="en-US" dirty="0" smtClean="0"/>
          </a:p>
          <a:p>
            <a:pPr algn="just"/>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99</a:t>
            </a:fld>
            <a:endParaRPr lang="en-GB">
              <a:solidFill>
                <a:prstClr val="black"/>
              </a:solidFill>
            </a:endParaRPr>
          </a:p>
        </p:txBody>
      </p:sp>
    </p:spTree>
    <p:extLst>
      <p:ext uri="{BB962C8B-B14F-4D97-AF65-F5344CB8AC3E}">
        <p14:creationId xmlns:p14="http://schemas.microsoft.com/office/powerpoint/2010/main" val="40570253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kern="1200" dirty="0" smtClean="0">
                <a:solidFill>
                  <a:schemeClr val="tx1"/>
                </a:solidFill>
                <a:effectLst/>
                <a:latin typeface="Century" pitchFamily="18" charset="0"/>
                <a:ea typeface="+mn-ea"/>
                <a:cs typeface="+mn-cs"/>
              </a:rPr>
              <a:t>Let us discuss these elements</a:t>
            </a:r>
            <a:r>
              <a:rPr lang="en-US" sz="1600" kern="1200" baseline="0" dirty="0" smtClean="0">
                <a:solidFill>
                  <a:schemeClr val="tx1"/>
                </a:solidFill>
                <a:effectLst/>
                <a:latin typeface="Century" pitchFamily="18" charset="0"/>
                <a:ea typeface="+mn-ea"/>
                <a:cs typeface="+mn-cs"/>
              </a:rPr>
              <a:t> of communication</a:t>
            </a:r>
            <a:r>
              <a:rPr lang="en-US" sz="1600" kern="1200" dirty="0" smtClean="0">
                <a:solidFill>
                  <a:schemeClr val="tx1"/>
                </a:solidFill>
                <a:effectLst/>
                <a:latin typeface="Century" pitchFamily="18" charset="0"/>
                <a:ea typeface="+mn-ea"/>
                <a:cs typeface="+mn-cs"/>
              </a:rPr>
              <a:t>:</a:t>
            </a:r>
          </a:p>
          <a:p>
            <a:pPr lvl="0" algn="just"/>
            <a:r>
              <a:rPr lang="en-GB" sz="1600" b="1" kern="1200" dirty="0" smtClean="0">
                <a:solidFill>
                  <a:schemeClr val="tx1"/>
                </a:solidFill>
                <a:effectLst/>
                <a:latin typeface="Century" pitchFamily="18" charset="0"/>
                <a:ea typeface="+mn-ea"/>
                <a:cs typeface="+mn-cs"/>
              </a:rPr>
              <a:t>Sender: </a:t>
            </a:r>
            <a:r>
              <a:rPr lang="en-GB" sz="1600" kern="1200" dirty="0" smtClean="0">
                <a:solidFill>
                  <a:schemeClr val="tx1"/>
                </a:solidFill>
                <a:effectLst/>
                <a:latin typeface="Century" pitchFamily="18" charset="0"/>
                <a:ea typeface="+mn-ea"/>
                <a:cs typeface="+mn-cs"/>
              </a:rPr>
              <a:t>A person who sends the intended message to another individual(s). A sender is the source of information in the process of communication. For effective communication, the sender should keep in mind the background of the audience before sending any message.</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Encoding:</a:t>
            </a:r>
            <a:r>
              <a:rPr lang="en-GB" sz="1600" kern="1200" dirty="0" smtClean="0">
                <a:solidFill>
                  <a:schemeClr val="tx1"/>
                </a:solidFill>
                <a:effectLst/>
                <a:latin typeface="Century" pitchFamily="18" charset="0"/>
                <a:ea typeface="+mn-ea"/>
                <a:cs typeface="+mn-cs"/>
              </a:rPr>
              <a:t> It is a process that puts the thoughts of the sender in a framework of symbols or words for the sake of transmitting the message to the audience. </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Message:</a:t>
            </a:r>
            <a:r>
              <a:rPr lang="en-GB" sz="1600" kern="1200" dirty="0" smtClean="0">
                <a:solidFill>
                  <a:schemeClr val="tx1"/>
                </a:solidFill>
                <a:effectLst/>
                <a:latin typeface="Century" pitchFamily="18" charset="0"/>
                <a:ea typeface="+mn-ea"/>
                <a:cs typeface="+mn-cs"/>
              </a:rPr>
              <a:t> It is a collection of symbols or words that convey the intention of the sender. The message is sent by the sender to the audience. Communication is said to be effective if the audience perceives the same what the sender intends to convey through the message. Thus, it is important for the sender to compose a message in a manner so that it can easily be understood by the audience. The message should be free from ambiguities so that it can be clearly interpreted. Moreover, the sender should select an effective medium of communication depending on the priority of the message.</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Decoding: </a:t>
            </a:r>
            <a:r>
              <a:rPr lang="en-GB" sz="1600" kern="1200" dirty="0" smtClean="0">
                <a:solidFill>
                  <a:schemeClr val="tx1"/>
                </a:solidFill>
                <a:effectLst/>
                <a:latin typeface="Century" pitchFamily="18" charset="0"/>
                <a:ea typeface="+mn-ea"/>
                <a:cs typeface="+mn-cs"/>
              </a:rPr>
              <a:t>It is a process of deciphering the encoded message received from the sender and understanding its intended meaning.  </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Receiver: </a:t>
            </a:r>
            <a:r>
              <a:rPr lang="en-GB" sz="1600" kern="1200" dirty="0" smtClean="0">
                <a:solidFill>
                  <a:schemeClr val="tx1"/>
                </a:solidFill>
                <a:effectLst/>
                <a:latin typeface="Century" pitchFamily="18" charset="0"/>
                <a:ea typeface="+mn-ea"/>
                <a:cs typeface="+mn-cs"/>
              </a:rPr>
              <a:t>A person to whom the decoded message reaches. The receiver is the audience or destination. </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Feedback: </a:t>
            </a:r>
            <a:r>
              <a:rPr lang="en-GB" sz="1600" kern="1200" dirty="0" smtClean="0">
                <a:solidFill>
                  <a:schemeClr val="tx1"/>
                </a:solidFill>
                <a:effectLst/>
                <a:latin typeface="Century" pitchFamily="18" charset="0"/>
                <a:ea typeface="+mn-ea"/>
                <a:cs typeface="+mn-cs"/>
              </a:rPr>
              <a:t>It is the response of the receiver to the message sent by the sender. Feedback is basically the acknowledgement of receiving the message or a reply to the message. </a:t>
            </a:r>
            <a:endParaRPr lang="en-US" sz="1600" kern="1200" dirty="0">
              <a:solidFill>
                <a:schemeClr val="tx1"/>
              </a:solidFill>
              <a:effectLst/>
              <a:latin typeface="Century" pitchFamily="18" charset="0"/>
              <a:ea typeface="+mn-ea"/>
              <a:cs typeface="+mn-cs"/>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100</a:t>
            </a:fld>
            <a:endParaRPr lang="en-GB">
              <a:solidFill>
                <a:prstClr val="black"/>
              </a:solidFill>
            </a:endParaRPr>
          </a:p>
        </p:txBody>
      </p:sp>
    </p:spTree>
    <p:extLst>
      <p:ext uri="{BB962C8B-B14F-4D97-AF65-F5344CB8AC3E}">
        <p14:creationId xmlns:p14="http://schemas.microsoft.com/office/powerpoint/2010/main" val="17138954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None/>
            </a:pPr>
            <a:r>
              <a:rPr lang="en-US" sz="1600" dirty="0" smtClean="0">
                <a:latin typeface="Century" pitchFamily="18" charset="0"/>
              </a:rPr>
              <a:t>The following are some definitions of business communication: </a:t>
            </a:r>
          </a:p>
          <a:p>
            <a:pPr algn="just">
              <a:lnSpc>
                <a:spcPct val="150000"/>
              </a:lnSpc>
            </a:pPr>
            <a:r>
              <a:rPr lang="en-US" sz="1600" dirty="0" smtClean="0">
                <a:latin typeface="Century" pitchFamily="18" charset="0"/>
              </a:rPr>
              <a:t>According to </a:t>
            </a:r>
            <a:r>
              <a:rPr lang="en-US" sz="1600" b="1" dirty="0" smtClean="0">
                <a:latin typeface="Century" pitchFamily="18" charset="0"/>
              </a:rPr>
              <a:t>W. H. Meaning,</a:t>
            </a:r>
            <a:r>
              <a:rPr lang="en-US" sz="1600" dirty="0" smtClean="0">
                <a:latin typeface="Century" pitchFamily="18" charset="0"/>
              </a:rPr>
              <a:t> “</a:t>
            </a:r>
            <a:r>
              <a:rPr lang="en-US" sz="1600" i="1" dirty="0" smtClean="0">
                <a:latin typeface="Century" pitchFamily="18" charset="0"/>
              </a:rPr>
              <a:t>The exchange of ideas, news and views in connection with the business among the related parties is called business communication.</a:t>
            </a:r>
            <a:r>
              <a:rPr lang="en-US" sz="1600" dirty="0" smtClean="0">
                <a:latin typeface="Century" pitchFamily="18" charset="0"/>
              </a:rPr>
              <a:t>”</a:t>
            </a:r>
          </a:p>
          <a:p>
            <a:pPr algn="just">
              <a:lnSpc>
                <a:spcPct val="150000"/>
              </a:lnSpc>
            </a:pPr>
            <a:r>
              <a:rPr lang="en-US" sz="1600" dirty="0" smtClean="0">
                <a:latin typeface="Century" pitchFamily="18" charset="0"/>
              </a:rPr>
              <a:t>According to </a:t>
            </a:r>
            <a:r>
              <a:rPr lang="en-US" sz="1600" b="1" dirty="0" smtClean="0">
                <a:latin typeface="Century" pitchFamily="18" charset="0"/>
              </a:rPr>
              <a:t>Prof. J. Haste,</a:t>
            </a:r>
            <a:r>
              <a:rPr lang="en-US" sz="1600" dirty="0" smtClean="0">
                <a:latin typeface="Century" pitchFamily="18" charset="0"/>
              </a:rPr>
              <a:t> “</a:t>
            </a:r>
            <a:r>
              <a:rPr lang="en-US" sz="1600" i="1" dirty="0" smtClean="0">
                <a:latin typeface="Century" pitchFamily="18" charset="0"/>
              </a:rPr>
              <a:t>Communication occurred between two or more businessmen for organizing and administering business efficiently is called business communication.</a:t>
            </a:r>
            <a:r>
              <a:rPr lang="en-US" sz="1600" dirty="0" smtClean="0">
                <a:latin typeface="Century" pitchFamily="18" charset="0"/>
              </a:rPr>
              <a:t>” </a:t>
            </a:r>
          </a:p>
          <a:p>
            <a:pPr algn="just">
              <a:lnSpc>
                <a:spcPct val="150000"/>
              </a:lnSpc>
            </a:pPr>
            <a:r>
              <a:rPr lang="en-US" sz="1600" dirty="0" smtClean="0">
                <a:latin typeface="Century" pitchFamily="18" charset="0"/>
              </a:rPr>
              <a:t>According to </a:t>
            </a:r>
            <a:r>
              <a:rPr lang="en-US" sz="1600" b="1" dirty="0" err="1" smtClean="0">
                <a:latin typeface="Century" pitchFamily="18" charset="0"/>
              </a:rPr>
              <a:t>Brennar</a:t>
            </a:r>
            <a:r>
              <a:rPr lang="en-US" sz="1600" b="1" dirty="0" smtClean="0">
                <a:latin typeface="Century" pitchFamily="18" charset="0"/>
              </a:rPr>
              <a:t>,</a:t>
            </a:r>
            <a:r>
              <a:rPr lang="en-US" sz="1600" dirty="0" smtClean="0">
                <a:latin typeface="Century" pitchFamily="18" charset="0"/>
              </a:rPr>
              <a:t> “</a:t>
            </a:r>
            <a:r>
              <a:rPr lang="en-US" sz="1600" i="1" dirty="0" smtClean="0">
                <a:latin typeface="Century" pitchFamily="18" charset="0"/>
              </a:rPr>
              <a:t>Business communication is the expression </a:t>
            </a:r>
            <a:r>
              <a:rPr lang="en-US" sz="1600" i="1" dirty="0" err="1" smtClean="0">
                <a:latin typeface="Century" pitchFamily="18" charset="0"/>
              </a:rPr>
              <a:t>channelling</a:t>
            </a:r>
            <a:r>
              <a:rPr lang="en-US" sz="1600" i="1" dirty="0" smtClean="0">
                <a:latin typeface="Century" pitchFamily="18" charset="0"/>
              </a:rPr>
              <a:t>, receiving and interchanging of ides in commerce and industry.</a:t>
            </a:r>
            <a:r>
              <a:rPr lang="en-US" sz="1600" dirty="0" smtClean="0">
                <a:latin typeface="Century"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101</a:t>
            </a:fld>
            <a:endParaRPr lang="en-GB">
              <a:solidFill>
                <a:prstClr val="black"/>
              </a:solidFill>
            </a:endParaRPr>
          </a:p>
        </p:txBody>
      </p:sp>
    </p:spTree>
    <p:extLst>
      <p:ext uri="{BB962C8B-B14F-4D97-AF65-F5344CB8AC3E}">
        <p14:creationId xmlns:p14="http://schemas.microsoft.com/office/powerpoint/2010/main" val="2096813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102</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t>10</a:t>
            </a:fld>
            <a:endParaRPr lang="en-GB"/>
          </a:p>
        </p:txBody>
      </p:sp>
    </p:spTree>
    <p:extLst>
      <p:ext uri="{BB962C8B-B14F-4D97-AF65-F5344CB8AC3E}">
        <p14:creationId xmlns:p14="http://schemas.microsoft.com/office/powerpoint/2010/main" val="17138954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600" kern="1200" dirty="0" smtClean="0">
                <a:solidFill>
                  <a:schemeClr val="tx1"/>
                </a:solidFill>
                <a:effectLst/>
                <a:latin typeface="Century" pitchFamily="18" charset="0"/>
                <a:ea typeface="+mn-ea"/>
                <a:cs typeface="+mn-cs"/>
              </a:rPr>
              <a:t>Let us discuss the significance of business communication.</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Conveying expectations to employees: </a:t>
            </a:r>
            <a:r>
              <a:rPr lang="en-GB" sz="1600" kern="1200" dirty="0" smtClean="0">
                <a:solidFill>
                  <a:schemeClr val="tx1"/>
                </a:solidFill>
                <a:effectLst/>
                <a:latin typeface="Century" pitchFamily="18" charset="0"/>
                <a:ea typeface="+mn-ea"/>
                <a:cs typeface="+mn-cs"/>
              </a:rPr>
              <a:t>It is the responsibility of an organisation’s management to effectively communicate employees what they are expected to do. These expectations can be related to important deadlines, goals, strategies, appropriate tools and techniques, etc. If employees are not aware of their job roles and responsibilities, it may lead to chaos and confusion at the workplace. Thus, there should be effective communication between the management and employees.</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Ensuring a friendly work environment: </a:t>
            </a:r>
            <a:r>
              <a:rPr lang="en-GB" sz="1600" kern="1200" dirty="0" smtClean="0">
                <a:solidFill>
                  <a:schemeClr val="tx1"/>
                </a:solidFill>
                <a:effectLst/>
                <a:latin typeface="Century" pitchFamily="18" charset="0"/>
                <a:ea typeface="+mn-ea"/>
                <a:cs typeface="+mn-cs"/>
              </a:rPr>
              <a:t>If there is effective communication in an organisation, employees would feel comfortable to share their concerns with their superiors. Moreover, it enables the management to respond to the needs of employees quickly so that they can better work towards organisational goals and objectives. </a:t>
            </a:r>
            <a:endParaRPr lang="en-US" sz="1600" kern="1200" dirty="0" smtClean="0">
              <a:solidFill>
                <a:schemeClr val="tx1"/>
              </a:solidFill>
              <a:effectLst/>
              <a:latin typeface="Century" pitchFamily="18" charset="0"/>
              <a:ea typeface="+mn-ea"/>
              <a:cs typeface="+mn-cs"/>
            </a:endParaRPr>
          </a:p>
          <a:p>
            <a:pPr lvl="0" algn="just"/>
            <a:r>
              <a:rPr lang="en-GB" sz="1600" b="1" kern="1200" dirty="0" smtClean="0">
                <a:solidFill>
                  <a:schemeClr val="tx1"/>
                </a:solidFill>
                <a:effectLst/>
                <a:latin typeface="Century" pitchFamily="18" charset="0"/>
                <a:ea typeface="+mn-ea"/>
                <a:cs typeface="+mn-cs"/>
              </a:rPr>
              <a:t>Managing change and mitigating risks:</a:t>
            </a:r>
            <a:r>
              <a:rPr lang="en-GB" sz="1600" kern="1200" dirty="0" smtClean="0">
                <a:solidFill>
                  <a:schemeClr val="tx1"/>
                </a:solidFill>
                <a:effectLst/>
                <a:latin typeface="Century" pitchFamily="18" charset="0"/>
                <a:ea typeface="+mn-ea"/>
                <a:cs typeface="+mn-cs"/>
              </a:rPr>
              <a:t> Efficient communication helps an organisation in managing risks and changes. For example, resistance to change is a natural tendency of employees in any organisation. In such a case, it is essential for managers to explain employees the importance of change in the organisation. Here, the role of effective communication comes into the picture. Apart from this, effective communication between managers and employees helps in managing risks like conflicts, wastage of time, and incidences of mistakes.</a:t>
            </a:r>
            <a:endParaRPr lang="en-US" sz="1600" kern="1200" dirty="0" smtClean="0">
              <a:solidFill>
                <a:schemeClr val="tx1"/>
              </a:solidFill>
              <a:effectLst/>
              <a:latin typeface="Century" pitchFamily="18" charset="0"/>
              <a:ea typeface="+mn-ea"/>
              <a:cs typeface="+mn-cs"/>
            </a:endParaRPr>
          </a:p>
          <a:p>
            <a:pPr marL="171450" indent="-171450" algn="just">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103</a:t>
            </a:fld>
            <a:endParaRPr lang="en-GB">
              <a:solidFill>
                <a:prstClr val="black"/>
              </a:solidFill>
            </a:endParaRPr>
          </a:p>
        </p:txBody>
      </p:sp>
    </p:spTree>
    <p:extLst>
      <p:ext uri="{BB962C8B-B14F-4D97-AF65-F5344CB8AC3E}">
        <p14:creationId xmlns:p14="http://schemas.microsoft.com/office/powerpoint/2010/main" val="3179509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itchFamily="34" charset="0"/>
              <a:buNone/>
            </a:pPr>
            <a:r>
              <a:rPr lang="en-GB" sz="1600" kern="1200" dirty="0" smtClean="0">
                <a:solidFill>
                  <a:schemeClr val="tx1"/>
                </a:solidFill>
                <a:effectLst/>
                <a:latin typeface="Century" pitchFamily="18" charset="0"/>
                <a:ea typeface="+mn-ea"/>
                <a:cs typeface="+mn-cs"/>
              </a:rPr>
              <a:t>In an organisation, communication can happen at any level, such as between employees, between managers and subordinates, between departments, and between employees and third parties like customers, suppliers, etc. Communication can happen based on the target audience; purpose of communication; and communication channels used. </a:t>
            </a: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104</a:t>
            </a:fld>
            <a:endParaRPr lang="en-GB">
              <a:solidFill>
                <a:prstClr val="black"/>
              </a:solidFill>
            </a:endParaRPr>
          </a:p>
        </p:txBody>
      </p:sp>
    </p:spTree>
    <p:extLst>
      <p:ext uri="{BB962C8B-B14F-4D97-AF65-F5344CB8AC3E}">
        <p14:creationId xmlns:p14="http://schemas.microsoft.com/office/powerpoint/2010/main" val="19999069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600" b="1" kern="1200" dirty="0" smtClean="0">
                <a:solidFill>
                  <a:schemeClr val="tx1"/>
                </a:solidFill>
                <a:effectLst/>
                <a:latin typeface="Century" pitchFamily="18" charset="0"/>
                <a:ea typeface="+mn-ea"/>
                <a:cs typeface="+mn-cs"/>
              </a:rPr>
              <a:t>Upward communication: </a:t>
            </a:r>
            <a:r>
              <a:rPr lang="en-GB" sz="1600" kern="1200" dirty="0" smtClean="0">
                <a:solidFill>
                  <a:schemeClr val="tx1"/>
                </a:solidFill>
                <a:effectLst/>
                <a:latin typeface="Century" pitchFamily="18" charset="0"/>
                <a:ea typeface="+mn-ea"/>
                <a:cs typeface="+mn-cs"/>
              </a:rPr>
              <a:t>This type of communication flows from the lower level to the upper level in an organisational hierarchy. For example, when a team member communicates to the team leader, it is upward communication.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Downward communication: </a:t>
            </a:r>
            <a:r>
              <a:rPr lang="en-GB" sz="1600" kern="1200" dirty="0" smtClean="0">
                <a:solidFill>
                  <a:schemeClr val="tx1"/>
                </a:solidFill>
                <a:effectLst/>
                <a:latin typeface="Century" pitchFamily="18" charset="0"/>
                <a:ea typeface="+mn-ea"/>
                <a:cs typeface="+mn-cs"/>
              </a:rPr>
              <a:t>This type of communication flows from the upper level to the lower level in a hierarchy. For example, when a team leader issues orders and instructions to the team members, it is downward communication. Similarly, the announcement of new policies and rules through official statements, boards, memos, reports, speeches, and notices is a form of downward communication.</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Horizontal communication: </a:t>
            </a:r>
            <a:r>
              <a:rPr lang="en-GB" sz="1600" kern="1200" dirty="0" smtClean="0">
                <a:solidFill>
                  <a:schemeClr val="tx1"/>
                </a:solidFill>
                <a:effectLst/>
                <a:latin typeface="Century" pitchFamily="18" charset="0"/>
                <a:ea typeface="+mn-ea"/>
                <a:cs typeface="+mn-cs"/>
              </a:rPr>
              <a:t>This type of communication flows between employees working at the same level. For example, communication between a financial analyst and a market analyst regarding financial plans is horizontal communication. </a:t>
            </a:r>
            <a:endParaRPr lang="en-US" sz="1600" kern="1200" dirty="0" smtClean="0">
              <a:solidFill>
                <a:schemeClr val="tx1"/>
              </a:solidFill>
              <a:effectLst/>
              <a:latin typeface="Century" pitchFamily="18" charset="0"/>
              <a:ea typeface="+mn-ea"/>
              <a:cs typeface="+mn-cs"/>
            </a:endParaRPr>
          </a:p>
          <a:p>
            <a:pPr lvl="0"/>
            <a:r>
              <a:rPr lang="en-GB" sz="1600" b="1" kern="1200" dirty="0" smtClean="0">
                <a:solidFill>
                  <a:schemeClr val="tx1"/>
                </a:solidFill>
                <a:effectLst/>
                <a:latin typeface="Century" pitchFamily="18" charset="0"/>
                <a:ea typeface="+mn-ea"/>
                <a:cs typeface="+mn-cs"/>
              </a:rPr>
              <a:t>Diagonal communication: </a:t>
            </a:r>
            <a:r>
              <a:rPr lang="en-GB" sz="1600" kern="1200" dirty="0" smtClean="0">
                <a:solidFill>
                  <a:schemeClr val="tx1"/>
                </a:solidFill>
                <a:effectLst/>
                <a:latin typeface="Century" pitchFamily="18" charset="0"/>
                <a:ea typeface="+mn-ea"/>
                <a:cs typeface="+mn-cs"/>
              </a:rPr>
              <a:t>This type of communication flows between individuals in different teams and at different levels in an organisational hierarchy. For example, communication between the head of the IT department and the marketing head regarding newly developed marketing software is diagonal communication.</a:t>
            </a:r>
            <a:endParaRPr lang="en-US" sz="1600" kern="1200" dirty="0" smtClean="0">
              <a:solidFill>
                <a:schemeClr val="tx1"/>
              </a:solidFill>
              <a:effectLst/>
              <a:latin typeface="Century" pitchFamily="18" charset="0"/>
              <a:ea typeface="+mn-ea"/>
              <a:cs typeface="+mn-cs"/>
            </a:endParaRPr>
          </a:p>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105</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106</a:t>
            </a:fld>
            <a:endParaRPr lang="en-GB">
              <a:solidFill>
                <a:prstClr val="black"/>
              </a:solidFill>
            </a:endParaRPr>
          </a:p>
        </p:txBody>
      </p:sp>
    </p:spTree>
    <p:extLst>
      <p:ext uri="{BB962C8B-B14F-4D97-AF65-F5344CB8AC3E}">
        <p14:creationId xmlns:p14="http://schemas.microsoft.com/office/powerpoint/2010/main" val="15149018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107</a:t>
            </a:fld>
            <a:endParaRPr lang="en-GB">
              <a:solidFill>
                <a:prstClr val="black"/>
              </a:solidFill>
            </a:endParaRPr>
          </a:p>
        </p:txBody>
      </p:sp>
    </p:spTree>
    <p:extLst>
      <p:ext uri="{BB962C8B-B14F-4D97-AF65-F5344CB8AC3E}">
        <p14:creationId xmlns:p14="http://schemas.microsoft.com/office/powerpoint/2010/main" val="13244846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108</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109</a:t>
            </a:fld>
            <a:endParaRPr lang="en-GB">
              <a:solidFill>
                <a:prstClr val="black"/>
              </a:solidFill>
            </a:endParaRPr>
          </a:p>
        </p:txBody>
      </p:sp>
    </p:spTree>
    <p:extLst>
      <p:ext uri="{BB962C8B-B14F-4D97-AF65-F5344CB8AC3E}">
        <p14:creationId xmlns:p14="http://schemas.microsoft.com/office/powerpoint/2010/main" val="5063298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110</a:t>
            </a:fld>
            <a:endParaRPr lang="en-GB">
              <a:solidFill>
                <a:prstClr val="black"/>
              </a:solidFill>
            </a:endParaRPr>
          </a:p>
        </p:txBody>
      </p:sp>
    </p:spTree>
    <p:extLst>
      <p:ext uri="{BB962C8B-B14F-4D97-AF65-F5344CB8AC3E}">
        <p14:creationId xmlns:p14="http://schemas.microsoft.com/office/powerpoint/2010/main" val="14960450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600" kern="1200" dirty="0" smtClean="0">
                <a:solidFill>
                  <a:schemeClr val="tx1"/>
                </a:solidFill>
                <a:effectLst/>
                <a:latin typeface="Century" pitchFamily="18" charset="0"/>
                <a:ea typeface="+mn-ea"/>
                <a:cs typeface="+mn-cs"/>
              </a:rPr>
              <a:t>Let us discuss the tools of business communication in detail.</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Face-to-face communication</a:t>
            </a:r>
            <a:r>
              <a:rPr lang="en-US" sz="1600" kern="1200" dirty="0" smtClean="0">
                <a:solidFill>
                  <a:schemeClr val="tx1"/>
                </a:solidFill>
                <a:effectLst/>
                <a:latin typeface="Century" pitchFamily="18" charset="0"/>
                <a:ea typeface="+mn-ea"/>
                <a:cs typeface="+mn-cs"/>
              </a:rPr>
              <a:t>: It is one of the most common techniques wherein one-to-one communication happens between two individuals. </a:t>
            </a:r>
          </a:p>
          <a:p>
            <a:pPr marL="285750" indent="-285750" algn="just">
              <a:buFont typeface="Arial" pitchFamily="34" charset="0"/>
              <a:buChar char="•"/>
            </a:pPr>
            <a:r>
              <a:rPr lang="en-GB" sz="1600" b="1" kern="1200" dirty="0" smtClean="0">
                <a:solidFill>
                  <a:schemeClr val="tx1"/>
                </a:solidFill>
                <a:effectLst/>
                <a:latin typeface="Century" pitchFamily="18" charset="0"/>
                <a:ea typeface="+mn-ea"/>
                <a:cs typeface="+mn-cs"/>
              </a:rPr>
              <a:t>Telephonic communication:</a:t>
            </a:r>
            <a:r>
              <a:rPr lang="en-GB" sz="1600" kern="1200" dirty="0" smtClean="0">
                <a:solidFill>
                  <a:schemeClr val="tx1"/>
                </a:solidFill>
                <a:effectLst/>
                <a:latin typeface="Century" pitchFamily="18" charset="0"/>
                <a:ea typeface="+mn-ea"/>
                <a:cs typeface="+mn-cs"/>
              </a:rPr>
              <a:t> It is another significant business communication tool that helps in delivering the message directly to the recipient over the phone. </a:t>
            </a:r>
            <a:endParaRPr lang="en-US" sz="1600" kern="1200" dirty="0" smtClean="0">
              <a:solidFill>
                <a:schemeClr val="tx1"/>
              </a:solidFill>
              <a:effectLst/>
              <a:latin typeface="Century" pitchFamily="18" charset="0"/>
              <a:ea typeface="+mn-ea"/>
              <a:cs typeface="+mn-cs"/>
            </a:endParaRP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E-mail:</a:t>
            </a:r>
            <a:r>
              <a:rPr lang="en-US" sz="1600" kern="1200" dirty="0" smtClean="0">
                <a:solidFill>
                  <a:schemeClr val="tx1"/>
                </a:solidFill>
                <a:effectLst/>
                <a:latin typeface="Century" pitchFamily="18" charset="0"/>
                <a:ea typeface="+mn-ea"/>
                <a:cs typeface="+mn-cs"/>
              </a:rPr>
              <a:t> It is one of the most widely used written communication tools. In an </a:t>
            </a:r>
            <a:r>
              <a:rPr lang="en-US" sz="1600" kern="1200" dirty="0" err="1" smtClean="0">
                <a:solidFill>
                  <a:schemeClr val="tx1"/>
                </a:solidFill>
                <a:effectLst/>
                <a:latin typeface="Century" pitchFamily="18" charset="0"/>
                <a:ea typeface="+mn-ea"/>
                <a:cs typeface="+mn-cs"/>
              </a:rPr>
              <a:t>organisation</a:t>
            </a:r>
            <a:r>
              <a:rPr lang="en-US" sz="1600" kern="1200" dirty="0" smtClean="0">
                <a:solidFill>
                  <a:schemeClr val="tx1"/>
                </a:solidFill>
                <a:effectLst/>
                <a:latin typeface="Century" pitchFamily="18" charset="0"/>
                <a:ea typeface="+mn-ea"/>
                <a:cs typeface="+mn-cs"/>
              </a:rPr>
              <a:t>, employees use e-mails for various purposes, such as sharing business reports or transmitting any other business concern. E-mails can be used for sending information to multiple recipients at the same time.</a:t>
            </a:r>
          </a:p>
          <a:p>
            <a:pPr marL="285750" lvl="0" indent="-285750" algn="just">
              <a:buFont typeface="Arial" pitchFamily="34" charset="0"/>
              <a:buChar char="•"/>
            </a:pPr>
            <a:r>
              <a:rPr lang="en-US" sz="1600" b="1" kern="1200" dirty="0" smtClean="0">
                <a:solidFill>
                  <a:schemeClr val="tx1"/>
                </a:solidFill>
                <a:effectLst/>
                <a:latin typeface="Century" pitchFamily="18" charset="0"/>
                <a:ea typeface="+mn-ea"/>
                <a:cs typeface="+mn-cs"/>
              </a:rPr>
              <a:t>Social media:</a:t>
            </a:r>
            <a:r>
              <a:rPr lang="en-US" sz="1600" kern="1200" dirty="0" smtClean="0">
                <a:solidFill>
                  <a:schemeClr val="tx1"/>
                </a:solidFill>
                <a:effectLst/>
                <a:latin typeface="Century" pitchFamily="18" charset="0"/>
                <a:ea typeface="+mn-ea"/>
                <a:cs typeface="+mn-cs"/>
              </a:rPr>
              <a:t> It involves online communication channels that allow individuals to share their ideas, views, and thoughts and participate in social networking.  </a:t>
            </a:r>
          </a:p>
          <a:p>
            <a:pPr marL="285750" indent="-285750" algn="just">
              <a:buFont typeface="Arial" pitchFamily="34" charset="0"/>
              <a:buChar char="•"/>
            </a:pPr>
            <a:r>
              <a:rPr lang="en-GB" sz="1600" b="1" kern="1200" dirty="0" smtClean="0">
                <a:solidFill>
                  <a:schemeClr val="tx1"/>
                </a:solidFill>
                <a:effectLst/>
                <a:latin typeface="Century" pitchFamily="18" charset="0"/>
                <a:ea typeface="+mn-ea"/>
                <a:cs typeface="+mn-cs"/>
              </a:rPr>
              <a:t>Web conferencing: </a:t>
            </a:r>
            <a:r>
              <a:rPr lang="en-GB" sz="1600" kern="1200" dirty="0" smtClean="0">
                <a:solidFill>
                  <a:schemeClr val="tx1"/>
                </a:solidFill>
                <a:effectLst/>
                <a:latin typeface="Century" pitchFamily="18" charset="0"/>
                <a:ea typeface="+mn-ea"/>
                <a:cs typeface="+mn-cs"/>
              </a:rPr>
              <a:t>It has become one of the most famous online communication tools especially in the today’s fast-pace business world. Web conferencing allows individuals to hold real-time communication with multiple users at remote locations through the Internet.</a:t>
            </a:r>
            <a:endParaRPr lang="en-US" sz="1600" kern="1200" dirty="0" smtClean="0">
              <a:solidFill>
                <a:schemeClr val="tx1"/>
              </a:solidFill>
              <a:effectLst/>
              <a:latin typeface="Century" pitchFamily="18" charset="0"/>
              <a:ea typeface="+mn-ea"/>
              <a:cs typeface="+mn-cs"/>
            </a:endParaRPr>
          </a:p>
          <a:p>
            <a:pPr marL="171450" indent="-171450" algn="just">
              <a:buFont typeface="Arial" pitchFamily="34" charset="0"/>
              <a:buChar char="•"/>
            </a:pPr>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111</a:t>
            </a:fld>
            <a:endParaRPr lang="en-GB">
              <a:solidFill>
                <a:prstClr val="black"/>
              </a:solidFill>
            </a:endParaRPr>
          </a:p>
        </p:txBody>
      </p:sp>
    </p:spTree>
    <p:extLst>
      <p:ext uri="{BB962C8B-B14F-4D97-AF65-F5344CB8AC3E}">
        <p14:creationId xmlns:p14="http://schemas.microsoft.com/office/powerpoint/2010/main" val="20827281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Century" pitchFamily="18" charset="0"/>
            </a:endParaRPr>
          </a:p>
        </p:txBody>
      </p:sp>
      <p:sp>
        <p:nvSpPr>
          <p:cNvPr id="4" name="Slide Number Placeholder 3"/>
          <p:cNvSpPr>
            <a:spLocks noGrp="1"/>
          </p:cNvSpPr>
          <p:nvPr>
            <p:ph type="sldNum" sz="quarter" idx="10"/>
          </p:nvPr>
        </p:nvSpPr>
        <p:spPr/>
        <p:txBody>
          <a:bodyPr/>
          <a:lstStyle/>
          <a:p>
            <a:fld id="{34D9CFA5-A434-4154-B2F4-5E286A471A3E}" type="slidenum">
              <a:rPr lang="en-GB" smtClean="0">
                <a:solidFill>
                  <a:prstClr val="black"/>
                </a:solidFill>
              </a:rPr>
              <a:pPr/>
              <a:t>112</a:t>
            </a:fld>
            <a:endParaRPr lang="en-GB">
              <a:solidFill>
                <a:prstClr val="black"/>
              </a:solidFill>
            </a:endParaRPr>
          </a:p>
        </p:txBody>
      </p:sp>
    </p:spTree>
    <p:extLst>
      <p:ext uri="{BB962C8B-B14F-4D97-AF65-F5344CB8AC3E}">
        <p14:creationId xmlns:p14="http://schemas.microsoft.com/office/powerpoint/2010/main" val="13550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203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422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302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790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983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2967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383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1852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9835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8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1015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3899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3709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8078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700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8607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2180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4078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7304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52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9005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8103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4668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522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7945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866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4268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697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57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093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54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3301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7811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13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82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06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967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6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94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49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379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EACE6-9CAA-4F25-884F-C86DC57E1464}" type="datetimeFigureOut">
              <a:rPr lang="en-US">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516C5D-E346-42F2-877A-A3B0087A3E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3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526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162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27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46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394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810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06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805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505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165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37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891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54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96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62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61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9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529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64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450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6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31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87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878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11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015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6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735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839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77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30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500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443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632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273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203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69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pPr/>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533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674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28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28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484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503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115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572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39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9316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354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46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424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340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414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43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364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25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9052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040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0815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445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930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195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64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9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2203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7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19EB6-B1DE-4EBF-9221-388C31D06010}"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045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0311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6651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29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2941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49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831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65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714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3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670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115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0857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EACE6-9CAA-4F25-884F-C86DC57E1464}" type="datetimeFigureOut">
              <a:rPr lang="en-US" smtClean="0">
                <a:solidFill>
                  <a:prstClr val="black">
                    <a:tint val="75000"/>
                  </a:prstClr>
                </a:solidFill>
              </a:rPr>
              <a:pPr/>
              <a:t>5/5/2016</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16C5D-E346-42F2-877A-A3B0087A3E80}"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453397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57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555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262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6838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6041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199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4669-EE36-4BCA-9EDC-7CB77C14DDC7}" type="datetimeFigureOut">
              <a:rPr lang="en-US" smtClean="0">
                <a:solidFill>
                  <a:prstClr val="black">
                    <a:tint val="75000"/>
                  </a:prstClr>
                </a:solidFill>
              </a:rPr>
              <a:pPr/>
              <a:t>5/5/2016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19EB6-B1DE-4EBF-9221-388C31D060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14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00.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JPG"/><Relationship Id="rId7" Type="http://schemas.openxmlformats.org/officeDocument/2006/relationships/diagramColors" Target="../diagrams/colors17.xml"/><Relationship Id="rId2" Type="http://schemas.openxmlformats.org/officeDocument/2006/relationships/notesSlide" Target="../notesSlides/notesSlide87.xml"/><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slide" Target="slide97.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JPG"/><Relationship Id="rId7" Type="http://schemas.openxmlformats.org/officeDocument/2006/relationships/diagramColors" Target="../diagrams/colors18.xml"/><Relationship Id="rId2" Type="http://schemas.openxmlformats.org/officeDocument/2006/relationships/notesSlide" Target="../notesSlides/notesSlide89.xml"/><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slide" Target="slide97.xml"/></Relationships>
</file>

<file path=ppt/slides/_rels/slide10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5.JPG"/><Relationship Id="rId7" Type="http://schemas.openxmlformats.org/officeDocument/2006/relationships/diagramColors" Target="../diagrams/colors19.xml"/><Relationship Id="rId2" Type="http://schemas.openxmlformats.org/officeDocument/2006/relationships/notesSlide" Target="../notesSlides/notesSlide90.xml"/><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slide" Target="slide97.xml"/></Relationships>
</file>

<file path=ppt/slides/_rels/slide10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JPG"/><Relationship Id="rId7" Type="http://schemas.openxmlformats.org/officeDocument/2006/relationships/diagramColors" Target="../diagrams/colors20.xml"/><Relationship Id="rId2" Type="http://schemas.openxmlformats.org/officeDocument/2006/relationships/notesSlide" Target="../notesSlides/notesSlide91.xml"/><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slide" Target="slide97.xml"/></Relationships>
</file>

<file path=ppt/slides/_rels/slide105.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5.JPG"/><Relationship Id="rId7" Type="http://schemas.openxmlformats.org/officeDocument/2006/relationships/diagramColors" Target="../diagrams/colors21.xm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slide" Target="slide97.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3.xm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4.xm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0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JPG"/><Relationship Id="rId7" Type="http://schemas.openxmlformats.org/officeDocument/2006/relationships/diagramColors" Target="../diagrams/colors22.xml"/><Relationship Id="rId2" Type="http://schemas.openxmlformats.org/officeDocument/2006/relationships/notesSlide" Target="../notesSlides/notesSlide95.xml"/><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slide" Target="slide97.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5.xml"/></Relationships>
</file>

<file path=ppt/slides/_rels/slide1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1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5.JPG"/><Relationship Id="rId7" Type="http://schemas.openxmlformats.org/officeDocument/2006/relationships/diagramColors" Target="../diagrams/colors23.xml"/><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slide" Target="slide97.xml"/></Relationships>
</file>

<file path=ppt/slides/_rels/slide11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5.JPG"/><Relationship Id="rId7" Type="http://schemas.openxmlformats.org/officeDocument/2006/relationships/diagramColors" Target="../diagrams/colors24.xml"/><Relationship Id="rId2" Type="http://schemas.openxmlformats.org/officeDocument/2006/relationships/notesSlide" Target="../notesSlides/notesSlide99.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 Id="rId9" Type="http://schemas.openxmlformats.org/officeDocument/2006/relationships/slide" Target="slide97.xml"/></Relationships>
</file>

<file path=ppt/slides/_rels/slide11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5.JPG"/><Relationship Id="rId7" Type="http://schemas.openxmlformats.org/officeDocument/2006/relationships/diagramColors" Target="../diagrams/colors25.xml"/><Relationship Id="rId2" Type="http://schemas.openxmlformats.org/officeDocument/2006/relationships/notesSlide" Target="../notesSlides/notesSlide100.xml"/><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slide" Target="slide97.xml"/></Relationships>
</file>

<file path=ppt/slides/_rels/slide11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5.JPG"/><Relationship Id="rId7" Type="http://schemas.openxmlformats.org/officeDocument/2006/relationships/diagramColors" Target="../diagrams/colors26.xml"/><Relationship Id="rId2" Type="http://schemas.openxmlformats.org/officeDocument/2006/relationships/notesSlide" Target="../notesSlides/notesSlide101.xml"/><Relationship Id="rId1" Type="http://schemas.openxmlformats.org/officeDocument/2006/relationships/slideLayout" Target="../slideLayouts/slideLayout13.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slide" Target="slide97.xml"/></Relationships>
</file>

<file path=ppt/slides/_rels/slide115.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5.JPG"/><Relationship Id="rId7" Type="http://schemas.openxmlformats.org/officeDocument/2006/relationships/diagramColors" Target="../diagrams/colors27.xml"/><Relationship Id="rId2" Type="http://schemas.openxmlformats.org/officeDocument/2006/relationships/notesSlide" Target="../notesSlides/notesSlide102.xml"/><Relationship Id="rId1" Type="http://schemas.openxmlformats.org/officeDocument/2006/relationships/slideLayout" Target="../slideLayouts/slideLayout13.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slide" Target="slide97.xml"/></Relationships>
</file>

<file path=ppt/slides/_rels/slide11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5.JPG"/><Relationship Id="rId7" Type="http://schemas.openxmlformats.org/officeDocument/2006/relationships/diagramColors" Target="../diagrams/colors28.xml"/><Relationship Id="rId2" Type="http://schemas.openxmlformats.org/officeDocument/2006/relationships/notesSlide" Target="../notesSlides/notesSlide103.xml"/><Relationship Id="rId1" Type="http://schemas.openxmlformats.org/officeDocument/2006/relationships/slideLayout" Target="../slideLayouts/slideLayout1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 Id="rId9" Type="http://schemas.openxmlformats.org/officeDocument/2006/relationships/slide" Target="slide97.xml"/></Relationships>
</file>

<file path=ppt/slides/_rels/slide117.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2.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4.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20.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slide" Target="slide122.xml"/><Relationship Id="rId7" Type="http://schemas.openxmlformats.org/officeDocument/2006/relationships/slide" Target="slide136.xml"/><Relationship Id="rId2" Type="http://schemas.openxmlformats.org/officeDocument/2006/relationships/slide" Target="slide121.xml"/><Relationship Id="rId1" Type="http://schemas.openxmlformats.org/officeDocument/2006/relationships/slideLayout" Target="../slideLayouts/slideLayout68.xml"/><Relationship Id="rId6" Type="http://schemas.openxmlformats.org/officeDocument/2006/relationships/slide" Target="slide135.xml"/><Relationship Id="rId5" Type="http://schemas.openxmlformats.org/officeDocument/2006/relationships/slide" Target="slide133.xml"/><Relationship Id="rId4" Type="http://schemas.openxmlformats.org/officeDocument/2006/relationships/slide" Target="slide123.xml"/></Relationships>
</file>

<file path=ppt/slides/_rels/slide12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23.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5.JPG"/><Relationship Id="rId7" Type="http://schemas.openxmlformats.org/officeDocument/2006/relationships/diagramColors" Target="../diagrams/colors29.xml"/><Relationship Id="rId2" Type="http://schemas.openxmlformats.org/officeDocument/2006/relationships/notesSlide" Target="../notesSlides/notesSlide106.xml"/><Relationship Id="rId1" Type="http://schemas.openxmlformats.org/officeDocument/2006/relationships/slideLayout" Target="../slideLayouts/slideLayout13.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slide" Target="slide120.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7.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26.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5.JPG"/><Relationship Id="rId7" Type="http://schemas.openxmlformats.org/officeDocument/2006/relationships/diagramColors" Target="../diagrams/colors30.xml"/><Relationship Id="rId2" Type="http://schemas.openxmlformats.org/officeDocument/2006/relationships/notesSlide" Target="../notesSlides/notesSlide109.xml"/><Relationship Id="rId1" Type="http://schemas.openxmlformats.org/officeDocument/2006/relationships/slideLayout" Target="../slideLayouts/slideLayout13.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 Id="rId9" Type="http://schemas.openxmlformats.org/officeDocument/2006/relationships/slide" Target="slide120.xml"/></Relationships>
</file>

<file path=ppt/slides/_rels/slide1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0.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1.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2.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5.xml"/></Relationships>
</file>

<file path=ppt/slides/_rels/slide130.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5.JPG"/><Relationship Id="rId7" Type="http://schemas.openxmlformats.org/officeDocument/2006/relationships/diagramQuickStyle" Target="../diagrams/quickStyle31.xml"/><Relationship Id="rId2" Type="http://schemas.openxmlformats.org/officeDocument/2006/relationships/notesSlide" Target="../notesSlides/notesSlide113.xml"/><Relationship Id="rId1" Type="http://schemas.openxmlformats.org/officeDocument/2006/relationships/slideLayout" Target="../slideLayouts/slideLayout13.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slide" Target="slide120.xml"/><Relationship Id="rId9" Type="http://schemas.microsoft.com/office/2007/relationships/diagramDrawing" Target="../diagrams/drawing31.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4.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5.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3.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5.JPG"/><Relationship Id="rId7" Type="http://schemas.openxmlformats.org/officeDocument/2006/relationships/diagramQuickStyle" Target="../diagrams/quickStyle32.xml"/><Relationship Id="rId2" Type="http://schemas.openxmlformats.org/officeDocument/2006/relationships/notesSlide" Target="../notesSlides/notesSlide116.xml"/><Relationship Id="rId1" Type="http://schemas.openxmlformats.org/officeDocument/2006/relationships/slideLayout" Target="../slideLayouts/slideLayout13.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slide" Target="slide120.xml"/><Relationship Id="rId9" Type="http://schemas.microsoft.com/office/2007/relationships/diagramDrawing" Target="../diagrams/drawing32.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7.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5.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5.JPG"/><Relationship Id="rId7" Type="http://schemas.openxmlformats.org/officeDocument/2006/relationships/diagramColors" Target="../diagrams/colors33.xml"/><Relationship Id="rId2" Type="http://schemas.openxmlformats.org/officeDocument/2006/relationships/notesSlide" Target="../notesSlides/notesSlide118.xml"/><Relationship Id="rId1" Type="http://schemas.openxmlformats.org/officeDocument/2006/relationships/slideLayout" Target="../slideLayouts/slideLayout13.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 Id="rId9" Type="http://schemas.openxmlformats.org/officeDocument/2006/relationships/slide" Target="slide120.xml"/></Relationships>
</file>

<file path=ppt/slides/_rels/slide136.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5.JPG"/><Relationship Id="rId7" Type="http://schemas.openxmlformats.org/officeDocument/2006/relationships/diagramColors" Target="../diagrams/colors34.xml"/><Relationship Id="rId2" Type="http://schemas.openxmlformats.org/officeDocument/2006/relationships/notesSlide" Target="../notesSlides/notesSlide119.xml"/><Relationship Id="rId1" Type="http://schemas.openxmlformats.org/officeDocument/2006/relationships/slideLayout" Target="../slideLayouts/slideLayout13.xml"/><Relationship Id="rId6" Type="http://schemas.openxmlformats.org/officeDocument/2006/relationships/diagramQuickStyle" Target="../diagrams/quickStyle34.xml"/><Relationship Id="rId5" Type="http://schemas.openxmlformats.org/officeDocument/2006/relationships/diagramLayout" Target="../diagrams/layout34.xml"/><Relationship Id="rId4" Type="http://schemas.openxmlformats.org/officeDocument/2006/relationships/diagramData" Target="../diagrams/data34.xml"/><Relationship Id="rId9" Type="http://schemas.openxmlformats.org/officeDocument/2006/relationships/slide" Target="slide120.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0.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1.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2.xml"/><Relationship Id="rId1" Type="http://schemas.openxmlformats.org/officeDocument/2006/relationships/slideLayout" Target="../slideLayouts/slideLayout13.xml"/><Relationship Id="rId4" Type="http://schemas.openxmlformats.org/officeDocument/2006/relationships/slide" Target="slide12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40.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3.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3.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43.xml.rels><?xml version="1.0" encoding="UTF-8" standalone="yes"?>
<Relationships xmlns="http://schemas.openxmlformats.org/package/2006/relationships"><Relationship Id="rId3" Type="http://schemas.openxmlformats.org/officeDocument/2006/relationships/slide" Target="slide145.xml"/><Relationship Id="rId7" Type="http://schemas.openxmlformats.org/officeDocument/2006/relationships/slide" Target="slide163.xml"/><Relationship Id="rId2" Type="http://schemas.openxmlformats.org/officeDocument/2006/relationships/slide" Target="slide144.xml"/><Relationship Id="rId1" Type="http://schemas.openxmlformats.org/officeDocument/2006/relationships/slideLayout" Target="../slideLayouts/slideLayout112.xml"/><Relationship Id="rId6" Type="http://schemas.openxmlformats.org/officeDocument/2006/relationships/slide" Target="slide162.xml"/><Relationship Id="rId5" Type="http://schemas.openxmlformats.org/officeDocument/2006/relationships/slide" Target="slide161.xml"/><Relationship Id="rId4" Type="http://schemas.openxmlformats.org/officeDocument/2006/relationships/slide" Target="slide159.xml"/></Relationships>
</file>

<file path=ppt/slides/_rels/slide1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slide" Target="slide143.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5.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47.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5.JPG"/><Relationship Id="rId7" Type="http://schemas.openxmlformats.org/officeDocument/2006/relationships/diagramColors" Target="../diagrams/colors35.xml"/><Relationship Id="rId2" Type="http://schemas.openxmlformats.org/officeDocument/2006/relationships/notesSlide" Target="../notesSlides/notesSlide126.xml"/><Relationship Id="rId1" Type="http://schemas.openxmlformats.org/officeDocument/2006/relationships/slideLayout" Target="../slideLayouts/slideLayout13.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 Id="rId9" Type="http://schemas.openxmlformats.org/officeDocument/2006/relationships/slide" Target="slide143.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7.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8.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50.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5.JPG"/><Relationship Id="rId7" Type="http://schemas.openxmlformats.org/officeDocument/2006/relationships/diagramColors" Target="../diagrams/colors36.xml"/><Relationship Id="rId2" Type="http://schemas.openxmlformats.org/officeDocument/2006/relationships/notesSlide" Target="../notesSlides/notesSlide129.xml"/><Relationship Id="rId1" Type="http://schemas.openxmlformats.org/officeDocument/2006/relationships/slideLayout" Target="../slideLayouts/slideLayout13.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 Id="rId9" Type="http://schemas.openxmlformats.org/officeDocument/2006/relationships/slide" Target="slide143.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0.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2.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5.JPG"/><Relationship Id="rId7" Type="http://schemas.openxmlformats.org/officeDocument/2006/relationships/diagramColors" Target="../diagrams/colors37.xml"/><Relationship Id="rId2" Type="http://schemas.openxmlformats.org/officeDocument/2006/relationships/notesSlide" Target="../notesSlides/notesSlide131.xml"/><Relationship Id="rId1" Type="http://schemas.openxmlformats.org/officeDocument/2006/relationships/slideLayout" Target="../slideLayouts/slideLayout13.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 Id="rId9" Type="http://schemas.openxmlformats.org/officeDocument/2006/relationships/slide" Target="slide143.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2.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3.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5.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5.JPG"/><Relationship Id="rId7" Type="http://schemas.openxmlformats.org/officeDocument/2006/relationships/diagramColors" Target="../diagrams/colors38.xml"/><Relationship Id="rId2" Type="http://schemas.openxmlformats.org/officeDocument/2006/relationships/notesSlide" Target="../notesSlides/notesSlide134.xml"/><Relationship Id="rId1" Type="http://schemas.openxmlformats.org/officeDocument/2006/relationships/slideLayout" Target="../slideLayouts/slideLayout13.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 Id="rId9" Type="http://schemas.openxmlformats.org/officeDocument/2006/relationships/slide" Target="slide143.xml"/></Relationships>
</file>

<file path=ppt/slides/_rels/slide1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5.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6.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58.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5.JPG"/><Relationship Id="rId7" Type="http://schemas.openxmlformats.org/officeDocument/2006/relationships/diagramColors" Target="../diagrams/colors39.xml"/><Relationship Id="rId2" Type="http://schemas.openxmlformats.org/officeDocument/2006/relationships/notesSlide" Target="../notesSlides/notesSlide137.xml"/><Relationship Id="rId1" Type="http://schemas.openxmlformats.org/officeDocument/2006/relationships/slideLayout" Target="../slideLayouts/slideLayout13.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 Id="rId9" Type="http://schemas.openxmlformats.org/officeDocument/2006/relationships/slide" Target="slide143.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8.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9.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0.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1.xml"/><Relationship Id="rId1" Type="http://schemas.openxmlformats.org/officeDocument/2006/relationships/slideLayout" Target="../slideLayouts/slideLayout13.xml"/><Relationship Id="rId4" Type="http://schemas.openxmlformats.org/officeDocument/2006/relationships/slide" Target="slide143.xml"/></Relationships>
</file>

<file path=ppt/slides/_rels/slide163.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2.xml"/><Relationship Id="rId1" Type="http://schemas.openxmlformats.org/officeDocument/2006/relationships/slideLayout" Target="../slideLayouts/slideLayout117.xml"/></Relationships>
</file>

<file path=ppt/slides/_rels/slide1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3.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66.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slide" Target="slide167.xml"/><Relationship Id="rId1" Type="http://schemas.openxmlformats.org/officeDocument/2006/relationships/slideLayout" Target="../slideLayouts/slideLayout123.xml"/><Relationship Id="rId6" Type="http://schemas.openxmlformats.org/officeDocument/2006/relationships/slide" Target="slide186.xml"/><Relationship Id="rId5" Type="http://schemas.openxmlformats.org/officeDocument/2006/relationships/slide" Target="slide183.xml"/><Relationship Id="rId4" Type="http://schemas.openxmlformats.org/officeDocument/2006/relationships/slide" Target="slide174.xml"/></Relationships>
</file>

<file path=ppt/slides/_rels/slide1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slide" Target="slide166.xml"/></Relationships>
</file>

<file path=ppt/slides/_rels/slide1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4.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5.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slide" Target="slide5.xml"/></Relationships>
</file>

<file path=ppt/slides/_rels/slide17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5.JPG"/><Relationship Id="rId7" Type="http://schemas.openxmlformats.org/officeDocument/2006/relationships/diagramColors" Target="../diagrams/colors40.xml"/><Relationship Id="rId2" Type="http://schemas.openxmlformats.org/officeDocument/2006/relationships/notesSlide" Target="../notesSlides/notesSlide146.xml"/><Relationship Id="rId1" Type="http://schemas.openxmlformats.org/officeDocument/2006/relationships/slideLayout" Target="../slideLayouts/slideLayout13.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 Id="rId9" Type="http://schemas.openxmlformats.org/officeDocument/2006/relationships/slide" Target="slide166.xml"/></Relationships>
</file>

<file path=ppt/slides/_rels/slide1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7.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8.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9.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4.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5.JPG"/><Relationship Id="rId7" Type="http://schemas.openxmlformats.org/officeDocument/2006/relationships/diagramColors" Target="../diagrams/colors41.xml"/><Relationship Id="rId2" Type="http://schemas.openxmlformats.org/officeDocument/2006/relationships/notesSlide" Target="../notesSlides/notesSlide150.xml"/><Relationship Id="rId1" Type="http://schemas.openxmlformats.org/officeDocument/2006/relationships/slideLayout" Target="../slideLayouts/slideLayout13.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 Id="rId9" Type="http://schemas.openxmlformats.org/officeDocument/2006/relationships/slide" Target="slide166.xml"/></Relationships>
</file>

<file path=ppt/slides/_rels/slide1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1.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6.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5.JPG"/><Relationship Id="rId7" Type="http://schemas.openxmlformats.org/officeDocument/2006/relationships/diagramColors" Target="../diagrams/colors42.xml"/><Relationship Id="rId2" Type="http://schemas.openxmlformats.org/officeDocument/2006/relationships/notesSlide" Target="../notesSlides/notesSlide152.xml"/><Relationship Id="rId1" Type="http://schemas.openxmlformats.org/officeDocument/2006/relationships/slideLayout" Target="../slideLayouts/slideLayout13.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 Id="rId9" Type="http://schemas.openxmlformats.org/officeDocument/2006/relationships/slide" Target="slide166.xml"/></Relationships>
</file>

<file path=ppt/slides/_rels/slide1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3.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4.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5.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80.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5.JPG"/><Relationship Id="rId7" Type="http://schemas.openxmlformats.org/officeDocument/2006/relationships/diagramColors" Target="../diagrams/colors43.xml"/><Relationship Id="rId2" Type="http://schemas.openxmlformats.org/officeDocument/2006/relationships/notesSlide" Target="../notesSlides/notesSlide156.xml"/><Relationship Id="rId1" Type="http://schemas.openxmlformats.org/officeDocument/2006/relationships/slideLayout" Target="../slideLayouts/slideLayout13.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 Id="rId9" Type="http://schemas.openxmlformats.org/officeDocument/2006/relationships/slide" Target="slide166.xml"/></Relationships>
</file>

<file path=ppt/slides/_rels/slide181.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image" Target="../media/image5.JPG"/><Relationship Id="rId7" Type="http://schemas.openxmlformats.org/officeDocument/2006/relationships/diagramColors" Target="../diagrams/colors44.xml"/><Relationship Id="rId2" Type="http://schemas.openxmlformats.org/officeDocument/2006/relationships/notesSlide" Target="../notesSlides/notesSlide157.xml"/><Relationship Id="rId1" Type="http://schemas.openxmlformats.org/officeDocument/2006/relationships/slideLayout" Target="../slideLayouts/slideLayout13.xml"/><Relationship Id="rId6" Type="http://schemas.openxmlformats.org/officeDocument/2006/relationships/diagramQuickStyle" Target="../diagrams/quickStyle44.xml"/><Relationship Id="rId5" Type="http://schemas.openxmlformats.org/officeDocument/2006/relationships/diagramLayout" Target="../diagrams/layout44.xml"/><Relationship Id="rId4" Type="http://schemas.openxmlformats.org/officeDocument/2006/relationships/diagramData" Target="../diagrams/data44.xml"/><Relationship Id="rId9" Type="http://schemas.openxmlformats.org/officeDocument/2006/relationships/slide" Target="slide166.xml"/></Relationships>
</file>

<file path=ppt/slides/_rels/slide182.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image" Target="../media/image5.JPG"/><Relationship Id="rId7" Type="http://schemas.openxmlformats.org/officeDocument/2006/relationships/diagramColors" Target="../diagrams/colors45.xml"/><Relationship Id="rId2" Type="http://schemas.openxmlformats.org/officeDocument/2006/relationships/notesSlide" Target="../notesSlides/notesSlide158.xml"/><Relationship Id="rId1" Type="http://schemas.openxmlformats.org/officeDocument/2006/relationships/slideLayout" Target="../slideLayouts/slideLayout13.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 Id="rId9" Type="http://schemas.openxmlformats.org/officeDocument/2006/relationships/slide" Target="slide166.xml"/></Relationships>
</file>

<file path=ppt/slides/_rels/slide1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9.xml"/><Relationship Id="rId1" Type="http://schemas.openxmlformats.org/officeDocument/2006/relationships/slideLayout" Target="../slideLayouts/slideLayout13.xml"/><Relationship Id="rId4" Type="http://schemas.openxmlformats.org/officeDocument/2006/relationships/slide" Target="slide166.xml"/></Relationships>
</file>

<file path=ppt/slides/_rels/slide184.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5.JPG"/><Relationship Id="rId7" Type="http://schemas.openxmlformats.org/officeDocument/2006/relationships/diagramColors" Target="../diagrams/colors46.xml"/><Relationship Id="rId2" Type="http://schemas.openxmlformats.org/officeDocument/2006/relationships/notesSlide" Target="../notesSlides/notesSlide160.xml"/><Relationship Id="rId1" Type="http://schemas.openxmlformats.org/officeDocument/2006/relationships/slideLayout" Target="../slideLayouts/slideLayout13.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 Id="rId9" Type="http://schemas.openxmlformats.org/officeDocument/2006/relationships/slide" Target="slide166.xml"/></Relationships>
</file>

<file path=ppt/slides/_rels/slide185.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5.JPG"/><Relationship Id="rId7" Type="http://schemas.openxmlformats.org/officeDocument/2006/relationships/diagramColors" Target="../diagrams/colors47.xml"/><Relationship Id="rId2" Type="http://schemas.openxmlformats.org/officeDocument/2006/relationships/notesSlide" Target="../notesSlides/notesSlide161.xml"/><Relationship Id="rId1" Type="http://schemas.openxmlformats.org/officeDocument/2006/relationships/slideLayout" Target="../slideLayouts/slideLayout13.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 Id="rId9" Type="http://schemas.openxmlformats.org/officeDocument/2006/relationships/slide" Target="slide166.xml"/></Relationships>
</file>

<file path=ppt/slides/_rels/slide186.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8.xml"/></Relationships>
</file>

<file path=ppt/slides/_rels/slide1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2.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189.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slide" Target="slide190.xml"/><Relationship Id="rId1" Type="http://schemas.openxmlformats.org/officeDocument/2006/relationships/slideLayout" Target="../slideLayouts/slideLayout79.xml"/><Relationship Id="rId6" Type="http://schemas.openxmlformats.org/officeDocument/2006/relationships/slide" Target="slide209.xml"/><Relationship Id="rId5" Type="http://schemas.openxmlformats.org/officeDocument/2006/relationships/slide" Target="slide206.xml"/><Relationship Id="rId4" Type="http://schemas.openxmlformats.org/officeDocument/2006/relationships/slide" Target="slide20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190.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3.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1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4.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193.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5.JPG"/><Relationship Id="rId7" Type="http://schemas.openxmlformats.org/officeDocument/2006/relationships/diagramColors" Target="../diagrams/colors48.xml"/><Relationship Id="rId2" Type="http://schemas.openxmlformats.org/officeDocument/2006/relationships/notesSlide" Target="../notesSlides/notesSlide165.xml"/><Relationship Id="rId1" Type="http://schemas.openxmlformats.org/officeDocument/2006/relationships/slideLayout" Target="../slideLayouts/slideLayout13.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 Id="rId9" Type="http://schemas.openxmlformats.org/officeDocument/2006/relationships/slide" Target="slide189.xml"/></Relationships>
</file>

<file path=ppt/slides/_rels/slide19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6.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19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7.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196.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image" Target="../media/image5.JPG"/><Relationship Id="rId7" Type="http://schemas.openxmlformats.org/officeDocument/2006/relationships/diagramColors" Target="../diagrams/colors49.xml"/><Relationship Id="rId2" Type="http://schemas.openxmlformats.org/officeDocument/2006/relationships/notesSlide" Target="../notesSlides/notesSlide168.xml"/><Relationship Id="rId1" Type="http://schemas.openxmlformats.org/officeDocument/2006/relationships/slideLayout" Target="../slideLayouts/slideLayout13.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 Id="rId9" Type="http://schemas.openxmlformats.org/officeDocument/2006/relationships/slide" Target="slide189.xml"/></Relationships>
</file>

<file path=ppt/slides/_rels/slide19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9.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198.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5.JPG"/><Relationship Id="rId7" Type="http://schemas.openxmlformats.org/officeDocument/2006/relationships/diagramColors" Target="../diagrams/colors50.xml"/><Relationship Id="rId2" Type="http://schemas.openxmlformats.org/officeDocument/2006/relationships/notesSlide" Target="../notesSlides/notesSlide170.xml"/><Relationship Id="rId1" Type="http://schemas.openxmlformats.org/officeDocument/2006/relationships/slideLayout" Target="../slideLayouts/slideLayout13.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 Id="rId9" Type="http://schemas.openxmlformats.org/officeDocument/2006/relationships/slide" Target="slide189.xml"/></Relationships>
</file>

<file path=ppt/slides/_rels/slide19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1.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slide" Target="slide211.xml"/><Relationship Id="rId3" Type="http://schemas.openxmlformats.org/officeDocument/2006/relationships/image" Target="../media/image4.JPG"/><Relationship Id="rId7" Type="http://schemas.openxmlformats.org/officeDocument/2006/relationships/slide" Target="slide77.xml"/><Relationship Id="rId12" Type="http://schemas.openxmlformats.org/officeDocument/2006/relationships/slide" Target="slide18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4.xml"/><Relationship Id="rId11" Type="http://schemas.openxmlformats.org/officeDocument/2006/relationships/slide" Target="slide165.xml"/><Relationship Id="rId5" Type="http://schemas.openxmlformats.org/officeDocument/2006/relationships/slide" Target="slide31.xml"/><Relationship Id="rId10" Type="http://schemas.openxmlformats.org/officeDocument/2006/relationships/slide" Target="slide142.xml"/><Relationship Id="rId4" Type="http://schemas.openxmlformats.org/officeDocument/2006/relationships/slide" Target="slide4.xml"/><Relationship Id="rId9" Type="http://schemas.openxmlformats.org/officeDocument/2006/relationships/slide" Target="slide119.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0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2.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3.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2.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5.JPG"/><Relationship Id="rId7" Type="http://schemas.openxmlformats.org/officeDocument/2006/relationships/diagramColors" Target="../diagrams/colors51.xml"/><Relationship Id="rId2" Type="http://schemas.openxmlformats.org/officeDocument/2006/relationships/notesSlide" Target="../notesSlides/notesSlide174.xml"/><Relationship Id="rId1" Type="http://schemas.openxmlformats.org/officeDocument/2006/relationships/slideLayout" Target="../slideLayouts/slideLayout13.xml"/><Relationship Id="rId6" Type="http://schemas.openxmlformats.org/officeDocument/2006/relationships/diagramQuickStyle" Target="../diagrams/quickStyle51.xml"/><Relationship Id="rId5" Type="http://schemas.openxmlformats.org/officeDocument/2006/relationships/diagramLayout" Target="../diagrams/layout51.xml"/><Relationship Id="rId4" Type="http://schemas.openxmlformats.org/officeDocument/2006/relationships/diagramData" Target="../diagrams/data51.xml"/><Relationship Id="rId9" Type="http://schemas.openxmlformats.org/officeDocument/2006/relationships/slide" Target="slide189.xml"/></Relationships>
</file>

<file path=ppt/slides/_rels/slide20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5.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6.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7.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8.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9.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0.xml"/><Relationship Id="rId1" Type="http://schemas.openxmlformats.org/officeDocument/2006/relationships/slideLayout" Target="../slideLayouts/slideLayout13.xml"/><Relationship Id="rId4" Type="http://schemas.openxmlformats.org/officeDocument/2006/relationships/slide" Target="slide189.xml"/></Relationships>
</file>

<file path=ppt/slides/_rels/slide20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2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1.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212.xml.rels><?xml version="1.0" encoding="UTF-8" standalone="yes"?>
<Relationships xmlns="http://schemas.openxmlformats.org/package/2006/relationships"><Relationship Id="rId3" Type="http://schemas.openxmlformats.org/officeDocument/2006/relationships/slide" Target="slide214.xml"/><Relationship Id="rId7" Type="http://schemas.openxmlformats.org/officeDocument/2006/relationships/slide" Target="slide232.xml"/><Relationship Id="rId2" Type="http://schemas.openxmlformats.org/officeDocument/2006/relationships/slide" Target="slide213.xml"/><Relationship Id="rId1" Type="http://schemas.openxmlformats.org/officeDocument/2006/relationships/slideLayout" Target="../slideLayouts/slideLayout90.xml"/><Relationship Id="rId6" Type="http://schemas.openxmlformats.org/officeDocument/2006/relationships/slide" Target="slide228.xml"/><Relationship Id="rId5" Type="http://schemas.openxmlformats.org/officeDocument/2006/relationships/slide" Target="slide225.xml"/><Relationship Id="rId4" Type="http://schemas.openxmlformats.org/officeDocument/2006/relationships/slide" Target="slide220.xml"/></Relationships>
</file>

<file path=ppt/slides/_rels/slide2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slide" Target="slide212.xml"/></Relationships>
</file>

<file path=ppt/slides/_rels/slide2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2.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3.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16.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image" Target="../media/image5.JPG"/><Relationship Id="rId7" Type="http://schemas.openxmlformats.org/officeDocument/2006/relationships/diagramColors" Target="../diagrams/colors52.xml"/><Relationship Id="rId2" Type="http://schemas.openxmlformats.org/officeDocument/2006/relationships/notesSlide" Target="../notesSlides/notesSlide184.xml"/><Relationship Id="rId1" Type="http://schemas.openxmlformats.org/officeDocument/2006/relationships/slideLayout" Target="../slideLayouts/slideLayout13.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 Id="rId9" Type="http://schemas.openxmlformats.org/officeDocument/2006/relationships/slide" Target="slide212.xml"/></Relationships>
</file>

<file path=ppt/slides/_rels/slide217.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image" Target="../media/image5.JPG"/><Relationship Id="rId7" Type="http://schemas.openxmlformats.org/officeDocument/2006/relationships/diagramColors" Target="../diagrams/colors53.xml"/><Relationship Id="rId2" Type="http://schemas.openxmlformats.org/officeDocument/2006/relationships/notesSlide" Target="../notesSlides/notesSlide185.xml"/><Relationship Id="rId1" Type="http://schemas.openxmlformats.org/officeDocument/2006/relationships/slideLayout" Target="../slideLayouts/slideLayout13.xml"/><Relationship Id="rId6" Type="http://schemas.openxmlformats.org/officeDocument/2006/relationships/diagramQuickStyle" Target="../diagrams/quickStyle53.xml"/><Relationship Id="rId5" Type="http://schemas.openxmlformats.org/officeDocument/2006/relationships/diagramLayout" Target="../diagrams/layout53.xml"/><Relationship Id="rId4" Type="http://schemas.openxmlformats.org/officeDocument/2006/relationships/diagramData" Target="../diagrams/data53.xml"/><Relationship Id="rId9" Type="http://schemas.openxmlformats.org/officeDocument/2006/relationships/slide" Target="slide212.xml"/></Relationships>
</file>

<file path=ppt/slides/_rels/slide218.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5.JPG"/><Relationship Id="rId7" Type="http://schemas.openxmlformats.org/officeDocument/2006/relationships/diagramColors" Target="../diagrams/colors54.xml"/><Relationship Id="rId2" Type="http://schemas.openxmlformats.org/officeDocument/2006/relationships/notesSlide" Target="../notesSlides/notesSlide186.xml"/><Relationship Id="rId1" Type="http://schemas.openxmlformats.org/officeDocument/2006/relationships/slideLayout" Target="../slideLayouts/slideLayout13.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 Id="rId9" Type="http://schemas.openxmlformats.org/officeDocument/2006/relationships/slide" Target="slide212.xml"/></Relationships>
</file>

<file path=ppt/slides/_rels/slide2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7.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8.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9.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0.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1.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2.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3.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6.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image" Target="../media/image5.JPG"/><Relationship Id="rId7" Type="http://schemas.openxmlformats.org/officeDocument/2006/relationships/diagramColors" Target="../diagrams/colors55.xml"/><Relationship Id="rId2" Type="http://schemas.openxmlformats.org/officeDocument/2006/relationships/notesSlide" Target="../notesSlides/notesSlide194.xml"/><Relationship Id="rId1" Type="http://schemas.openxmlformats.org/officeDocument/2006/relationships/slideLayout" Target="../slideLayouts/slideLayout13.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 Id="rId9" Type="http://schemas.openxmlformats.org/officeDocument/2006/relationships/slide" Target="slide212.xml"/></Relationships>
</file>

<file path=ppt/slides/_rels/slide2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5.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28.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image" Target="../media/image5.JPG"/><Relationship Id="rId7" Type="http://schemas.openxmlformats.org/officeDocument/2006/relationships/diagramColors" Target="../diagrams/colors56.xml"/><Relationship Id="rId2" Type="http://schemas.openxmlformats.org/officeDocument/2006/relationships/notesSlide" Target="../notesSlides/notesSlide196.xml"/><Relationship Id="rId1" Type="http://schemas.openxmlformats.org/officeDocument/2006/relationships/slideLayout" Target="../slideLayouts/slideLayout13.xml"/><Relationship Id="rId6" Type="http://schemas.openxmlformats.org/officeDocument/2006/relationships/diagramQuickStyle" Target="../diagrams/quickStyle56.xml"/><Relationship Id="rId5" Type="http://schemas.openxmlformats.org/officeDocument/2006/relationships/diagramLayout" Target="../diagrams/layout56.xml"/><Relationship Id="rId4" Type="http://schemas.openxmlformats.org/officeDocument/2006/relationships/diagramData" Target="../diagrams/data56.xml"/><Relationship Id="rId9" Type="http://schemas.openxmlformats.org/officeDocument/2006/relationships/slide" Target="slide212.xml"/></Relationships>
</file>

<file path=ppt/slides/_rels/slide2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7.xml"/><Relationship Id="rId1" Type="http://schemas.openxmlformats.org/officeDocument/2006/relationships/slideLayout" Target="../slideLayouts/slideLayout13.xml"/><Relationship Id="rId5" Type="http://schemas.openxmlformats.org/officeDocument/2006/relationships/slide" Target="slide2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8.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9.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32.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slide" Target="sl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4.xml"/><Relationship Id="rId7" Type="http://schemas.openxmlformats.org/officeDocument/2006/relationships/slide" Target="slide45.xml"/><Relationship Id="rId2" Type="http://schemas.openxmlformats.org/officeDocument/2006/relationships/slide" Target="slide33.xml"/><Relationship Id="rId1" Type="http://schemas.openxmlformats.org/officeDocument/2006/relationships/slideLayout" Target="../slideLayouts/slideLayout101.xml"/><Relationship Id="rId6" Type="http://schemas.openxmlformats.org/officeDocument/2006/relationships/slide" Target="slide42.xml"/><Relationship Id="rId5" Type="http://schemas.openxmlformats.org/officeDocument/2006/relationships/slide" Target="slide39.xml"/><Relationship Id="rId4" Type="http://schemas.openxmlformats.org/officeDocument/2006/relationships/slide" Target="slide35.xml"/><Relationship Id="rId9" Type="http://schemas.openxmlformats.org/officeDocument/2006/relationships/slide" Target="slide5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slide" Target="slide3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3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G"/><Relationship Id="rId7" Type="http://schemas.openxmlformats.org/officeDocument/2006/relationships/diagramColors" Target="../diagrams/colors6.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slide" Target="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G"/><Relationship Id="rId7" Type="http://schemas.openxmlformats.org/officeDocument/2006/relationships/diagramColors" Target="../diagrams/colors7.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slide" Target="slide3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G"/><Relationship Id="rId7" Type="http://schemas.openxmlformats.org/officeDocument/2006/relationships/diagramColors" Target="../diagrams/colors8.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slide" Target="slide3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29.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7.xml"/><Relationship Id="rId4" Type="http://schemas.openxmlformats.org/officeDocument/2006/relationships/slide" Target="slide1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slide" Target="slide32.xml"/></Relationships>
</file>

<file path=ppt/slides/_rels/slide5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6.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slide" Target="slide57.xml"/><Relationship Id="rId7" Type="http://schemas.openxmlformats.org/officeDocument/2006/relationships/slide" Target="slide75.xml"/><Relationship Id="rId2" Type="http://schemas.openxmlformats.org/officeDocument/2006/relationships/slide" Target="slide56.xml"/><Relationship Id="rId1" Type="http://schemas.openxmlformats.org/officeDocument/2006/relationships/slideLayout" Target="../slideLayouts/slideLayout35.xml"/><Relationship Id="rId6" Type="http://schemas.openxmlformats.org/officeDocument/2006/relationships/slide" Target="slide73.xml"/><Relationship Id="rId5" Type="http://schemas.openxmlformats.org/officeDocument/2006/relationships/slide" Target="slide71.xml"/><Relationship Id="rId4" Type="http://schemas.openxmlformats.org/officeDocument/2006/relationships/slide" Target="slide69.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35.xml"/><Relationship Id="rId5" Type="http://schemas.openxmlformats.org/officeDocument/2006/relationships/image" Target="../media/image7.jpeg"/><Relationship Id="rId4" Type="http://schemas.openxmlformats.org/officeDocument/2006/relationships/slide" Target="slide5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G"/><Relationship Id="rId7" Type="http://schemas.openxmlformats.org/officeDocument/2006/relationships/diagramColors" Target="../diagrams/colors9.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slide" Target="slide5.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G"/><Relationship Id="rId7" Type="http://schemas.openxmlformats.org/officeDocument/2006/relationships/diagramColors" Target="../diagrams/colors10.xml"/><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slide" Target="slide55.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JPG"/><Relationship Id="rId7" Type="http://schemas.openxmlformats.org/officeDocument/2006/relationships/diagramColors" Target="../diagrams/colors11.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slide" Target="slide55.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JPG"/><Relationship Id="rId7" Type="http://schemas.openxmlformats.org/officeDocument/2006/relationships/diagramColors" Target="../diagrams/colors12.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slide" Target="slide55.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6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JPG"/><Relationship Id="rId7" Type="http://schemas.openxmlformats.org/officeDocument/2006/relationships/diagramColors" Target="../diagrams/colors13.xml"/><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slide" Target="slide5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slide" Target="slide55.xml"/><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7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JPG"/><Relationship Id="rId7" Type="http://schemas.openxmlformats.org/officeDocument/2006/relationships/diagramColors" Target="../diagrams/colors14.xm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slide" Target="slide55.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slide" Target="slide55.xml"/></Relationships>
</file>

<file path=ppt/slides/_rels/slide75.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9.xml"/><Relationship Id="rId1" Type="http://schemas.openxmlformats.org/officeDocument/2006/relationships/slideLayout" Target="../slideLayouts/slideLayout46.xml"/><Relationship Id="rId6" Type="http://schemas.openxmlformats.org/officeDocument/2006/relationships/slide" Target="slide94.xml"/><Relationship Id="rId5" Type="http://schemas.openxmlformats.org/officeDocument/2006/relationships/slide" Target="slide92.xml"/><Relationship Id="rId4" Type="http://schemas.openxmlformats.org/officeDocument/2006/relationships/slide" Target="slide89.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46.xml"/><Relationship Id="rId5" Type="http://schemas.openxmlformats.org/officeDocument/2006/relationships/image" Target="../media/image7.jpeg"/><Relationship Id="rId4" Type="http://schemas.openxmlformats.org/officeDocument/2006/relationships/slide" Target="sl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slide" Target="slide5.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JPG"/><Relationship Id="rId7" Type="http://schemas.openxmlformats.org/officeDocument/2006/relationships/diagramColors" Target="../diagrams/colors15.xm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slide" Target="slide78.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slide" Target="slide78.xml"/><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8.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8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9.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5.xml"/></Relationships>
</file>

<file path=ppt/slides/_rels/slide9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1.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9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JPG"/><Relationship Id="rId7" Type="http://schemas.openxmlformats.org/officeDocument/2006/relationships/diagramColors" Target="../diagrams/colors16.xml"/><Relationship Id="rId2" Type="http://schemas.openxmlformats.org/officeDocument/2006/relationships/notesSlide" Target="../notesSlides/notesSlide82.xml"/><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slide" Target="slide78.xml"/></Relationships>
</file>

<file path=ppt/slides/_rels/slide9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slide" Target="slide78.xml"/></Relationships>
</file>

<file path=ppt/slides/_rels/slide94.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97.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98.xml"/><Relationship Id="rId7" Type="http://schemas.openxmlformats.org/officeDocument/2006/relationships/slide" Target="slide112.xml"/><Relationship Id="rId2" Type="http://schemas.openxmlformats.org/officeDocument/2006/relationships/notesSlide" Target="../notesSlides/notesSlide85.xml"/><Relationship Id="rId1" Type="http://schemas.openxmlformats.org/officeDocument/2006/relationships/slideLayout" Target="../slideLayouts/slideLayout57.xml"/><Relationship Id="rId6" Type="http://schemas.openxmlformats.org/officeDocument/2006/relationships/slide" Target="slide111.xml"/><Relationship Id="rId5" Type="http://schemas.openxmlformats.org/officeDocument/2006/relationships/slide" Target="slide104.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slide" Target="slide97.xml"/></Relationships>
</file>

<file path=ppt/slides/_rels/slide9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01-COVER-PAGE.jpg"/>
          <p:cNvPicPr>
            <a:picLocks noChangeAspect="1"/>
          </p:cNvPicPr>
          <p:nvPr/>
        </p:nvPicPr>
        <p:blipFill>
          <a:blip r:embed="rId4" cstate="print"/>
          <a:stretch>
            <a:fillRect/>
          </a:stretch>
        </p:blipFill>
        <p:spPr>
          <a:xfrm>
            <a:off x="0" y="4762"/>
            <a:ext cx="9144000" cy="6858000"/>
          </a:xfrm>
          <a:prstGeom prst="rect">
            <a:avLst/>
          </a:prstGeom>
        </p:spPr>
      </p:pic>
      <p:sp>
        <p:nvSpPr>
          <p:cNvPr id="2" name="Rectangle 1"/>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dirty="0" smtClean="0">
                <a:solidFill>
                  <a:schemeClr val="tx1"/>
                </a:solidFill>
                <a:latin typeface="Century" panose="02040604050505020304" pitchFamily="18" charset="0"/>
              </a:rPr>
              <a:t>Management Theory and Practices</a:t>
            </a:r>
            <a:endParaRPr lang="en-US" sz="3200" b="1" dirty="0">
              <a:solidFill>
                <a:schemeClr val="tx1"/>
              </a:solidFill>
              <a:latin typeface="Century" panose="020406040505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History of Management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Industrial Revolution</a:t>
            </a:r>
            <a:endParaRPr lang="en-GB" sz="1600" dirty="0">
              <a:latin typeface="Century" pitchFamily="18" charset="0"/>
            </a:endParaRPr>
          </a:p>
          <a:p>
            <a:pPr marL="0" indent="0" algn="just">
              <a:lnSpc>
                <a:spcPct val="150000"/>
              </a:lnSpc>
              <a:buNone/>
            </a:pPr>
            <a:r>
              <a:rPr lang="en-US" sz="1600" dirty="0">
                <a:latin typeface="Century" pitchFamily="18" charset="0"/>
              </a:rPr>
              <a:t>Let us discuss </a:t>
            </a:r>
            <a:r>
              <a:rPr lang="en-US" sz="1600" dirty="0" smtClean="0">
                <a:latin typeface="Century" pitchFamily="18" charset="0"/>
              </a:rPr>
              <a:t>the </a:t>
            </a:r>
            <a:r>
              <a:rPr lang="en-US" sz="1600" dirty="0">
                <a:latin typeface="Century" pitchFamily="18" charset="0"/>
              </a:rPr>
              <a:t>characteristics:</a:t>
            </a:r>
          </a:p>
          <a:p>
            <a:pPr marL="171450" lvl="0" indent="-171450" algn="just">
              <a:lnSpc>
                <a:spcPct val="150000"/>
              </a:lnSpc>
            </a:pPr>
            <a:r>
              <a:rPr lang="en-US" sz="1600" b="1" dirty="0" err="1">
                <a:latin typeface="Century" pitchFamily="18" charset="0"/>
              </a:rPr>
              <a:t>Specialisation</a:t>
            </a:r>
            <a:r>
              <a:rPr lang="en-US" sz="1600" b="1" dirty="0">
                <a:latin typeface="Century" pitchFamily="18" charset="0"/>
              </a:rPr>
              <a:t>: </a:t>
            </a:r>
            <a:r>
              <a:rPr lang="en-US" sz="1600" dirty="0">
                <a:latin typeface="Century" pitchFamily="18" charset="0"/>
              </a:rPr>
              <a:t>During industrial revolution, the principle of division of </a:t>
            </a:r>
            <a:r>
              <a:rPr lang="en-US" sz="1600" dirty="0" err="1">
                <a:latin typeface="Century" pitchFamily="18" charset="0"/>
              </a:rPr>
              <a:t>labour</a:t>
            </a:r>
            <a:r>
              <a:rPr lang="en-US" sz="1600" dirty="0">
                <a:latin typeface="Century" pitchFamily="18" charset="0"/>
              </a:rPr>
              <a:t> was followed wherein each worker was allotted a particular job with the purpose of achieving </a:t>
            </a:r>
            <a:r>
              <a:rPr lang="en-US" sz="1600" dirty="0" err="1">
                <a:latin typeface="Century" pitchFamily="18" charset="0"/>
              </a:rPr>
              <a:t>specialisation</a:t>
            </a:r>
            <a:r>
              <a:rPr lang="en-US" sz="1600" dirty="0">
                <a:latin typeface="Century" pitchFamily="18" charset="0"/>
              </a:rPr>
              <a:t> in that job. </a:t>
            </a:r>
          </a:p>
          <a:p>
            <a:pPr marL="171450" lvl="0" indent="-171450" algn="just">
              <a:lnSpc>
                <a:spcPct val="150000"/>
              </a:lnSpc>
            </a:pPr>
            <a:r>
              <a:rPr lang="en-US" sz="1600" b="1" dirty="0" err="1">
                <a:latin typeface="Century" pitchFamily="18" charset="0"/>
              </a:rPr>
              <a:t>Standardisation</a:t>
            </a:r>
            <a:r>
              <a:rPr lang="en-US" sz="1600" dirty="0">
                <a:latin typeface="Century" pitchFamily="18" charset="0"/>
              </a:rPr>
              <a:t>: During the industrial revolution, the main focus was laid on </a:t>
            </a:r>
            <a:r>
              <a:rPr lang="en-US" sz="1600" dirty="0" err="1">
                <a:latin typeface="Century" pitchFamily="18" charset="0"/>
              </a:rPr>
              <a:t>standardisation</a:t>
            </a:r>
            <a:r>
              <a:rPr lang="en-US" sz="1600" dirty="0">
                <a:latin typeface="Century" pitchFamily="18" charset="0"/>
              </a:rPr>
              <a:t> wherein identical products were produced in huge quantities. </a:t>
            </a:r>
          </a:p>
          <a:p>
            <a:pPr marL="171450" lvl="0" indent="-171450" algn="just">
              <a:lnSpc>
                <a:spcPct val="150000"/>
              </a:lnSpc>
            </a:pPr>
            <a:r>
              <a:rPr lang="en-GB" sz="1600" b="1" dirty="0">
                <a:latin typeface="Century" pitchFamily="18" charset="0"/>
              </a:rPr>
              <a:t>Synchronisation:</a:t>
            </a:r>
            <a:r>
              <a:rPr lang="en-GB" sz="1600" dirty="0">
                <a:latin typeface="Century" pitchFamily="18" charset="0"/>
              </a:rPr>
              <a:t> It refers to the blending of all different elements at one place.</a:t>
            </a:r>
          </a:p>
          <a:p>
            <a:pPr marL="171450" lvl="0" indent="-171450" algn="just">
              <a:lnSpc>
                <a:spcPct val="150000"/>
              </a:lnSpc>
            </a:pPr>
            <a:r>
              <a:rPr lang="en-US" sz="1600" b="1" dirty="0" err="1">
                <a:latin typeface="Century" pitchFamily="18" charset="0"/>
              </a:rPr>
              <a:t>Maximisation</a:t>
            </a:r>
            <a:r>
              <a:rPr lang="en-US" sz="1600" b="1" dirty="0">
                <a:latin typeface="Century" pitchFamily="18" charset="0"/>
              </a:rPr>
              <a:t>: </a:t>
            </a:r>
            <a:r>
              <a:rPr lang="en-US" sz="1600" dirty="0">
                <a:latin typeface="Century" pitchFamily="18" charset="0"/>
              </a:rPr>
              <a:t>Here, it refers to the </a:t>
            </a:r>
            <a:r>
              <a:rPr lang="en-US" sz="1600" dirty="0" err="1">
                <a:latin typeface="Century" pitchFamily="18" charset="0"/>
              </a:rPr>
              <a:t>maximisation</a:t>
            </a:r>
            <a:r>
              <a:rPr lang="en-US" sz="1600" dirty="0">
                <a:latin typeface="Century" pitchFamily="18" charset="0"/>
              </a:rPr>
              <a:t> of production. </a:t>
            </a:r>
          </a:p>
          <a:p>
            <a:pPr marL="171450" lvl="0" indent="-171450" algn="just">
              <a:lnSpc>
                <a:spcPct val="150000"/>
              </a:lnSpc>
            </a:pPr>
            <a:r>
              <a:rPr lang="en-US" sz="1600" b="1" dirty="0" err="1">
                <a:latin typeface="Century" pitchFamily="18" charset="0"/>
              </a:rPr>
              <a:t>Centralisation</a:t>
            </a:r>
            <a:r>
              <a:rPr lang="en-US" sz="1600" b="1" dirty="0">
                <a:latin typeface="Century" pitchFamily="18" charset="0"/>
              </a:rPr>
              <a:t>: </a:t>
            </a:r>
            <a:r>
              <a:rPr lang="en-US" sz="1600" dirty="0" err="1">
                <a:latin typeface="Century" pitchFamily="18" charset="0"/>
              </a:rPr>
              <a:t>Centralisation</a:t>
            </a:r>
            <a:r>
              <a:rPr lang="en-US" sz="1600" dirty="0">
                <a:latin typeface="Century" pitchFamily="18" charset="0"/>
              </a:rPr>
              <a:t> means that all controlling powers lie in the hands of top management. </a:t>
            </a:r>
            <a:endParaRPr lang="en-GB" sz="1600" dirty="0">
              <a:latin typeface="Century" pitchFamily="18" charset="0"/>
            </a:endParaRPr>
          </a:p>
          <a:p>
            <a:endParaRPr lang="en-US" sz="1600" dirty="0"/>
          </a:p>
          <a:p>
            <a:pPr marL="0" indent="0">
              <a:buNone/>
            </a:pPr>
            <a:endParaRPr lang="en-GB" sz="1600" dirty="0" smtClean="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5543763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Concept of Communication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a:latin typeface="Century" pitchFamily="18" charset="0"/>
              </a:rPr>
              <a:t>There are six elements that make communication successful and effective. </a:t>
            </a:r>
            <a:r>
              <a:rPr lang="en-US" sz="1600" dirty="0" smtClean="0">
                <a:latin typeface="Century" pitchFamily="18" charset="0"/>
              </a:rPr>
              <a:t>These elements </a:t>
            </a:r>
            <a:r>
              <a:rPr lang="en-US" sz="1600" dirty="0">
                <a:latin typeface="Century" pitchFamily="18" charset="0"/>
              </a:rPr>
              <a:t>of </a:t>
            </a:r>
            <a:r>
              <a:rPr lang="en-US" sz="1600" dirty="0" smtClean="0">
                <a:latin typeface="Century" pitchFamily="18" charset="0"/>
              </a:rPr>
              <a:t>communication are:</a:t>
            </a:r>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3362493853"/>
              </p:ext>
            </p:extLst>
          </p:nvPr>
        </p:nvGraphicFramePr>
        <p:xfrm>
          <a:off x="1143000" y="2514600"/>
          <a:ext cx="6858000" cy="3390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034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Concept of Communication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Meaning of Business Communication</a:t>
            </a:r>
          </a:p>
          <a:p>
            <a:pPr lvl="0" algn="just">
              <a:lnSpc>
                <a:spcPct val="150000"/>
              </a:lnSpc>
            </a:pPr>
            <a:r>
              <a:rPr lang="en-GB" sz="1600" dirty="0" smtClean="0">
                <a:latin typeface="Century" pitchFamily="18" charset="0"/>
              </a:rPr>
              <a:t>In </a:t>
            </a:r>
            <a:r>
              <a:rPr lang="en-GB" sz="1600" dirty="0">
                <a:latin typeface="Century" pitchFamily="18" charset="0"/>
              </a:rPr>
              <a:t>organisations, communication is essential for sending and receiving various official messages. These messages can be related to business decisions, official meetings, organisational strategies, and so on.</a:t>
            </a:r>
          </a:p>
          <a:p>
            <a:pPr lvl="0" algn="just">
              <a:lnSpc>
                <a:spcPct val="150000"/>
              </a:lnSpc>
            </a:pPr>
            <a:r>
              <a:rPr lang="en-GB" sz="1600" dirty="0">
                <a:latin typeface="Century" pitchFamily="18" charset="0"/>
              </a:rPr>
              <a:t>Business communication is a process of exchanging business issues, information, and functions between various parties, such as producers, buyers, distributers, suppliers, competitors, agencies, and business partners through business letters, memos, reports, and notices. The main aim of such communication is to organise and administer business functions effectively.</a:t>
            </a:r>
          </a:p>
          <a:p>
            <a:pPr lvl="0" algn="just">
              <a:lnSpc>
                <a:spcPct val="150000"/>
              </a:lnSpc>
            </a:pPr>
            <a:r>
              <a:rPr lang="en-GB" sz="1600" dirty="0">
                <a:latin typeface="Century" pitchFamily="18" charset="0"/>
              </a:rPr>
              <a:t>Business communication can take place internally (within an organisation) or externally (outside the organisation).</a:t>
            </a: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6120579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Concept of Communication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5300" y="1570037"/>
            <a:ext cx="8229600" cy="4525963"/>
          </a:xfrm>
        </p:spPr>
        <p:txBody>
          <a:bodyPr>
            <a:normAutofit/>
          </a:bodyPr>
          <a:lstStyle/>
          <a:p>
            <a:pPr marL="0" indent="0" algn="just">
              <a:lnSpc>
                <a:spcPct val="150000"/>
              </a:lnSpc>
              <a:buNone/>
            </a:pPr>
            <a:r>
              <a:rPr lang="en-GB" sz="1800" dirty="0">
                <a:latin typeface="Century" pitchFamily="18" charset="0"/>
              </a:rPr>
              <a:t>Meaning of Business Communication</a:t>
            </a:r>
          </a:p>
          <a:p>
            <a:pPr algn="just">
              <a:lnSpc>
                <a:spcPct val="150000"/>
              </a:lnSpc>
            </a:pPr>
            <a:r>
              <a:rPr lang="en-GB" sz="1600" dirty="0" smtClean="0">
                <a:latin typeface="Century" pitchFamily="18" charset="0"/>
              </a:rPr>
              <a:t>There are </a:t>
            </a:r>
            <a:r>
              <a:rPr lang="en-GB" sz="1600" dirty="0">
                <a:latin typeface="Century" pitchFamily="18" charset="0"/>
              </a:rPr>
              <a:t>two types of business </a:t>
            </a:r>
            <a:r>
              <a:rPr lang="en-GB" sz="1600" dirty="0" smtClean="0">
                <a:latin typeface="Century" pitchFamily="18" charset="0"/>
              </a:rPr>
              <a:t>communication:</a:t>
            </a: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2" name="Diagram 1"/>
          <p:cNvGraphicFramePr/>
          <p:nvPr>
            <p:extLst>
              <p:ext uri="{D42A27DB-BD31-4B8C-83A1-F6EECF244321}">
                <p14:modId xmlns:p14="http://schemas.microsoft.com/office/powerpoint/2010/main" val="3364303464"/>
              </p:ext>
            </p:extLst>
          </p:nvPr>
        </p:nvGraphicFramePr>
        <p:xfrm>
          <a:off x="609600" y="2590800"/>
          <a:ext cx="76962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6930200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Concept of Communication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Need and Significance of Business Communication</a:t>
            </a:r>
            <a:endParaRPr lang="en-GB" sz="1800" dirty="0" smtClean="0">
              <a:latin typeface="Century" pitchFamily="18" charset="0"/>
            </a:endParaRP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3078354601"/>
              </p:ext>
            </p:extLst>
          </p:nvPr>
        </p:nvGraphicFramePr>
        <p:xfrm>
          <a:off x="1295400" y="2133601"/>
          <a:ext cx="6248400" cy="37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884221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US" sz="2400" b="1" dirty="0">
                <a:latin typeface="Century" panose="02040604050505020304" pitchFamily="18" charset="0"/>
              </a:rPr>
              <a:t>Types of Business Communication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buNone/>
            </a:pPr>
            <a:endParaRPr lang="en-GB" sz="1800" dirty="0" smtClean="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898390113"/>
              </p:ext>
            </p:extLst>
          </p:nvPr>
        </p:nvGraphicFramePr>
        <p:xfrm>
          <a:off x="990600" y="1828800"/>
          <a:ext cx="6934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ction Button: Home 5">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095298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Types of Business Communication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Internal and External </a:t>
            </a:r>
            <a:r>
              <a:rPr lang="en-GB" sz="1800" dirty="0" smtClean="0">
                <a:latin typeface="Century" pitchFamily="18" charset="0"/>
              </a:rPr>
              <a:t>Communication</a:t>
            </a:r>
          </a:p>
          <a:p>
            <a:pPr algn="just">
              <a:lnSpc>
                <a:spcPct val="150000"/>
              </a:lnSpc>
            </a:pPr>
            <a:r>
              <a:rPr lang="en-GB" sz="1600" dirty="0">
                <a:latin typeface="Century" pitchFamily="18" charset="0"/>
              </a:rPr>
              <a:t>Internal communication occurs inside the </a:t>
            </a:r>
            <a:r>
              <a:rPr lang="en-GB" sz="1600" dirty="0" smtClean="0">
                <a:latin typeface="Century" pitchFamily="18" charset="0"/>
              </a:rPr>
              <a:t>organisation and can be categorised </a:t>
            </a:r>
            <a:r>
              <a:rPr lang="en-GB" sz="1600" dirty="0">
                <a:latin typeface="Century" pitchFamily="18" charset="0"/>
              </a:rPr>
              <a:t>into the following types:</a:t>
            </a: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2" name="Diagram 1"/>
          <p:cNvGraphicFramePr/>
          <p:nvPr>
            <p:extLst>
              <p:ext uri="{D42A27DB-BD31-4B8C-83A1-F6EECF244321}">
                <p14:modId xmlns:p14="http://schemas.microsoft.com/office/powerpoint/2010/main" val="1195577699"/>
              </p:ext>
            </p:extLst>
          </p:nvPr>
        </p:nvGraphicFramePr>
        <p:xfrm>
          <a:off x="990600" y="3124200"/>
          <a:ext cx="6629400" cy="2937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885836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Types of Business Communication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Internal and External </a:t>
            </a:r>
            <a:r>
              <a:rPr lang="en-GB" sz="1800" dirty="0" smtClean="0">
                <a:latin typeface="Century" pitchFamily="18" charset="0"/>
              </a:rPr>
              <a:t>Communication</a:t>
            </a:r>
          </a:p>
          <a:p>
            <a:pPr algn="just">
              <a:lnSpc>
                <a:spcPct val="150000"/>
              </a:lnSpc>
            </a:pPr>
            <a:r>
              <a:rPr lang="en-US" sz="1600" dirty="0" smtClean="0">
                <a:latin typeface="Century" pitchFamily="18" charset="0"/>
              </a:rPr>
              <a:t>External communication </a:t>
            </a:r>
            <a:r>
              <a:rPr lang="en-US" sz="1600" dirty="0">
                <a:latin typeface="Century" pitchFamily="18" charset="0"/>
              </a:rPr>
              <a:t>occurs outside the </a:t>
            </a:r>
            <a:r>
              <a:rPr lang="en-US" sz="1600" dirty="0" err="1">
                <a:latin typeface="Century" pitchFamily="18" charset="0"/>
              </a:rPr>
              <a:t>organisation</a:t>
            </a:r>
            <a:r>
              <a:rPr lang="en-US" sz="1600" dirty="0">
                <a:latin typeface="Century" pitchFamily="18" charset="0"/>
              </a:rPr>
              <a:t>. For example, communication between the production manager of an </a:t>
            </a:r>
            <a:r>
              <a:rPr lang="en-US" sz="1600" dirty="0" err="1">
                <a:latin typeface="Century" pitchFamily="18" charset="0"/>
              </a:rPr>
              <a:t>organisation</a:t>
            </a:r>
            <a:r>
              <a:rPr lang="en-US" sz="1600" dirty="0">
                <a:latin typeface="Century" pitchFamily="18" charset="0"/>
              </a:rPr>
              <a:t> and vendors regarding the quality of raw material is external communication. The main aim of external communication is to enhance </a:t>
            </a:r>
            <a:r>
              <a:rPr lang="en-US" sz="1600" dirty="0" err="1">
                <a:latin typeface="Century" pitchFamily="18" charset="0"/>
              </a:rPr>
              <a:t>organisational</a:t>
            </a:r>
            <a:r>
              <a:rPr lang="en-US" sz="1600" dirty="0">
                <a:latin typeface="Century" pitchFamily="18" charset="0"/>
              </a:rPr>
              <a:t> performance, goodwill, and brand image.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468131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Types of Business Communication</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Formal </a:t>
            </a:r>
            <a:r>
              <a:rPr lang="en-GB" sz="1800" dirty="0">
                <a:latin typeface="Century" pitchFamily="18" charset="0"/>
              </a:rPr>
              <a:t>and Informal </a:t>
            </a:r>
            <a:r>
              <a:rPr lang="en-GB" sz="1800" dirty="0" smtClean="0">
                <a:latin typeface="Century" pitchFamily="18" charset="0"/>
              </a:rPr>
              <a:t>Communication</a:t>
            </a:r>
          </a:p>
          <a:p>
            <a:pPr lvl="0" algn="just">
              <a:lnSpc>
                <a:spcPct val="150000"/>
              </a:lnSpc>
            </a:pPr>
            <a:r>
              <a:rPr lang="en-US" sz="1600" b="1" dirty="0">
                <a:latin typeface="Century" pitchFamily="18" charset="0"/>
              </a:rPr>
              <a:t>Formal communication: </a:t>
            </a:r>
            <a:r>
              <a:rPr lang="en-US" sz="1600" dirty="0">
                <a:latin typeface="Century" pitchFamily="18" charset="0"/>
              </a:rPr>
              <a:t>This type of communication takes place in an official style in professional settings, business meetings, and conferences. In such communication, there are certain rules and principles that need to be followed while conveying a message. </a:t>
            </a:r>
          </a:p>
          <a:p>
            <a:pPr lvl="0" algn="just">
              <a:lnSpc>
                <a:spcPct val="150000"/>
              </a:lnSpc>
            </a:pPr>
            <a:r>
              <a:rPr lang="en-US" sz="1600" b="1" dirty="0">
                <a:latin typeface="Century" pitchFamily="18" charset="0"/>
              </a:rPr>
              <a:t>Informal communication: </a:t>
            </a:r>
            <a:r>
              <a:rPr lang="en-US" sz="1600" dirty="0">
                <a:latin typeface="Century" pitchFamily="18" charset="0"/>
              </a:rPr>
              <a:t>Informal communication is a free form of communication and does not follow any fixed pattern. This type of communication does not follow any rigid rule or guideline; thus, it also evades any restriction of time or place. </a:t>
            </a:r>
            <a:endParaRPr lang="en-GB" sz="1600" dirty="0">
              <a:latin typeface="Century" pitchFamily="18" charset="0"/>
            </a:endParaRPr>
          </a:p>
          <a:p>
            <a:pPr marL="0" indent="0" algn="just">
              <a:buNone/>
            </a:pPr>
            <a:endParaRPr lang="en-GB" sz="18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0553069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Types of Business Communication</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Verbal and Non-verbal </a:t>
            </a:r>
            <a:r>
              <a:rPr lang="en-US" sz="1800" dirty="0" smtClean="0">
                <a:latin typeface="Century" pitchFamily="18" charset="0"/>
              </a:rPr>
              <a:t>Communication</a:t>
            </a:r>
          </a:p>
          <a:p>
            <a:pPr lvl="0" algn="just">
              <a:lnSpc>
                <a:spcPct val="150000"/>
              </a:lnSpc>
            </a:pPr>
            <a:r>
              <a:rPr lang="en-GB" sz="1600" dirty="0">
                <a:latin typeface="Century" pitchFamily="18" charset="0"/>
              </a:rPr>
              <a:t>Verbal communication involves the use of sounds, words, and language. An effective verbal communication is an integral part of any business. It is broadly classified into two types, which are</a:t>
            </a:r>
            <a:r>
              <a:rPr lang="en-GB" sz="1600" dirty="0" smtClean="0">
                <a:latin typeface="Century" pitchFamily="18" charset="0"/>
              </a:rPr>
              <a:t>:</a:t>
            </a:r>
          </a:p>
          <a:p>
            <a:pPr lvl="0"/>
            <a:endParaRPr lang="en-US" sz="1600" dirty="0"/>
          </a:p>
        </p:txBody>
      </p:sp>
      <p:graphicFrame>
        <p:nvGraphicFramePr>
          <p:cNvPr id="2" name="Diagram 1"/>
          <p:cNvGraphicFramePr/>
          <p:nvPr>
            <p:extLst>
              <p:ext uri="{D42A27DB-BD31-4B8C-83A1-F6EECF244321}">
                <p14:modId xmlns:p14="http://schemas.microsoft.com/office/powerpoint/2010/main" val="4042905365"/>
              </p:ext>
            </p:extLst>
          </p:nvPr>
        </p:nvGraphicFramePr>
        <p:xfrm>
          <a:off x="1143000" y="3352800"/>
          <a:ext cx="6324600" cy="293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5731401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Types of Business Communication</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Verbal and Non-verbal </a:t>
            </a:r>
            <a:r>
              <a:rPr lang="en-US" sz="1800" dirty="0" smtClean="0">
                <a:latin typeface="Century" pitchFamily="18" charset="0"/>
              </a:rPr>
              <a:t>Communication</a:t>
            </a:r>
          </a:p>
          <a:p>
            <a:pPr algn="just">
              <a:lnSpc>
                <a:spcPct val="150000"/>
              </a:lnSpc>
            </a:pPr>
            <a:r>
              <a:rPr lang="en-GB" sz="1600" dirty="0">
                <a:latin typeface="Century" pitchFamily="18" charset="0"/>
              </a:rPr>
              <a:t>Non-verbal communication is a type of communication that involves the use of signs and symbols. Non-verbal communication does not use words or sounds. It includes gestures, tone of the voice (inflexions), smell, touch, and body motion. For example, the gesture of a finger on the lips can be used to tell the other person to be silent.</a:t>
            </a:r>
            <a:endParaRPr lang="en-US" sz="1600" dirty="0">
              <a:latin typeface="Century" pitchFamily="18" charset="0"/>
            </a:endParaRPr>
          </a:p>
          <a:p>
            <a:pPr marL="0" indent="0" algn="just">
              <a:lnSpc>
                <a:spcPct val="150000"/>
              </a:lnSpc>
              <a:buNone/>
            </a:pPr>
            <a:endParaRPr lang="en-US" sz="18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8786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History of Management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Forces Behind Management Thoughts</a:t>
            </a:r>
          </a:p>
          <a:p>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1855437973"/>
              </p:ext>
            </p:extLst>
          </p:nvPr>
        </p:nvGraphicFramePr>
        <p:xfrm>
          <a:off x="1828800" y="1828800"/>
          <a:ext cx="54864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2644277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US" sz="2400" b="1" dirty="0">
                <a:latin typeface="Century" panose="02040604050505020304" pitchFamily="18" charset="0"/>
              </a:rPr>
              <a:t>Types of Business Communication</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800" dirty="0">
                <a:latin typeface="Century" pitchFamily="18" charset="0"/>
              </a:rPr>
              <a:t>Written and Visual </a:t>
            </a:r>
            <a:r>
              <a:rPr lang="en-US" sz="1800" dirty="0" smtClean="0">
                <a:latin typeface="Century" pitchFamily="18" charset="0"/>
              </a:rPr>
              <a:t>Communication</a:t>
            </a:r>
          </a:p>
          <a:p>
            <a:pPr algn="just">
              <a:lnSpc>
                <a:spcPct val="150000"/>
              </a:lnSpc>
            </a:pPr>
            <a:r>
              <a:rPr lang="en-GB" sz="1600" b="1" dirty="0">
                <a:latin typeface="Century" pitchFamily="18" charset="0"/>
              </a:rPr>
              <a:t>Written communication:</a:t>
            </a:r>
            <a:r>
              <a:rPr lang="en-GB" sz="1600" dirty="0">
                <a:latin typeface="Century" pitchFamily="18" charset="0"/>
              </a:rPr>
              <a:t> In this type of communication, a message is conveyed in a recorded form. It includes e-mails, articles, reports, and memos. Written communication can be used to convey information formally or informally. </a:t>
            </a:r>
            <a:endParaRPr lang="en-US" sz="1600" dirty="0">
              <a:latin typeface="Century" pitchFamily="18" charset="0"/>
            </a:endParaRPr>
          </a:p>
          <a:p>
            <a:pPr algn="just">
              <a:lnSpc>
                <a:spcPct val="150000"/>
              </a:lnSpc>
            </a:pPr>
            <a:r>
              <a:rPr lang="en-GB" sz="1600" b="1" dirty="0">
                <a:latin typeface="Century" pitchFamily="18" charset="0"/>
              </a:rPr>
              <a:t>Visual communication: </a:t>
            </a:r>
            <a:r>
              <a:rPr lang="en-GB" sz="1600" dirty="0">
                <a:latin typeface="Century" pitchFamily="18" charset="0"/>
              </a:rPr>
              <a:t>This type of communication involves the visual display of information through aids such as photos, signs, logos, codes, symbols, and designs. It is one of the most effective tools of communication as it attracts immediate attention of individuals.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409632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Tools of Business Communication</a:t>
            </a:r>
            <a:endParaRPr lang="en-US" sz="2400" b="1" dirty="0">
              <a:latin typeface="Century" panose="020406040505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60962377"/>
              </p:ext>
            </p:extLst>
          </p:nvPr>
        </p:nvGraphicFramePr>
        <p:xfrm>
          <a:off x="914400" y="1717964"/>
          <a:ext cx="7239000" cy="444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tion Button: Home 4">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882814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a:latin typeface="Century" panose="02040604050505020304" pitchFamily="18" charset="0"/>
              </a:rPr>
              <a:t>1</a:t>
            </a:r>
            <a:r>
              <a:rPr lang="en-US" sz="2400" b="1" dirty="0" smtClean="0">
                <a:latin typeface="Century" panose="02040604050505020304" pitchFamily="18" charset="0"/>
              </a:rPr>
              <a:t>. </a:t>
            </a:r>
            <a:r>
              <a:rPr lang="en-US" sz="2400" b="1" dirty="0">
                <a:latin typeface="Century" panose="02040604050505020304" pitchFamily="18" charset="0"/>
              </a:rPr>
              <a:t>Role of Business Communication in an </a:t>
            </a:r>
            <a:r>
              <a:rPr lang="en-US" sz="2400" b="1" dirty="0" err="1">
                <a:latin typeface="Century" panose="02040604050505020304" pitchFamily="18" charset="0"/>
              </a:rPr>
              <a:t>Organisation</a:t>
            </a:r>
            <a:endParaRPr lang="en-US" sz="2400" b="1" dirty="0">
              <a:latin typeface="Century" panose="02040604050505020304" pitchFamily="18"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484779040"/>
              </p:ext>
            </p:extLst>
          </p:nvPr>
        </p:nvGraphicFramePr>
        <p:xfrm>
          <a:off x="457200" y="1600200"/>
          <a:ext cx="7772400" cy="468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tion Button: Home 4">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4266489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Role of Business Communication in an </a:t>
            </a:r>
            <a:r>
              <a:rPr lang="en-US" sz="2400" b="1" dirty="0" err="1">
                <a:latin typeface="Century" panose="02040604050505020304" pitchFamily="18" charset="0"/>
              </a:rPr>
              <a:t>Organisation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Benefits of Business Communication</a:t>
            </a:r>
            <a:endParaRPr lang="en-US" sz="1600" dirty="0">
              <a:latin typeface="Century" pitchFamily="18" charset="0"/>
            </a:endParaRPr>
          </a:p>
        </p:txBody>
      </p:sp>
      <p:graphicFrame>
        <p:nvGraphicFramePr>
          <p:cNvPr id="8" name="Diagram 7"/>
          <p:cNvGraphicFramePr/>
          <p:nvPr>
            <p:extLst>
              <p:ext uri="{D42A27DB-BD31-4B8C-83A1-F6EECF244321}">
                <p14:modId xmlns:p14="http://schemas.microsoft.com/office/powerpoint/2010/main" val="3435502731"/>
              </p:ext>
            </p:extLst>
          </p:nvPr>
        </p:nvGraphicFramePr>
        <p:xfrm>
          <a:off x="1066800" y="2209800"/>
          <a:ext cx="7086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836440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Role of Business Communication in an </a:t>
            </a:r>
            <a:r>
              <a:rPr lang="en-US" sz="2400" b="1" dirty="0" err="1">
                <a:latin typeface="Century" panose="02040604050505020304" pitchFamily="18" charset="0"/>
              </a:rPr>
              <a:t>Organisation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Barriers to Business </a:t>
            </a:r>
            <a:r>
              <a:rPr lang="en-US" sz="1800" dirty="0" smtClean="0">
                <a:latin typeface="Century" pitchFamily="18" charset="0"/>
              </a:rPr>
              <a:t>Communication</a:t>
            </a:r>
          </a:p>
          <a:p>
            <a:pPr marL="0" indent="0" algn="just">
              <a:lnSpc>
                <a:spcPct val="150000"/>
              </a:lnSpc>
              <a:buNone/>
            </a:pPr>
            <a:endParaRPr lang="en-US" sz="18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2753495222"/>
              </p:ext>
            </p:extLst>
          </p:nvPr>
        </p:nvGraphicFramePr>
        <p:xfrm>
          <a:off x="1143000" y="2125027"/>
          <a:ext cx="6705600" cy="4161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ction Button: Home 5">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8461068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Role of Business Communication in an </a:t>
            </a:r>
            <a:r>
              <a:rPr lang="en-US" sz="2400" b="1" dirty="0" err="1">
                <a:latin typeface="Century" panose="02040604050505020304" pitchFamily="18" charset="0"/>
              </a:rPr>
              <a:t>Organisation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Barriers to Business </a:t>
            </a:r>
            <a:r>
              <a:rPr lang="en-US" sz="1800" dirty="0" smtClean="0">
                <a:latin typeface="Century" pitchFamily="18" charset="0"/>
              </a:rPr>
              <a:t>Communication</a:t>
            </a:r>
          </a:p>
          <a:p>
            <a:pPr marL="0" indent="0" algn="just">
              <a:lnSpc>
                <a:spcPct val="150000"/>
              </a:lnSpc>
              <a:buNone/>
            </a:pPr>
            <a:endParaRPr lang="en-US" sz="1800" dirty="0" smtClean="0">
              <a:latin typeface="Century" pitchFamily="18" charset="0"/>
            </a:endParaRPr>
          </a:p>
        </p:txBody>
      </p:sp>
      <p:graphicFrame>
        <p:nvGraphicFramePr>
          <p:cNvPr id="6" name="Diagram 5"/>
          <p:cNvGraphicFramePr/>
          <p:nvPr>
            <p:extLst>
              <p:ext uri="{D42A27DB-BD31-4B8C-83A1-F6EECF244321}">
                <p14:modId xmlns:p14="http://schemas.microsoft.com/office/powerpoint/2010/main" val="3292018684"/>
              </p:ext>
            </p:extLst>
          </p:nvPr>
        </p:nvGraphicFramePr>
        <p:xfrm>
          <a:off x="1143000" y="2047009"/>
          <a:ext cx="67056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835992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Role of Business Communication in an </a:t>
            </a:r>
            <a:r>
              <a:rPr lang="en-US" sz="2400" b="1" dirty="0" err="1">
                <a:latin typeface="Century" panose="02040604050505020304" pitchFamily="18" charset="0"/>
              </a:rPr>
              <a:t>Organisation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Measures to Overcome Barriers </a:t>
            </a:r>
          </a:p>
          <a:p>
            <a:pPr marL="0" indent="0" algn="just">
              <a:lnSpc>
                <a:spcPct val="150000"/>
              </a:lnSpc>
              <a:buNone/>
            </a:pPr>
            <a:endParaRPr lang="en-US" sz="1800" dirty="0" smtClean="0">
              <a:latin typeface="Century" pitchFamily="18" charset="0"/>
            </a:endParaRPr>
          </a:p>
          <a:p>
            <a:pPr marL="0" indent="0" algn="just">
              <a:lnSpc>
                <a:spcPct val="150000"/>
              </a:lnSpc>
              <a:buNone/>
            </a:pPr>
            <a:endParaRPr lang="en-US" sz="1800" dirty="0" smtClean="0">
              <a:latin typeface="Century" pitchFamily="18"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640669930"/>
              </p:ext>
            </p:extLst>
          </p:nvPr>
        </p:nvGraphicFramePr>
        <p:xfrm>
          <a:off x="762000" y="2133600"/>
          <a:ext cx="7239000" cy="3962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ction Button: Home 5">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865384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In an organisation, communication is a process of conveying orders, instructions, and information to achieve the desired level of performance of employees. </a:t>
            </a:r>
          </a:p>
          <a:p>
            <a:pPr algn="just">
              <a:lnSpc>
                <a:spcPct val="150000"/>
              </a:lnSpc>
            </a:pPr>
            <a:r>
              <a:rPr lang="en-GB" sz="1600" dirty="0" smtClean="0">
                <a:latin typeface="Century" pitchFamily="18" charset="0"/>
              </a:rPr>
              <a:t>Communication </a:t>
            </a:r>
            <a:r>
              <a:rPr lang="en-GB" sz="1600" dirty="0">
                <a:latin typeface="Century" pitchFamily="18" charset="0"/>
              </a:rPr>
              <a:t>can happen based on the target audience; purpose of communication; and communication channels used. </a:t>
            </a:r>
          </a:p>
          <a:p>
            <a:pPr algn="just">
              <a:lnSpc>
                <a:spcPct val="150000"/>
              </a:lnSpc>
            </a:pPr>
            <a:r>
              <a:rPr lang="en-GB" sz="1600" dirty="0">
                <a:latin typeface="Century" pitchFamily="18" charset="0"/>
              </a:rPr>
              <a:t>Business communication can be internal or external; formal or informal; verbal or non-verbal; and written or visual.</a:t>
            </a:r>
          </a:p>
          <a:p>
            <a:pPr algn="just">
              <a:lnSpc>
                <a:spcPct val="150000"/>
              </a:lnSpc>
            </a:pPr>
            <a:r>
              <a:rPr lang="en-GB" sz="1600" dirty="0">
                <a:latin typeface="Century" pitchFamily="18" charset="0"/>
              </a:rPr>
              <a:t>The basic tools of business communication include face-to-face communication, telephonic communication, e-mail, social media, and web conferencing.</a:t>
            </a:r>
          </a:p>
          <a:p>
            <a:pPr algn="just">
              <a:lnSpc>
                <a:spcPct val="150000"/>
              </a:lnSpc>
            </a:pPr>
            <a:r>
              <a:rPr lang="en-GB" sz="1600" dirty="0">
                <a:latin typeface="Century" pitchFamily="18" charset="0"/>
              </a:rPr>
              <a:t>The barriers to communication can be classified into psychological barriers, personal barriers, organisational barriers, poor communication </a:t>
            </a:r>
            <a:r>
              <a:rPr lang="en-GB" sz="1600" dirty="0" smtClean="0">
                <a:latin typeface="Century" pitchFamily="18" charset="0"/>
              </a:rPr>
              <a:t>skills, etc.</a:t>
            </a:r>
            <a:endParaRPr lang="en-US" sz="1600" dirty="0">
              <a:latin typeface="Century" pitchFamily="18" charset="0"/>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623514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4106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19812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6</a:t>
            </a:r>
            <a:r>
              <a:rPr lang="en-GB" sz="3200" b="1" dirty="0" smtClean="0">
                <a:solidFill>
                  <a:prstClr val="black"/>
                </a:solidFill>
                <a:latin typeface="Century" panose="02040604050505020304" pitchFamily="18" charset="0"/>
              </a:rPr>
              <a:t>: Managerial Decision Making </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3419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6</a:t>
            </a:r>
            <a:r>
              <a:rPr lang="en-US" sz="2400" b="1" dirty="0" smtClean="0">
                <a:latin typeface="Century" panose="02040604050505020304" pitchFamily="18" charset="0"/>
              </a:rPr>
              <a:t>. </a:t>
            </a:r>
            <a:r>
              <a:rPr lang="en-US" sz="2400" b="1" dirty="0">
                <a:latin typeface="Century" panose="02040604050505020304" pitchFamily="18" charset="0"/>
              </a:rPr>
              <a:t>History of Management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Forces Behind Management Thoughts</a:t>
            </a:r>
          </a:p>
          <a:p>
            <a:pPr marL="0" indent="0" algn="just">
              <a:lnSpc>
                <a:spcPct val="150000"/>
              </a:lnSpc>
              <a:buNone/>
            </a:pPr>
            <a:r>
              <a:rPr lang="en-US" sz="1600" dirty="0">
                <a:latin typeface="Century" pitchFamily="18" charset="0"/>
              </a:rPr>
              <a:t>Let us study these forces.</a:t>
            </a:r>
          </a:p>
          <a:p>
            <a:pPr algn="just">
              <a:lnSpc>
                <a:spcPct val="150000"/>
              </a:lnSpc>
            </a:pPr>
            <a:r>
              <a:rPr lang="en-US" sz="1600" b="1" dirty="0">
                <a:latin typeface="Century" pitchFamily="18" charset="0"/>
              </a:rPr>
              <a:t>Political forces:</a:t>
            </a:r>
            <a:r>
              <a:rPr lang="en-US" sz="1600" dirty="0">
                <a:latin typeface="Century" pitchFamily="18" charset="0"/>
              </a:rPr>
              <a:t> Political forces, such as government regulations, political institutions, and trade policies affect in the areas of environmental analysis, </a:t>
            </a:r>
            <a:r>
              <a:rPr lang="en-US" sz="1600" dirty="0" err="1">
                <a:latin typeface="Century" pitchFamily="18" charset="0"/>
              </a:rPr>
              <a:t>organisational</a:t>
            </a:r>
            <a:r>
              <a:rPr lang="en-US" sz="1600" dirty="0">
                <a:latin typeface="Century" pitchFamily="18" charset="0"/>
              </a:rPr>
              <a:t> design and structure, and employee rights. </a:t>
            </a:r>
          </a:p>
          <a:p>
            <a:pPr algn="just">
              <a:lnSpc>
                <a:spcPct val="150000"/>
              </a:lnSpc>
            </a:pPr>
            <a:r>
              <a:rPr lang="en-US" sz="1600" b="1" dirty="0">
                <a:latin typeface="Century" pitchFamily="18" charset="0"/>
              </a:rPr>
              <a:t>Social forces:</a:t>
            </a:r>
            <a:r>
              <a:rPr lang="en-US" sz="1600" dirty="0">
                <a:latin typeface="Century" pitchFamily="18" charset="0"/>
              </a:rPr>
              <a:t> These forces can be in the form of social norms arising from the values and beliefs of people in a society. </a:t>
            </a:r>
          </a:p>
          <a:p>
            <a:pPr algn="just">
              <a:lnSpc>
                <a:spcPct val="150000"/>
              </a:lnSpc>
            </a:pPr>
            <a:r>
              <a:rPr lang="en-US" sz="1600" b="1" dirty="0">
                <a:latin typeface="Century" pitchFamily="18" charset="0"/>
              </a:rPr>
              <a:t>Economic forces: </a:t>
            </a:r>
            <a:r>
              <a:rPr lang="en-US" sz="1600" dirty="0">
                <a:latin typeface="Century" pitchFamily="18" charset="0"/>
              </a:rPr>
              <a:t>These forces are responsible for the formation of base market economy and other concepts, such as private ownership of property, economic freedom, and competitive markets.</a:t>
            </a:r>
          </a:p>
          <a:p>
            <a:pPr marL="0" indent="0" algn="just">
              <a:lnSpc>
                <a:spcPct val="150000"/>
              </a:lnSpc>
              <a:buNone/>
            </a:pPr>
            <a:endParaRPr lang="en-GB" sz="1800" dirty="0" smtClean="0">
              <a:latin typeface="Century" pitchFamily="18" charset="0"/>
            </a:endParaRPr>
          </a:p>
          <a:p>
            <a:pPr algn="just">
              <a:lnSpc>
                <a:spcPct val="150000"/>
              </a:lnSpc>
            </a:pPr>
            <a:endParaRPr lang="en-US" sz="1600" dirty="0" smtClean="0">
              <a:latin typeface="Century" pitchFamily="18" charset="0"/>
            </a:endParaRPr>
          </a:p>
          <a:p>
            <a:pPr marL="0" indent="0" algn="just">
              <a:lnSpc>
                <a:spcPct val="150000"/>
              </a:lnSpc>
              <a:buNone/>
            </a:pPr>
            <a:endParaRPr lang="en-GB" sz="1600" dirty="0" smtClean="0">
              <a:latin typeface="Century" pitchFamily="18" charset="0"/>
            </a:endParaRPr>
          </a:p>
        </p:txBody>
      </p:sp>
      <p:sp>
        <p:nvSpPr>
          <p:cNvPr id="9" name="Action Button: Home 8">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6054937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076629179"/>
              </p:ext>
            </p:extLst>
          </p:nvPr>
        </p:nvGraphicFramePr>
        <p:xfrm>
          <a:off x="381000" y="533400"/>
          <a:ext cx="8229600" cy="5486400"/>
        </p:xfrm>
        <a:graphic>
          <a:graphicData uri="http://schemas.openxmlformats.org/drawingml/2006/table">
            <a:tbl>
              <a:tblPr firstRow="1" bandRow="1">
                <a:tableStyleId>{21E4AEA4-8DFA-4A89-87EB-49C32662AFE0}</a:tableStyleId>
              </a:tblPr>
              <a:tblGrid>
                <a:gridCol w="1143000"/>
                <a:gridCol w="1905000"/>
                <a:gridCol w="3124200"/>
                <a:gridCol w="2057400"/>
              </a:tblGrid>
              <a:tr h="370840">
                <a:tc>
                  <a:txBody>
                    <a:bodyPr/>
                    <a:lstStyle/>
                    <a:p>
                      <a:pPr algn="ctr">
                        <a:lnSpc>
                          <a:spcPct val="150000"/>
                        </a:lnSpc>
                      </a:pPr>
                      <a:r>
                        <a:rPr lang="en-GB" sz="1600" dirty="0" smtClean="0">
                          <a:latin typeface="Century" pitchFamily="18" charset="0"/>
                        </a:rPr>
                        <a:t>S. No</a:t>
                      </a: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Reference No</a:t>
                      </a:r>
                    </a:p>
                    <a:p>
                      <a:pPr algn="ctr">
                        <a:lnSpc>
                          <a:spcPct val="150000"/>
                        </a:lnSpc>
                      </a:pP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Particulars</a:t>
                      </a:r>
                    </a:p>
                    <a:p>
                      <a:pPr algn="ctr">
                        <a:lnSpc>
                          <a:spcPct val="150000"/>
                        </a:lnSpc>
                      </a:pP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Slide</a:t>
                      </a:r>
                    </a:p>
                    <a:p>
                      <a:pPr algn="ctr">
                        <a:lnSpc>
                          <a:spcPct val="150000"/>
                        </a:lnSpc>
                      </a:pPr>
                      <a:r>
                        <a:rPr lang="en-GB" sz="1600" dirty="0" smtClean="0">
                          <a:latin typeface="Century" pitchFamily="18" charset="0"/>
                        </a:rPr>
                        <a:t>From-To</a:t>
                      </a:r>
                    </a:p>
                  </a:txBody>
                  <a:tcPr/>
                </a:tc>
              </a:tr>
              <a:tr h="370840">
                <a:tc>
                  <a:txBody>
                    <a:bodyPr/>
                    <a:lstStyle/>
                    <a:p>
                      <a:pPr algn="ctr">
                        <a:lnSpc>
                          <a:spcPct val="150000"/>
                        </a:lnSpc>
                      </a:pPr>
                      <a:r>
                        <a:rPr lang="en-GB" sz="1600" dirty="0" smtClean="0">
                          <a:latin typeface="Century" pitchFamily="18" charset="0"/>
                        </a:rPr>
                        <a:t>1</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126</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3" action="ppaction://hlinksldjump"/>
                        </a:rPr>
                        <a:t>Concept of Managerial Decision Making</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127</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4" action="ppaction://hlinksldjump"/>
                        </a:rPr>
                        <a:t>Process of Managerial Decision Making</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128-137</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Types of Managerial Decisions</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138-139</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5 </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6" action="ppaction://hlinksldjump"/>
                        </a:rPr>
                        <a:t>Importance of Managerial Decision Making</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140</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6</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5</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effectLst/>
                          <a:latin typeface="Century" pitchFamily="18" charset="0"/>
                          <a:ea typeface="+mn-ea"/>
                          <a:cs typeface="+mn-cs"/>
                          <a:hlinkClick r:id="rId7" action="ppaction://hlinksldjump"/>
                        </a:rPr>
                        <a:t>Information Technology and Managerial Decision Making</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141-144</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7</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8" action="ppaction://hlinksldjump"/>
                        </a:rPr>
                        <a:t>Let’s Sum Up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145</a:t>
                      </a:r>
                      <a:endParaRPr lang="en-GB" sz="1600" dirty="0">
                        <a:latin typeface="Century" pitchFamily="18" charset="0"/>
                      </a:endParaRPr>
                    </a:p>
                  </a:txBody>
                  <a:tcPr/>
                </a:tc>
              </a:tr>
            </a:tbl>
          </a:graphicData>
        </a:graphic>
      </p:graphicFrame>
    </p:spTree>
    <p:extLst>
      <p:ext uri="{BB962C8B-B14F-4D97-AF65-F5344CB8AC3E}">
        <p14:creationId xmlns:p14="http://schemas.microsoft.com/office/powerpoint/2010/main" val="24265014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a:latin typeface="Century" pitchFamily="18" charset="0"/>
              </a:rPr>
              <a:t>Define the concept of decision making</a:t>
            </a:r>
          </a:p>
          <a:p>
            <a:pPr algn="just">
              <a:lnSpc>
                <a:spcPct val="150000"/>
              </a:lnSpc>
            </a:pPr>
            <a:r>
              <a:rPr lang="en-US" sz="1600" dirty="0">
                <a:latin typeface="Century" pitchFamily="18" charset="0"/>
              </a:rPr>
              <a:t>Discuss the process of decision making</a:t>
            </a:r>
          </a:p>
          <a:p>
            <a:pPr algn="just">
              <a:lnSpc>
                <a:spcPct val="150000"/>
              </a:lnSpc>
            </a:pPr>
            <a:r>
              <a:rPr lang="en-US" sz="1600" dirty="0">
                <a:latin typeface="Century" pitchFamily="18" charset="0"/>
              </a:rPr>
              <a:t>Identify the types of decisions</a:t>
            </a:r>
          </a:p>
          <a:p>
            <a:pPr algn="just">
              <a:lnSpc>
                <a:spcPct val="150000"/>
              </a:lnSpc>
            </a:pPr>
            <a:r>
              <a:rPr lang="en-US" sz="1600" dirty="0">
                <a:latin typeface="Century" pitchFamily="18" charset="0"/>
              </a:rPr>
              <a:t>Explain the importance of decision making</a:t>
            </a:r>
          </a:p>
          <a:p>
            <a:pPr algn="just">
              <a:lnSpc>
                <a:spcPct val="150000"/>
              </a:lnSpc>
            </a:pPr>
            <a:r>
              <a:rPr lang="en-US" sz="1600" dirty="0">
                <a:latin typeface="Century" pitchFamily="18" charset="0"/>
              </a:rPr>
              <a:t>Describe the role of information technology in decision making </a:t>
            </a: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8750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Concept of Managerial Decision Making</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a:latin typeface="Century" pitchFamily="18" charset="0"/>
              </a:rPr>
              <a:t>Decision making is a process of selecting the best course of action from all available alternatives. It is a problem-solving method wherein a feasible solution is identified for the prevailing problem. </a:t>
            </a:r>
            <a:endParaRPr lang="en-US" sz="1600" dirty="0" smtClean="0">
              <a:latin typeface="Century" pitchFamily="18" charset="0"/>
            </a:endParaRPr>
          </a:p>
          <a:p>
            <a:pPr algn="just">
              <a:lnSpc>
                <a:spcPct val="150000"/>
              </a:lnSpc>
            </a:pPr>
            <a:r>
              <a:rPr lang="en-US" sz="1600" dirty="0">
                <a:latin typeface="Century" pitchFamily="18" charset="0"/>
              </a:rPr>
              <a:t>According to Koontz and O'Donnell, “Decision-making is the actual selection from among alternatives of a course of action</a:t>
            </a:r>
            <a:r>
              <a:rPr lang="en-US" sz="1600" dirty="0" smtClean="0">
                <a:latin typeface="Century" pitchFamily="18" charset="0"/>
              </a:rPr>
              <a:t>.”</a:t>
            </a:r>
          </a:p>
          <a:p>
            <a:pPr algn="just">
              <a:lnSpc>
                <a:spcPct val="150000"/>
              </a:lnSpc>
            </a:pPr>
            <a:r>
              <a:rPr lang="en-US" sz="1600" dirty="0">
                <a:latin typeface="Century" pitchFamily="18" charset="0"/>
              </a:rPr>
              <a:t>In the words of George R. Terry, “Decision-making is the selection based on some criteria from two or more possible alternatives.”</a:t>
            </a:r>
          </a:p>
          <a:p>
            <a:pPr algn="just">
              <a:lnSpc>
                <a:spcPct val="150000"/>
              </a:lnSpc>
            </a:pPr>
            <a:r>
              <a:rPr lang="en-US" sz="1600" dirty="0" smtClean="0">
                <a:latin typeface="Century" pitchFamily="18" charset="0"/>
              </a:rPr>
              <a:t>According </a:t>
            </a:r>
            <a:r>
              <a:rPr lang="en-US" sz="1600" dirty="0">
                <a:latin typeface="Century" pitchFamily="18" charset="0"/>
              </a:rPr>
              <a:t>to Louis A. Allen, “Decision-making is the work which a manager performs to arrive at conclusion and judgment</a:t>
            </a:r>
            <a:r>
              <a:rPr lang="en-US" sz="1600" dirty="0" smtClean="0">
                <a:latin typeface="Century" pitchFamily="18" charset="0"/>
              </a:rPr>
              <a:t>.”</a:t>
            </a:r>
            <a:endParaRPr lang="en-US" sz="1600" dirty="0"/>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7031685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Process of Managerial Decision Making</a:t>
            </a:r>
            <a:endParaRPr lang="en-GB" sz="2400" b="1" dirty="0">
              <a:latin typeface="Century" panose="02040604050505020304" pitchFamily="18" charset="0"/>
            </a:endParaRPr>
          </a:p>
        </p:txBody>
      </p:sp>
      <p:sp>
        <p:nvSpPr>
          <p:cNvPr id="5" name="Content Placeholder 4"/>
          <p:cNvSpPr>
            <a:spLocks noGrp="1"/>
          </p:cNvSpPr>
          <p:nvPr>
            <p:ph idx="1"/>
          </p:nvPr>
        </p:nvSpPr>
        <p:spPr>
          <a:xfrm>
            <a:off x="533400" y="1641764"/>
            <a:ext cx="8401050" cy="4906963"/>
          </a:xfrm>
        </p:spPr>
        <p:txBody>
          <a:bodyPr>
            <a:normAutofit/>
          </a:bodyPr>
          <a:lstStyle/>
          <a:p>
            <a:pPr marL="0" indent="0">
              <a:lnSpc>
                <a:spcPct val="150000"/>
              </a:lnSpc>
              <a:buNone/>
            </a:pPr>
            <a:r>
              <a:rPr lang="en-US" sz="1600" dirty="0" smtClean="0">
                <a:latin typeface="Century" pitchFamily="18" charset="0"/>
              </a:rPr>
              <a:t>The </a:t>
            </a:r>
            <a:r>
              <a:rPr lang="en-US" sz="1600" dirty="0">
                <a:latin typeface="Century" pitchFamily="18" charset="0"/>
              </a:rPr>
              <a:t>steps involved in the decision-making process: </a:t>
            </a:r>
            <a:endParaRPr lang="en-US" sz="1600" dirty="0" smtClean="0">
              <a:latin typeface="Century" pitchFamily="18" charset="0"/>
            </a:endParaRPr>
          </a:p>
          <a:p>
            <a:pPr marL="0" indent="0">
              <a:lnSpc>
                <a:spcPct val="150000"/>
              </a:lnSpc>
              <a:buNone/>
            </a:pPr>
            <a:endParaRPr lang="en-US" sz="1600" dirty="0" smtClean="0">
              <a:latin typeface="Century" pitchFamily="18" charset="0"/>
            </a:endParaRPr>
          </a:p>
          <a:p>
            <a:pPr marL="0" indent="0">
              <a:lnSpc>
                <a:spcPct val="150000"/>
              </a:lnSpc>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3113491790"/>
              </p:ext>
            </p:extLst>
          </p:nvPr>
        </p:nvGraphicFramePr>
        <p:xfrm>
          <a:off x="1219200" y="2358736"/>
          <a:ext cx="7010400" cy="3737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8342367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Process </a:t>
            </a:r>
            <a:r>
              <a:rPr lang="en-US" sz="2400" b="1" dirty="0">
                <a:latin typeface="Century" panose="02040604050505020304" pitchFamily="18" charset="0"/>
              </a:rPr>
              <a:t>of Managerial Decision Making</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a:latin typeface="Century" pitchFamily="18" charset="0"/>
              </a:rPr>
              <a:t>Let us discuss the steps in detail</a:t>
            </a:r>
            <a:r>
              <a:rPr lang="en-GB" sz="1600" dirty="0" smtClean="0">
                <a:latin typeface="Century" pitchFamily="18" charset="0"/>
              </a:rPr>
              <a:t>.</a:t>
            </a:r>
          </a:p>
          <a:p>
            <a:pPr algn="just">
              <a:lnSpc>
                <a:spcPct val="150000"/>
              </a:lnSpc>
              <a:buAutoNum type="arabicPeriod"/>
            </a:pPr>
            <a:r>
              <a:rPr lang="en-GB" sz="1600" b="1" dirty="0" smtClean="0">
                <a:latin typeface="Century" pitchFamily="18" charset="0"/>
              </a:rPr>
              <a:t>Defining </a:t>
            </a:r>
            <a:r>
              <a:rPr lang="en-GB" sz="1600" b="1" dirty="0">
                <a:latin typeface="Century" pitchFamily="18" charset="0"/>
              </a:rPr>
              <a:t>the problem and collecting information</a:t>
            </a:r>
            <a:r>
              <a:rPr lang="en-GB" sz="1600" dirty="0">
                <a:latin typeface="Century" pitchFamily="18" charset="0"/>
              </a:rPr>
              <a:t>: This is the first step of the decision-making process wherein managers need to find out the problem for which a decision is to be made</a:t>
            </a:r>
            <a:r>
              <a:rPr lang="en-GB" sz="1600" dirty="0" smtClean="0">
                <a:latin typeface="Century" pitchFamily="18" charset="0"/>
              </a:rPr>
              <a:t>.</a:t>
            </a:r>
          </a:p>
          <a:p>
            <a:pPr algn="just">
              <a:lnSpc>
                <a:spcPct val="150000"/>
              </a:lnSpc>
              <a:buAutoNum type="arabicPeriod"/>
            </a:pPr>
            <a:r>
              <a:rPr lang="en-GB" sz="1600" b="1" dirty="0" smtClean="0">
                <a:latin typeface="Century" pitchFamily="18" charset="0"/>
              </a:rPr>
              <a:t>Developing </a:t>
            </a:r>
            <a:r>
              <a:rPr lang="en-GB" sz="1600" b="1" dirty="0">
                <a:latin typeface="Century" pitchFamily="18" charset="0"/>
              </a:rPr>
              <a:t>possible courses of action or alternatives: </a:t>
            </a:r>
            <a:r>
              <a:rPr lang="en-GB" sz="1600" dirty="0">
                <a:latin typeface="Century" pitchFamily="18" charset="0"/>
              </a:rPr>
              <a:t>In this step, managers are required to find </a:t>
            </a:r>
            <a:r>
              <a:rPr lang="en-GB" sz="1600" dirty="0" smtClean="0">
                <a:latin typeface="Century" pitchFamily="18" charset="0"/>
              </a:rPr>
              <a:t>out </a:t>
            </a:r>
            <a:r>
              <a:rPr lang="en-GB" sz="1600" dirty="0">
                <a:latin typeface="Century" pitchFamily="18" charset="0"/>
              </a:rPr>
              <a:t>all possible solutions to the problem. </a:t>
            </a:r>
            <a:endParaRPr lang="en-GB" sz="1600" dirty="0" smtClean="0">
              <a:latin typeface="Century" pitchFamily="18" charset="0"/>
            </a:endParaRPr>
          </a:p>
          <a:p>
            <a:pPr algn="just">
              <a:lnSpc>
                <a:spcPct val="150000"/>
              </a:lnSpc>
              <a:buAutoNum type="arabicPeriod"/>
            </a:pPr>
            <a:r>
              <a:rPr lang="en-GB" sz="1600" b="1" dirty="0" smtClean="0">
                <a:latin typeface="Century" pitchFamily="18" charset="0"/>
              </a:rPr>
              <a:t>Evaluating </a:t>
            </a:r>
            <a:r>
              <a:rPr lang="en-GB" sz="1600" b="1" dirty="0">
                <a:latin typeface="Century" pitchFamily="18" charset="0"/>
              </a:rPr>
              <a:t>alternatives:  </a:t>
            </a:r>
            <a:r>
              <a:rPr lang="en-GB" sz="1600" dirty="0">
                <a:latin typeface="Century" pitchFamily="18" charset="0"/>
              </a:rPr>
              <a:t>In this step, managers assess all the alternatives developed in the previous step on the basis of feasibility, implication, and associated risks</a:t>
            </a:r>
            <a:r>
              <a:rPr lang="en-GB" sz="1600" dirty="0" smtClean="0">
                <a:latin typeface="Century" pitchFamily="18" charset="0"/>
              </a:rPr>
              <a:t>.</a:t>
            </a:r>
          </a:p>
          <a:p>
            <a:pPr algn="just">
              <a:lnSpc>
                <a:spcPct val="150000"/>
              </a:lnSpc>
              <a:buAutoNum type="arabicPeriod"/>
            </a:pPr>
            <a:r>
              <a:rPr lang="en-GB" sz="1600" b="1" dirty="0">
                <a:latin typeface="Century" pitchFamily="18" charset="0"/>
              </a:rPr>
              <a:t>Selecting the best alternative:  </a:t>
            </a:r>
            <a:r>
              <a:rPr lang="en-GB" sz="1600" dirty="0">
                <a:latin typeface="Century" pitchFamily="18" charset="0"/>
              </a:rPr>
              <a:t>Managers are now required to select the best course of action for solving the defined problem.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9538203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Process </a:t>
            </a:r>
            <a:r>
              <a:rPr lang="en-US" sz="2400" b="1" dirty="0">
                <a:latin typeface="Century" panose="02040604050505020304" pitchFamily="18" charset="0"/>
              </a:rPr>
              <a:t>of Managerial Decision Making</a:t>
            </a:r>
            <a:endParaRPr lang="en-GB" sz="2400" b="1" dirty="0">
              <a:latin typeface="Century" panose="02040604050505020304" pitchFamily="18" charset="0"/>
            </a:endParaRPr>
          </a:p>
        </p:txBody>
      </p:sp>
      <p:sp>
        <p:nvSpPr>
          <p:cNvPr id="5" name="Content Placeholder 4"/>
          <p:cNvSpPr>
            <a:spLocks noGrp="1"/>
          </p:cNvSpPr>
          <p:nvPr>
            <p:ph idx="1"/>
          </p:nvPr>
        </p:nvSpPr>
        <p:spPr>
          <a:xfrm>
            <a:off x="495300" y="1563110"/>
            <a:ext cx="8229600" cy="4525963"/>
          </a:xfrm>
        </p:spPr>
        <p:txBody>
          <a:bodyPr>
            <a:normAutofit/>
          </a:bodyPr>
          <a:lstStyle/>
          <a:p>
            <a:pPr marL="0" indent="0" algn="just">
              <a:lnSpc>
                <a:spcPct val="150000"/>
              </a:lnSpc>
              <a:buNone/>
            </a:pPr>
            <a:r>
              <a:rPr lang="en-GB" sz="1600" b="1" dirty="0">
                <a:latin typeface="Century" pitchFamily="18" charset="0"/>
              </a:rPr>
              <a:t>5. Implementing the decision: </a:t>
            </a:r>
            <a:r>
              <a:rPr lang="en-GB" sz="1600" dirty="0">
                <a:latin typeface="Century" pitchFamily="18" charset="0"/>
              </a:rPr>
              <a:t>This is one of the most crucial steps of the decision-making process.</a:t>
            </a:r>
            <a:r>
              <a:rPr lang="en-GB" sz="1600" b="1" dirty="0">
                <a:latin typeface="Century" pitchFamily="18" charset="0"/>
              </a:rPr>
              <a:t> </a:t>
            </a:r>
            <a:endParaRPr lang="en-GB" sz="1600" b="1" dirty="0" smtClean="0">
              <a:latin typeface="Century" pitchFamily="18" charset="0"/>
            </a:endParaRPr>
          </a:p>
          <a:p>
            <a:pPr marL="0" indent="0" algn="just">
              <a:lnSpc>
                <a:spcPct val="150000"/>
              </a:lnSpc>
              <a:buNone/>
            </a:pPr>
            <a:r>
              <a:rPr lang="en-GB" sz="1600" b="1" dirty="0">
                <a:latin typeface="Century" pitchFamily="18" charset="0"/>
              </a:rPr>
              <a:t>6. Following up: </a:t>
            </a:r>
            <a:r>
              <a:rPr lang="en-GB" sz="1600" dirty="0">
                <a:latin typeface="Century" pitchFamily="18" charset="0"/>
              </a:rPr>
              <a:t>This is the last step in the decision-making process wherein managers ensure that the decision taken is successful in achieving the defined objectives.</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4686761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Process of Managerial Decision Making</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Decision-making models</a:t>
            </a:r>
            <a:endParaRPr lang="en-US" sz="1800" dirty="0" smtClean="0">
              <a:latin typeface="Century" pitchFamily="18" charset="0"/>
            </a:endParaRPr>
          </a:p>
          <a:p>
            <a:pPr marL="0" indent="0" algn="just">
              <a:lnSpc>
                <a:spcPct val="150000"/>
              </a:lnSpc>
              <a:buNone/>
            </a:pPr>
            <a:r>
              <a:rPr lang="en-US" sz="1600" dirty="0" smtClean="0">
                <a:latin typeface="Century" pitchFamily="18" charset="0"/>
              </a:rPr>
              <a:t>Some </a:t>
            </a:r>
            <a:r>
              <a:rPr lang="en-US" sz="1600" dirty="0">
                <a:latin typeface="Century" pitchFamily="18" charset="0"/>
              </a:rPr>
              <a:t>of the important decision-making models </a:t>
            </a:r>
            <a:r>
              <a:rPr lang="en-US" sz="1600" dirty="0" smtClean="0">
                <a:latin typeface="Century" pitchFamily="18" charset="0"/>
              </a:rPr>
              <a:t> are: </a:t>
            </a:r>
          </a:p>
          <a:p>
            <a:pPr marL="0" indent="0">
              <a:buNone/>
            </a:pPr>
            <a:endParaRPr lang="en-US" sz="1600" dirty="0" smtClean="0">
              <a:latin typeface="Century" pitchFamily="18" charset="0"/>
            </a:endParaRPr>
          </a:p>
          <a:p>
            <a:pPr marL="0" indent="0">
              <a:buNone/>
            </a:pPr>
            <a:endParaRPr lang="en-GB" sz="16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3766994039"/>
              </p:ext>
            </p:extLst>
          </p:nvPr>
        </p:nvGraphicFramePr>
        <p:xfrm>
          <a:off x="762000" y="2514600"/>
          <a:ext cx="77724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5395641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Process of Managerial Decision Making</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Decision-making </a:t>
            </a:r>
            <a:r>
              <a:rPr lang="en-GB" sz="1800" dirty="0" smtClean="0">
                <a:latin typeface="Century" pitchFamily="18" charset="0"/>
              </a:rPr>
              <a:t>models</a:t>
            </a:r>
          </a:p>
          <a:p>
            <a:pPr marL="0" indent="0" algn="just">
              <a:lnSpc>
                <a:spcPct val="150000"/>
              </a:lnSpc>
              <a:buNone/>
            </a:pPr>
            <a:r>
              <a:rPr lang="en-US" sz="1600" dirty="0" smtClean="0">
                <a:latin typeface="Century" pitchFamily="18" charset="0"/>
              </a:rPr>
              <a:t>Let </a:t>
            </a:r>
            <a:r>
              <a:rPr lang="en-US" sz="1600" dirty="0">
                <a:latin typeface="Century" pitchFamily="18" charset="0"/>
              </a:rPr>
              <a:t>us discuss these models in detail</a:t>
            </a:r>
            <a:r>
              <a:rPr lang="en-US" sz="1600" dirty="0" smtClean="0">
                <a:latin typeface="Century" pitchFamily="18" charset="0"/>
              </a:rPr>
              <a:t>.</a:t>
            </a:r>
          </a:p>
          <a:p>
            <a:pPr marL="0" indent="0" algn="just">
              <a:lnSpc>
                <a:spcPct val="150000"/>
              </a:lnSpc>
              <a:buNone/>
            </a:pPr>
            <a:r>
              <a:rPr lang="en-GB" sz="1600" b="1" dirty="0">
                <a:latin typeface="Century" pitchFamily="18" charset="0"/>
              </a:rPr>
              <a:t>Rational Model: </a:t>
            </a:r>
            <a:r>
              <a:rPr lang="en-GB" sz="1600" dirty="0">
                <a:latin typeface="Century" pitchFamily="18" charset="0"/>
              </a:rPr>
              <a:t>This is a cognitive model in which managers use their thoughts for analysing the available alternatives and selecting the best one. The rational model is used for making non-programmed </a:t>
            </a:r>
            <a:r>
              <a:rPr lang="en-GB" sz="1600" dirty="0" smtClean="0">
                <a:latin typeface="Century" pitchFamily="18" charset="0"/>
              </a:rPr>
              <a:t>decisions.</a:t>
            </a:r>
          </a:p>
          <a:p>
            <a:pPr marL="0" indent="0" algn="just">
              <a:lnSpc>
                <a:spcPct val="150000"/>
              </a:lnSpc>
              <a:buNone/>
            </a:pPr>
            <a:r>
              <a:rPr lang="en-US" sz="1600" b="1" dirty="0" smtClean="0">
                <a:latin typeface="Century" pitchFamily="18" charset="0"/>
              </a:rPr>
              <a:t>Bounded </a:t>
            </a:r>
            <a:r>
              <a:rPr lang="en-US" sz="1600" b="1" dirty="0">
                <a:latin typeface="Century" pitchFamily="18" charset="0"/>
              </a:rPr>
              <a:t>Rationality Model: </a:t>
            </a:r>
            <a:r>
              <a:rPr lang="en-US" sz="1600" dirty="0">
                <a:latin typeface="Century" pitchFamily="18" charset="0"/>
              </a:rPr>
              <a:t>This model was propounded by Herbert Simon. The bounded rationality model is a cognitive decision-making model with limited time to </a:t>
            </a:r>
            <a:r>
              <a:rPr lang="en-US" sz="1600" dirty="0" smtClean="0">
                <a:latin typeface="Century" pitchFamily="18" charset="0"/>
              </a:rPr>
              <a:t>decide</a:t>
            </a:r>
            <a:r>
              <a:rPr lang="en-US" sz="1600" dirty="0">
                <a:latin typeface="Century" pitchFamily="18" charset="0"/>
              </a:rPr>
              <a:t>. </a:t>
            </a:r>
            <a:endParaRPr lang="en-US" sz="1600" dirty="0" smtClean="0">
              <a:latin typeface="Century" pitchFamily="18" charset="0"/>
            </a:endParaRPr>
          </a:p>
          <a:p>
            <a:pPr marL="0" indent="0" algn="just">
              <a:lnSpc>
                <a:spcPct val="150000"/>
              </a:lnSpc>
              <a:buNone/>
            </a:pPr>
            <a:r>
              <a:rPr lang="en-GB" sz="1600" b="1" dirty="0">
                <a:latin typeface="Century" pitchFamily="18" charset="0"/>
              </a:rPr>
              <a:t>Contingency </a:t>
            </a:r>
            <a:r>
              <a:rPr lang="en-GB" sz="1600" b="1" dirty="0" smtClean="0">
                <a:latin typeface="Century" pitchFamily="18" charset="0"/>
              </a:rPr>
              <a:t>Model:</a:t>
            </a:r>
            <a:r>
              <a:rPr lang="en-GB" sz="1600" dirty="0" smtClean="0">
                <a:latin typeface="Century" pitchFamily="18" charset="0"/>
              </a:rPr>
              <a:t> </a:t>
            </a:r>
            <a:r>
              <a:rPr lang="en-US" sz="1600" dirty="0">
                <a:latin typeface="Century" pitchFamily="18" charset="0"/>
              </a:rPr>
              <a:t>According to this model, decisions must be made in line with all social, political, and economic factors. </a:t>
            </a: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5467459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7. </a:t>
            </a:r>
            <a:r>
              <a:rPr lang="en-US" sz="2400" b="1" dirty="0" smtClean="0">
                <a:latin typeface="Century" panose="02040604050505020304" pitchFamily="18" charset="0"/>
              </a:rPr>
              <a:t>Process </a:t>
            </a:r>
            <a:r>
              <a:rPr lang="en-US" sz="2400" b="1" dirty="0">
                <a:latin typeface="Century" panose="02040604050505020304" pitchFamily="18" charset="0"/>
              </a:rPr>
              <a:t>of Managerial Decision Making</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Centralisation</a:t>
            </a:r>
            <a:r>
              <a:rPr lang="en-GB" sz="1800" dirty="0">
                <a:latin typeface="Century" pitchFamily="18" charset="0"/>
              </a:rPr>
              <a:t>	</a:t>
            </a:r>
            <a:endParaRPr lang="en-US" sz="1800" dirty="0">
              <a:latin typeface="Century" pitchFamily="18" charset="0"/>
            </a:endParaRPr>
          </a:p>
          <a:p>
            <a:pPr marL="0" indent="0" algn="just">
              <a:lnSpc>
                <a:spcPct val="150000"/>
              </a:lnSpc>
              <a:buNone/>
            </a:pPr>
            <a:r>
              <a:rPr lang="en-US" sz="1600" dirty="0" err="1">
                <a:latin typeface="Century" pitchFamily="18" charset="0"/>
              </a:rPr>
              <a:t>Centralisation</a:t>
            </a:r>
            <a:r>
              <a:rPr lang="en-US" sz="1600" dirty="0">
                <a:latin typeface="Century" pitchFamily="18" charset="0"/>
              </a:rPr>
              <a:t> is a process by which the authority of decision making is rested in the hands of top management. </a:t>
            </a:r>
            <a:r>
              <a:rPr lang="en-US" sz="1600" dirty="0" smtClean="0">
                <a:latin typeface="Century" pitchFamily="18" charset="0"/>
              </a:rPr>
              <a:t>by </a:t>
            </a:r>
            <a:r>
              <a:rPr lang="en-US" sz="1600" dirty="0">
                <a:latin typeface="Century" pitchFamily="18" charset="0"/>
              </a:rPr>
              <a:t>the environment. This type of decision making structure is found in small </a:t>
            </a:r>
            <a:r>
              <a:rPr lang="en-US" sz="1600" dirty="0" err="1">
                <a:latin typeface="Century" pitchFamily="18" charset="0"/>
              </a:rPr>
              <a:t>organisations</a:t>
            </a:r>
            <a:r>
              <a:rPr lang="en-US" sz="1600" dirty="0">
                <a:latin typeface="Century" pitchFamily="18" charset="0"/>
              </a:rPr>
              <a:t> due to their small size of operations. The following are the main advantages of </a:t>
            </a:r>
            <a:r>
              <a:rPr lang="en-US" sz="1600" dirty="0" err="1">
                <a:latin typeface="Century" pitchFamily="18" charset="0"/>
              </a:rPr>
              <a:t>centralised</a:t>
            </a:r>
            <a:r>
              <a:rPr lang="en-US" sz="1600" dirty="0">
                <a:latin typeface="Century" pitchFamily="18" charset="0"/>
              </a:rPr>
              <a:t> decision making:</a:t>
            </a:r>
          </a:p>
          <a:p>
            <a:pPr algn="just">
              <a:lnSpc>
                <a:spcPct val="150000"/>
              </a:lnSpc>
            </a:pPr>
            <a:r>
              <a:rPr lang="en-US" sz="1600" dirty="0" smtClean="0">
                <a:latin typeface="Century" pitchFamily="18" charset="0"/>
              </a:rPr>
              <a:t>Low </a:t>
            </a:r>
            <a:r>
              <a:rPr lang="en-US" sz="1600" dirty="0">
                <a:latin typeface="Century" pitchFamily="18" charset="0"/>
              </a:rPr>
              <a:t>managerial overheads as authority is rested at one place </a:t>
            </a:r>
          </a:p>
          <a:p>
            <a:pPr algn="just">
              <a:lnSpc>
                <a:spcPct val="150000"/>
              </a:lnSpc>
            </a:pPr>
            <a:r>
              <a:rPr lang="en-US" sz="1600" dirty="0" smtClean="0">
                <a:latin typeface="Century" pitchFamily="18" charset="0"/>
              </a:rPr>
              <a:t>High </a:t>
            </a:r>
            <a:r>
              <a:rPr lang="en-US" sz="1600" dirty="0">
                <a:latin typeface="Century" pitchFamily="18" charset="0"/>
              </a:rPr>
              <a:t>degree of consistency as decisions are taken at one point</a:t>
            </a:r>
          </a:p>
          <a:p>
            <a:pPr algn="just">
              <a:lnSpc>
                <a:spcPct val="150000"/>
              </a:lnSpc>
            </a:pPr>
            <a:r>
              <a:rPr lang="en-US" sz="1600" dirty="0" smtClean="0">
                <a:latin typeface="Century" pitchFamily="18" charset="0"/>
              </a:rPr>
              <a:t>Total </a:t>
            </a:r>
            <a:r>
              <a:rPr lang="en-US" sz="1600" dirty="0">
                <a:latin typeface="Century" pitchFamily="18" charset="0"/>
              </a:rPr>
              <a:t>participation of top management due to its accountability for the success or failure of decisions</a:t>
            </a:r>
          </a:p>
          <a:p>
            <a:pPr algn="just">
              <a:lnSpc>
                <a:spcPct val="150000"/>
              </a:lnSpc>
            </a:pPr>
            <a:r>
              <a:rPr lang="en-US" sz="1600" dirty="0" smtClean="0">
                <a:latin typeface="Century" pitchFamily="18" charset="0"/>
              </a:rPr>
              <a:t>Simple </a:t>
            </a:r>
            <a:r>
              <a:rPr lang="en-US" sz="1600" dirty="0">
                <a:latin typeface="Century" pitchFamily="18" charset="0"/>
              </a:rPr>
              <a:t>decision-making structure as there is a line command (decisions are made at top level and passed to lower levels). </a:t>
            </a:r>
          </a:p>
          <a:p>
            <a:pPr marL="0" indent="0" algn="just">
              <a:lnSpc>
                <a:spcPct val="150000"/>
              </a:lnSpc>
              <a:buNone/>
            </a:pP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6749637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US" sz="2400" b="1" dirty="0">
                <a:latin typeface="Century" panose="02040604050505020304" pitchFamily="18" charset="0"/>
              </a:rPr>
              <a:t>Process of Managerial Decision Making</a:t>
            </a: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US" sz="1800" dirty="0" err="1" smtClean="0">
                <a:latin typeface="Century" pitchFamily="18" charset="0"/>
              </a:rPr>
              <a:t>Decentralisation</a:t>
            </a:r>
            <a:endParaRPr lang="en-US" sz="1800" dirty="0" smtClean="0">
              <a:latin typeface="Century" pitchFamily="18" charset="0"/>
            </a:endParaRPr>
          </a:p>
          <a:p>
            <a:pPr marL="0" indent="0" algn="just">
              <a:lnSpc>
                <a:spcPct val="150000"/>
              </a:lnSpc>
              <a:buNone/>
            </a:pPr>
            <a:r>
              <a:rPr lang="en-US" sz="1600" dirty="0">
                <a:latin typeface="Century" pitchFamily="18" charset="0"/>
              </a:rPr>
              <a:t>In </a:t>
            </a:r>
            <a:r>
              <a:rPr lang="en-US" sz="1600" dirty="0" err="1">
                <a:latin typeface="Century" pitchFamily="18" charset="0"/>
              </a:rPr>
              <a:t>decentralisation</a:t>
            </a:r>
            <a:r>
              <a:rPr lang="en-US" sz="1600" dirty="0">
                <a:latin typeface="Century" pitchFamily="18" charset="0"/>
              </a:rPr>
              <a:t>, authority of decision making is distributed among employees working at lower levels in an </a:t>
            </a:r>
            <a:r>
              <a:rPr lang="en-US" sz="1600" dirty="0" err="1">
                <a:latin typeface="Century" pitchFamily="18" charset="0"/>
              </a:rPr>
              <a:t>organisation</a:t>
            </a:r>
            <a:r>
              <a:rPr lang="en-US" sz="1600" dirty="0">
                <a:latin typeface="Century" pitchFamily="18" charset="0"/>
              </a:rPr>
              <a:t>. However, top management has the control of all strategic issues</a:t>
            </a:r>
            <a:r>
              <a:rPr lang="en-US" sz="1600" dirty="0" smtClean="0">
                <a:latin typeface="Century" pitchFamily="18" charset="0"/>
              </a:rPr>
              <a:t>.</a:t>
            </a:r>
          </a:p>
          <a:p>
            <a:pPr marL="0" indent="0" algn="just">
              <a:lnSpc>
                <a:spcPct val="150000"/>
              </a:lnSpc>
              <a:buNone/>
            </a:pPr>
            <a:r>
              <a:rPr lang="en-US" sz="1600" dirty="0" smtClean="0">
                <a:latin typeface="Century" pitchFamily="18" charset="0"/>
              </a:rPr>
              <a:t>Advantages of </a:t>
            </a:r>
            <a:r>
              <a:rPr lang="en-US" sz="1600" dirty="0">
                <a:latin typeface="Century" pitchFamily="18" charset="0"/>
              </a:rPr>
              <a:t>the </a:t>
            </a:r>
            <a:r>
              <a:rPr lang="en-US" sz="1600" dirty="0" err="1">
                <a:latin typeface="Century" pitchFamily="18" charset="0"/>
              </a:rPr>
              <a:t>decentralised</a:t>
            </a:r>
            <a:r>
              <a:rPr lang="en-US" sz="1600" dirty="0">
                <a:latin typeface="Century" pitchFamily="18" charset="0"/>
              </a:rPr>
              <a:t> </a:t>
            </a:r>
            <a:r>
              <a:rPr lang="en-US" sz="1600" dirty="0" smtClean="0">
                <a:latin typeface="Century" pitchFamily="18" charset="0"/>
              </a:rPr>
              <a:t>structure are as follows:</a:t>
            </a:r>
            <a:endParaRPr lang="en-US" sz="1600" dirty="0">
              <a:latin typeface="Century" pitchFamily="18" charset="0"/>
            </a:endParaRPr>
          </a:p>
          <a:p>
            <a:pPr algn="just">
              <a:lnSpc>
                <a:spcPct val="150000"/>
              </a:lnSpc>
            </a:pPr>
            <a:r>
              <a:rPr lang="en-US" sz="1600" dirty="0" smtClean="0">
                <a:latin typeface="Century" pitchFamily="18" charset="0"/>
              </a:rPr>
              <a:t>Reduction </a:t>
            </a:r>
            <a:r>
              <a:rPr lang="en-US" sz="1600" dirty="0">
                <a:latin typeface="Century" pitchFamily="18" charset="0"/>
              </a:rPr>
              <a:t>of workload of top management as it is focused on strategic goals</a:t>
            </a:r>
          </a:p>
          <a:p>
            <a:pPr algn="just">
              <a:lnSpc>
                <a:spcPct val="150000"/>
              </a:lnSpc>
            </a:pPr>
            <a:r>
              <a:rPr lang="en-US" sz="1600" dirty="0" smtClean="0">
                <a:latin typeface="Century" pitchFamily="18" charset="0"/>
              </a:rPr>
              <a:t>Effective </a:t>
            </a:r>
            <a:r>
              <a:rPr lang="en-US" sz="1600" dirty="0" err="1">
                <a:latin typeface="Century" pitchFamily="18" charset="0"/>
              </a:rPr>
              <a:t>utilisation</a:t>
            </a:r>
            <a:r>
              <a:rPr lang="en-US" sz="1600" dirty="0">
                <a:latin typeface="Century" pitchFamily="18" charset="0"/>
              </a:rPr>
              <a:t> of skills of middle and lower level managers</a:t>
            </a:r>
          </a:p>
          <a:p>
            <a:pPr algn="just">
              <a:lnSpc>
                <a:spcPct val="150000"/>
              </a:lnSpc>
            </a:pPr>
            <a:r>
              <a:rPr lang="en-US" sz="1600" dirty="0" smtClean="0">
                <a:latin typeface="Century" pitchFamily="18" charset="0"/>
              </a:rPr>
              <a:t>Increase </a:t>
            </a:r>
            <a:r>
              <a:rPr lang="en-US" sz="1600" dirty="0">
                <a:latin typeface="Century" pitchFamily="18" charset="0"/>
              </a:rPr>
              <a:t>in efficiency and productivity due to an effective communication system.</a:t>
            </a:r>
          </a:p>
          <a:p>
            <a:pPr algn="just">
              <a:lnSpc>
                <a:spcPct val="150000"/>
              </a:lnSpc>
            </a:pPr>
            <a:r>
              <a:rPr lang="en-US" sz="1600" dirty="0" smtClean="0">
                <a:latin typeface="Century" pitchFamily="18" charset="0"/>
              </a:rPr>
              <a:t>Quick </a:t>
            </a:r>
            <a:r>
              <a:rPr lang="en-US" sz="1600" dirty="0">
                <a:latin typeface="Century" pitchFamily="18" charset="0"/>
              </a:rPr>
              <a:t>response to changes as decisions are made independently as the need arises.</a:t>
            </a:r>
          </a:p>
          <a:p>
            <a:pPr marL="0" indent="0" algn="just">
              <a:lnSpc>
                <a:spcPct val="150000"/>
              </a:lnSpc>
              <a:buNone/>
            </a:pPr>
            <a:endParaRPr lang="en-US"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20135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GB" sz="2400" b="1" dirty="0" smtClean="0">
                <a:latin typeface="Century" pitchFamily="18" charset="0"/>
              </a:rPr>
              <a:t>Approaches to Management</a:t>
            </a:r>
            <a:endParaRPr lang="en-US" sz="2400" b="1" dirty="0">
              <a:latin typeface="Century"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Classical Approach</a:t>
            </a: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4179982034"/>
              </p:ext>
            </p:extLst>
          </p:nvPr>
        </p:nvGraphicFramePr>
        <p:xfrm>
          <a:off x="1219200" y="2602230"/>
          <a:ext cx="6477000" cy="17411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20822325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9. Process of Managerial Decision Making</a:t>
            </a: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US" sz="2000" dirty="0" err="1">
                <a:latin typeface="Century" pitchFamily="18" charset="0"/>
              </a:rPr>
              <a:t>Decentralisation</a:t>
            </a:r>
            <a:endParaRPr lang="en-US" sz="2000" dirty="0">
              <a:latin typeface="Century" pitchFamily="18" charset="0"/>
            </a:endParaRPr>
          </a:p>
          <a:p>
            <a:pPr marL="0" indent="0">
              <a:lnSpc>
                <a:spcPct val="150000"/>
              </a:lnSpc>
              <a:buNone/>
            </a:pPr>
            <a:r>
              <a:rPr lang="en-GB" sz="1600" dirty="0">
                <a:latin typeface="Century" pitchFamily="18" charset="0"/>
              </a:rPr>
              <a:t>Shortcomings of the decentralisation </a:t>
            </a:r>
            <a:r>
              <a:rPr lang="en-GB" sz="1600" dirty="0" smtClean="0">
                <a:latin typeface="Century" pitchFamily="18" charset="0"/>
              </a:rPr>
              <a:t>structure</a:t>
            </a:r>
          </a:p>
          <a:p>
            <a:pPr marL="0" indent="0">
              <a:lnSpc>
                <a:spcPct val="150000"/>
              </a:lnSpc>
              <a:buNone/>
            </a:pPr>
            <a:endParaRPr lang="en-GB" sz="1800" dirty="0">
              <a:latin typeface="Century" pitchFamily="18" charset="0"/>
            </a:endParaRPr>
          </a:p>
          <a:p>
            <a:pPr marL="0" indent="0">
              <a:lnSpc>
                <a:spcPct val="150000"/>
              </a:lnSpc>
              <a:buNone/>
            </a:pPr>
            <a:endParaRPr lang="en-US" sz="18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graphicFrame>
        <p:nvGraphicFramePr>
          <p:cNvPr id="6" name="Diagram 5"/>
          <p:cNvGraphicFramePr/>
          <p:nvPr>
            <p:extLst>
              <p:ext uri="{D42A27DB-BD31-4B8C-83A1-F6EECF244321}">
                <p14:modId xmlns:p14="http://schemas.microsoft.com/office/powerpoint/2010/main" val="3348724979"/>
              </p:ext>
            </p:extLst>
          </p:nvPr>
        </p:nvGraphicFramePr>
        <p:xfrm>
          <a:off x="1676400" y="2743200"/>
          <a:ext cx="548640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76036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10. </a:t>
            </a:r>
            <a:r>
              <a:rPr lang="en-US" sz="2400" b="1" dirty="0">
                <a:latin typeface="Century" panose="02040604050505020304" pitchFamily="18" charset="0"/>
              </a:rPr>
              <a:t>Process of Managerial Decision Making</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800" dirty="0" err="1">
                <a:latin typeface="Century" pitchFamily="18" charset="0"/>
              </a:rPr>
              <a:t>Decentralisation</a:t>
            </a:r>
            <a:endParaRPr lang="en-US" sz="1800" dirty="0">
              <a:latin typeface="Century" pitchFamily="18" charset="0"/>
            </a:endParaRPr>
          </a:p>
          <a:p>
            <a:pPr marL="0" indent="0" algn="just">
              <a:lnSpc>
                <a:spcPct val="150000"/>
              </a:lnSpc>
              <a:buNone/>
            </a:pPr>
            <a:r>
              <a:rPr lang="en-US" sz="1600" dirty="0" smtClean="0">
                <a:latin typeface="Century" pitchFamily="18" charset="0"/>
              </a:rPr>
              <a:t>Let </a:t>
            </a:r>
            <a:r>
              <a:rPr lang="en-US" sz="1600" dirty="0">
                <a:latin typeface="Century" pitchFamily="18" charset="0"/>
              </a:rPr>
              <a:t>us study these shortcomings in detail</a:t>
            </a:r>
            <a:r>
              <a:rPr lang="en-US" sz="1600" dirty="0" smtClean="0">
                <a:latin typeface="Century" pitchFamily="18" charset="0"/>
              </a:rPr>
              <a:t>.</a:t>
            </a:r>
          </a:p>
          <a:p>
            <a:pPr algn="just">
              <a:lnSpc>
                <a:spcPct val="150000"/>
              </a:lnSpc>
            </a:pPr>
            <a:r>
              <a:rPr lang="en-US" sz="1600" b="1" dirty="0" smtClean="0">
                <a:latin typeface="Century" pitchFamily="18" charset="0"/>
              </a:rPr>
              <a:t>Reduction </a:t>
            </a:r>
            <a:r>
              <a:rPr lang="en-US" sz="1600" b="1" dirty="0">
                <a:latin typeface="Century" pitchFamily="18" charset="0"/>
              </a:rPr>
              <a:t>of top management’s control</a:t>
            </a:r>
            <a:r>
              <a:rPr lang="en-US" sz="1600" dirty="0">
                <a:latin typeface="Century" pitchFamily="18" charset="0"/>
              </a:rPr>
              <a:t>: In the </a:t>
            </a:r>
            <a:r>
              <a:rPr lang="en-US" sz="1600" dirty="0" err="1">
                <a:latin typeface="Century" pitchFamily="18" charset="0"/>
              </a:rPr>
              <a:t>decentralised</a:t>
            </a:r>
            <a:r>
              <a:rPr lang="en-US" sz="1600" dirty="0">
                <a:latin typeface="Century" pitchFamily="18" charset="0"/>
              </a:rPr>
              <a:t> structure, if roles and responsibilities of medium and lower level managers are not properly defined, managers may take decisions as per their own convenience and go beyond the limits defined by the top authority. </a:t>
            </a:r>
            <a:endParaRPr lang="en-US" sz="1600" dirty="0" smtClean="0">
              <a:latin typeface="Century" pitchFamily="18" charset="0"/>
            </a:endParaRPr>
          </a:p>
          <a:p>
            <a:pPr algn="just">
              <a:lnSpc>
                <a:spcPct val="150000"/>
              </a:lnSpc>
            </a:pPr>
            <a:r>
              <a:rPr lang="en-US" sz="1600" b="1" dirty="0" smtClean="0">
                <a:latin typeface="Century" pitchFamily="18" charset="0"/>
              </a:rPr>
              <a:t>Misunderstanding </a:t>
            </a:r>
            <a:r>
              <a:rPr lang="en-US" sz="1600" b="1" dirty="0">
                <a:latin typeface="Century" pitchFamily="18" charset="0"/>
              </a:rPr>
              <a:t>of goals</a:t>
            </a:r>
            <a:r>
              <a:rPr lang="en-US" sz="1600" dirty="0">
                <a:latin typeface="Century" pitchFamily="18" charset="0"/>
              </a:rPr>
              <a:t>: In large </a:t>
            </a:r>
            <a:r>
              <a:rPr lang="en-US" sz="1600" dirty="0" err="1">
                <a:latin typeface="Century" pitchFamily="18" charset="0"/>
              </a:rPr>
              <a:t>organisations</a:t>
            </a:r>
            <a:r>
              <a:rPr lang="en-US" sz="1600" dirty="0">
                <a:latin typeface="Century" pitchFamily="18" charset="0"/>
              </a:rPr>
              <a:t> having many divisions/plants, communication can be distorted due to misunderstanding of corporate goals by employees working in different units. </a:t>
            </a:r>
          </a:p>
          <a:p>
            <a:pPr algn="just">
              <a:lnSpc>
                <a:spcPct val="150000"/>
              </a:lnSpc>
            </a:pPr>
            <a:r>
              <a:rPr lang="en-US" sz="1600" b="1" dirty="0" smtClean="0">
                <a:latin typeface="Century" pitchFamily="18" charset="0"/>
              </a:rPr>
              <a:t>Requirement </a:t>
            </a:r>
            <a:r>
              <a:rPr lang="en-US" sz="1600" b="1" dirty="0">
                <a:latin typeface="Century" pitchFamily="18" charset="0"/>
              </a:rPr>
              <a:t>of high expertise</a:t>
            </a:r>
            <a:r>
              <a:rPr lang="en-US" sz="1600" dirty="0">
                <a:latin typeface="Century" pitchFamily="18" charset="0"/>
              </a:rPr>
              <a:t>: To take </a:t>
            </a:r>
            <a:r>
              <a:rPr lang="en-US" sz="1600" dirty="0" err="1">
                <a:latin typeface="Century" pitchFamily="18" charset="0"/>
              </a:rPr>
              <a:t>decentralised</a:t>
            </a:r>
            <a:r>
              <a:rPr lang="en-US" sz="1600" dirty="0">
                <a:latin typeface="Century" pitchFamily="18" charset="0"/>
              </a:rPr>
              <a:t> decisions, an </a:t>
            </a:r>
            <a:r>
              <a:rPr lang="en-US" sz="1600" dirty="0" err="1">
                <a:latin typeface="Century" pitchFamily="18" charset="0"/>
              </a:rPr>
              <a:t>organisation</a:t>
            </a:r>
            <a:r>
              <a:rPr lang="en-US" sz="1600" dirty="0">
                <a:latin typeface="Century" pitchFamily="18" charset="0"/>
              </a:rPr>
              <a:t> need to hire highly skilled managers having experience in making decisions. This may incur high costs for the </a:t>
            </a:r>
            <a:r>
              <a:rPr lang="en-US" sz="1600" dirty="0" err="1">
                <a:latin typeface="Century" pitchFamily="18" charset="0"/>
              </a:rPr>
              <a:t>organisation</a:t>
            </a:r>
            <a:r>
              <a:rPr lang="en-US" sz="1600" dirty="0">
                <a:latin typeface="Century" pitchFamily="18" charset="0"/>
              </a:rPr>
              <a:t>. </a:t>
            </a:r>
          </a:p>
          <a:p>
            <a:pPr marL="0" indent="0" algn="just">
              <a:lnSpc>
                <a:spcPct val="150000"/>
              </a:lnSpc>
              <a:buNone/>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82728037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11. </a:t>
            </a:r>
            <a:r>
              <a:rPr lang="en-US" sz="2400" b="1" dirty="0">
                <a:latin typeface="Century" panose="02040604050505020304" pitchFamily="18" charset="0"/>
              </a:rPr>
              <a:t>Process of Managerial Decision Making</a:t>
            </a:r>
          </a:p>
        </p:txBody>
      </p:sp>
      <p:sp>
        <p:nvSpPr>
          <p:cNvPr id="5" name="Content Placeholder 4"/>
          <p:cNvSpPr>
            <a:spLocks noGrp="1"/>
          </p:cNvSpPr>
          <p:nvPr>
            <p:ph idx="1"/>
          </p:nvPr>
        </p:nvSpPr>
        <p:spPr/>
        <p:txBody>
          <a:bodyPr>
            <a:noAutofit/>
          </a:bodyPr>
          <a:lstStyle/>
          <a:p>
            <a:pPr marL="0" indent="0" algn="just">
              <a:lnSpc>
                <a:spcPct val="150000"/>
              </a:lnSpc>
              <a:buNone/>
            </a:pPr>
            <a:r>
              <a:rPr lang="en-GB" sz="1800" dirty="0" smtClean="0">
                <a:latin typeface="Century" pitchFamily="18" charset="0"/>
              </a:rPr>
              <a:t>Distinction between centralisation and decentralisation</a:t>
            </a:r>
            <a:endParaRPr lang="en-US" sz="1800" dirty="0" smtClean="0">
              <a:latin typeface="Century" pitchFamily="18" charset="0"/>
            </a:endParaRPr>
          </a:p>
          <a:p>
            <a:pPr marL="0" indent="0" algn="just">
              <a:lnSpc>
                <a:spcPct val="150000"/>
              </a:lnSpc>
              <a:buNone/>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09725377"/>
              </p:ext>
            </p:extLst>
          </p:nvPr>
        </p:nvGraphicFramePr>
        <p:xfrm>
          <a:off x="762000" y="2133600"/>
          <a:ext cx="7239000" cy="3957474"/>
        </p:xfrm>
        <a:graphic>
          <a:graphicData uri="http://schemas.openxmlformats.org/drawingml/2006/table">
            <a:tbl>
              <a:tblPr firstRow="1" firstCol="1" bandRow="1">
                <a:tableStyleId>{18603FDC-E32A-4AB5-989C-0864C3EAD2B8}</a:tableStyleId>
              </a:tblPr>
              <a:tblGrid>
                <a:gridCol w="3466682"/>
                <a:gridCol w="3772318"/>
              </a:tblGrid>
              <a:tr h="296095">
                <a:tc>
                  <a:txBody>
                    <a:bodyPr/>
                    <a:lstStyle/>
                    <a:p>
                      <a:pPr marL="0" marR="0" algn="just">
                        <a:lnSpc>
                          <a:spcPct val="120000"/>
                        </a:lnSpc>
                        <a:spcBef>
                          <a:spcPts val="200"/>
                        </a:spcBef>
                        <a:spcAft>
                          <a:spcPts val="200"/>
                        </a:spcAft>
                      </a:pPr>
                      <a:r>
                        <a:rPr lang="en-GB" sz="1600" dirty="0">
                          <a:effectLst/>
                          <a:latin typeface="Century" pitchFamily="18" charset="0"/>
                        </a:rPr>
                        <a:t>Centralisation</a:t>
                      </a:r>
                      <a:endParaRPr lang="en-US" sz="1600" b="1" dirty="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dirty="0">
                          <a:effectLst/>
                          <a:latin typeface="Century" pitchFamily="18" charset="0"/>
                        </a:rPr>
                        <a:t>Decentralisation</a:t>
                      </a:r>
                      <a:endParaRPr lang="en-US" sz="1600" b="1" dirty="0">
                        <a:effectLst/>
                        <a:latin typeface="Century" pitchFamily="18" charset="0"/>
                        <a:ea typeface="Times New Roman"/>
                        <a:cs typeface="Times New Roman"/>
                      </a:endParaRPr>
                    </a:p>
                  </a:txBody>
                  <a:tcPr marL="68580" marR="68580" marT="0" marB="0"/>
                </a:tc>
              </a:tr>
              <a:tr h="923120">
                <a:tc>
                  <a:txBody>
                    <a:bodyPr/>
                    <a:lstStyle/>
                    <a:p>
                      <a:pPr marL="0" marR="0" algn="just">
                        <a:lnSpc>
                          <a:spcPct val="120000"/>
                        </a:lnSpc>
                        <a:spcBef>
                          <a:spcPts val="200"/>
                        </a:spcBef>
                        <a:spcAft>
                          <a:spcPts val="200"/>
                        </a:spcAft>
                      </a:pPr>
                      <a:r>
                        <a:rPr lang="en-GB" sz="1600" b="0" dirty="0">
                          <a:effectLst/>
                          <a:latin typeface="Century" pitchFamily="18" charset="0"/>
                        </a:rPr>
                        <a:t>Decisions are taken by upper level managers who have experience in making decisions.  </a:t>
                      </a:r>
                      <a:endParaRPr lang="en-US" sz="1600" b="0" dirty="0">
                        <a:effectLst/>
                        <a:latin typeface="Century" pitchFamily="18" charset="0"/>
                      </a:endParaRPr>
                    </a:p>
                    <a:p>
                      <a:pPr marL="0" marR="0" algn="just">
                        <a:lnSpc>
                          <a:spcPct val="120000"/>
                        </a:lnSpc>
                        <a:spcBef>
                          <a:spcPts val="200"/>
                        </a:spcBef>
                        <a:spcAft>
                          <a:spcPts val="200"/>
                        </a:spcAft>
                      </a:pPr>
                      <a:r>
                        <a:rPr lang="en-GB" sz="1600" b="0" dirty="0">
                          <a:effectLst/>
                          <a:latin typeface="Century" pitchFamily="18" charset="0"/>
                        </a:rPr>
                        <a:t> </a:t>
                      </a:r>
                      <a:endParaRPr lang="en-US" sz="1600" b="0" dirty="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b="0" dirty="0">
                          <a:effectLst/>
                          <a:latin typeface="Century" pitchFamily="18" charset="0"/>
                        </a:rPr>
                        <a:t>Decisions are taken by middle and lower level managers who may not have expertise in decision making.</a:t>
                      </a:r>
                      <a:endParaRPr lang="en-US" sz="1600" b="0" dirty="0">
                        <a:effectLst/>
                        <a:latin typeface="Century" pitchFamily="18" charset="0"/>
                        <a:ea typeface="Times New Roman"/>
                        <a:cs typeface="Times New Roman"/>
                      </a:endParaRPr>
                    </a:p>
                  </a:txBody>
                  <a:tcPr marL="68580" marR="68580" marT="0" marB="0"/>
                </a:tc>
              </a:tr>
              <a:tr h="552741">
                <a:tc>
                  <a:txBody>
                    <a:bodyPr/>
                    <a:lstStyle/>
                    <a:p>
                      <a:pPr marL="0" marR="0" algn="just">
                        <a:lnSpc>
                          <a:spcPct val="120000"/>
                        </a:lnSpc>
                        <a:spcBef>
                          <a:spcPts val="200"/>
                        </a:spcBef>
                        <a:spcAft>
                          <a:spcPts val="200"/>
                        </a:spcAft>
                      </a:pPr>
                      <a:r>
                        <a:rPr lang="en-GB" sz="1600" b="0" dirty="0">
                          <a:effectLst/>
                          <a:latin typeface="Century" pitchFamily="18" charset="0"/>
                        </a:rPr>
                        <a:t>Authority is in the hands of top management. </a:t>
                      </a:r>
                      <a:endParaRPr lang="en-US" sz="1600" b="0" dirty="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b="0" dirty="0">
                          <a:effectLst/>
                          <a:latin typeface="Century" pitchFamily="18" charset="0"/>
                        </a:rPr>
                        <a:t>Authority is dispersed to different levels of management.</a:t>
                      </a:r>
                      <a:endParaRPr lang="en-US" sz="1600" b="0" dirty="0">
                        <a:effectLst/>
                        <a:latin typeface="Century" pitchFamily="18" charset="0"/>
                        <a:ea typeface="Times New Roman"/>
                        <a:cs typeface="Times New Roman"/>
                      </a:endParaRPr>
                    </a:p>
                  </a:txBody>
                  <a:tcPr marL="68580" marR="68580" marT="0" marB="0"/>
                </a:tc>
              </a:tr>
              <a:tr h="483071">
                <a:tc>
                  <a:txBody>
                    <a:bodyPr/>
                    <a:lstStyle/>
                    <a:p>
                      <a:pPr marL="0" marR="0" algn="just">
                        <a:lnSpc>
                          <a:spcPct val="120000"/>
                        </a:lnSpc>
                        <a:spcBef>
                          <a:spcPts val="200"/>
                        </a:spcBef>
                        <a:spcAft>
                          <a:spcPts val="200"/>
                        </a:spcAft>
                      </a:pPr>
                      <a:r>
                        <a:rPr lang="en-GB" sz="1600" b="0" dirty="0">
                          <a:effectLst/>
                          <a:latin typeface="Century" pitchFamily="18" charset="0"/>
                        </a:rPr>
                        <a:t>Executive talent remains unutilised resulting in organisational stagnation.</a:t>
                      </a:r>
                      <a:endParaRPr lang="en-US" sz="1600" b="0" dirty="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b="0" dirty="0">
                          <a:effectLst/>
                          <a:latin typeface="Century" pitchFamily="18" charset="0"/>
                        </a:rPr>
                        <a:t>Organisations incur high costs for keeping specialised staff. </a:t>
                      </a:r>
                      <a:endParaRPr lang="en-US" sz="1600" b="0" dirty="0">
                        <a:effectLst/>
                        <a:latin typeface="Century" pitchFamily="18" charset="0"/>
                        <a:ea typeface="Times New Roman"/>
                        <a:cs typeface="Times New Roman"/>
                      </a:endParaRPr>
                    </a:p>
                  </a:txBody>
                  <a:tcPr marL="68580" marR="68580" marT="0" marB="0"/>
                </a:tc>
              </a:tr>
              <a:tr h="574773">
                <a:tc>
                  <a:txBody>
                    <a:bodyPr/>
                    <a:lstStyle/>
                    <a:p>
                      <a:pPr marL="0" marR="0" algn="just">
                        <a:lnSpc>
                          <a:spcPct val="120000"/>
                        </a:lnSpc>
                        <a:spcBef>
                          <a:spcPts val="200"/>
                        </a:spcBef>
                        <a:spcAft>
                          <a:spcPts val="200"/>
                        </a:spcAft>
                      </a:pPr>
                      <a:r>
                        <a:rPr lang="en-GB" sz="1600" b="0">
                          <a:effectLst/>
                          <a:latin typeface="Century" pitchFamily="18" charset="0"/>
                        </a:rPr>
                        <a:t>Decisions are often delayed that limits organisational growth.</a:t>
                      </a:r>
                      <a:endParaRPr lang="en-US" sz="1600" b="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b="0" dirty="0">
                          <a:effectLst/>
                          <a:latin typeface="Century" pitchFamily="18" charset="0"/>
                        </a:rPr>
                        <a:t>Decisions are made the moment the need arises. </a:t>
                      </a:r>
                      <a:endParaRPr lang="en-US" sz="1600" b="0" dirty="0">
                        <a:effectLst/>
                        <a:latin typeface="Century" pitchFamily="18" charset="0"/>
                        <a:ea typeface="Times New Roman"/>
                        <a:cs typeface="Times New Roman"/>
                      </a:endParaRPr>
                    </a:p>
                  </a:txBody>
                  <a:tcPr marL="68580" marR="68580" marT="0" marB="0"/>
                </a:tc>
              </a:tr>
              <a:tr h="391891">
                <a:tc>
                  <a:txBody>
                    <a:bodyPr/>
                    <a:lstStyle/>
                    <a:p>
                      <a:pPr marL="0" marR="0" algn="just">
                        <a:lnSpc>
                          <a:spcPct val="120000"/>
                        </a:lnSpc>
                        <a:spcBef>
                          <a:spcPts val="200"/>
                        </a:spcBef>
                        <a:spcAft>
                          <a:spcPts val="200"/>
                        </a:spcAft>
                      </a:pPr>
                      <a:r>
                        <a:rPr lang="en-GB" sz="1600" b="0">
                          <a:effectLst/>
                          <a:latin typeface="Century" pitchFamily="18" charset="0"/>
                        </a:rPr>
                        <a:t>Suitable for small organisations.</a:t>
                      </a:r>
                      <a:endParaRPr lang="en-US" sz="1600" b="0">
                        <a:effectLst/>
                        <a:latin typeface="Century" pitchFamily="18" charset="0"/>
                        <a:ea typeface="Times New Roman"/>
                        <a:cs typeface="Times New Roman"/>
                      </a:endParaRPr>
                    </a:p>
                  </a:txBody>
                  <a:tcPr marL="68580" marR="68580" marT="0" marB="0"/>
                </a:tc>
                <a:tc>
                  <a:txBody>
                    <a:bodyPr/>
                    <a:lstStyle/>
                    <a:p>
                      <a:pPr marL="0" marR="0" algn="just">
                        <a:lnSpc>
                          <a:spcPct val="120000"/>
                        </a:lnSpc>
                        <a:spcBef>
                          <a:spcPts val="200"/>
                        </a:spcBef>
                        <a:spcAft>
                          <a:spcPts val="200"/>
                        </a:spcAft>
                      </a:pPr>
                      <a:r>
                        <a:rPr lang="en-GB" sz="1600" b="0" dirty="0">
                          <a:effectLst/>
                          <a:latin typeface="Century" pitchFamily="18" charset="0"/>
                        </a:rPr>
                        <a:t>Suitable for large organisations.</a:t>
                      </a:r>
                      <a:endParaRPr lang="en-US" sz="1600" b="0" dirty="0">
                        <a:effectLst/>
                        <a:latin typeface="Century" pitchFamily="18" charset="0"/>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248879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1. Types of Managerial Decisions</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651496324"/>
              </p:ext>
            </p:extLst>
          </p:nvPr>
        </p:nvGraphicFramePr>
        <p:xfrm>
          <a:off x="685800" y="1905000"/>
          <a:ext cx="8001000" cy="4221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9029400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Types of Managerial Decisions</a:t>
            </a:r>
          </a:p>
        </p:txBody>
      </p:sp>
      <p:sp>
        <p:nvSpPr>
          <p:cNvPr id="8" name="Content Placeholder 7"/>
          <p:cNvSpPr>
            <a:spLocks noGrp="1"/>
          </p:cNvSpPr>
          <p:nvPr>
            <p:ph idx="1"/>
          </p:nvPr>
        </p:nvSpPr>
        <p:spPr>
          <a:xfrm>
            <a:off x="495300" y="1662545"/>
            <a:ext cx="8229600" cy="4229100"/>
          </a:xfrm>
        </p:spPr>
        <p:txBody>
          <a:bodyPr>
            <a:noAutofit/>
          </a:bodyPr>
          <a:lstStyle/>
          <a:p>
            <a:pPr algn="just">
              <a:lnSpc>
                <a:spcPct val="150000"/>
              </a:lnSpc>
            </a:pPr>
            <a:r>
              <a:rPr lang="en-US" sz="1600" dirty="0" smtClean="0">
                <a:latin typeface="Century" pitchFamily="18" charset="0"/>
              </a:rPr>
              <a:t>Based </a:t>
            </a:r>
            <a:r>
              <a:rPr lang="en-US" sz="1600" dirty="0">
                <a:latin typeface="Century" pitchFamily="18" charset="0"/>
              </a:rPr>
              <a:t>on the level of </a:t>
            </a:r>
            <a:r>
              <a:rPr lang="en-US" sz="1600" dirty="0" smtClean="0">
                <a:latin typeface="Century" pitchFamily="18" charset="0"/>
              </a:rPr>
              <a:t>management:</a:t>
            </a:r>
          </a:p>
          <a:p>
            <a:pPr lvl="1" algn="just">
              <a:lnSpc>
                <a:spcPct val="150000"/>
              </a:lnSpc>
            </a:pPr>
            <a:r>
              <a:rPr lang="en-GB" sz="1600" b="1" dirty="0">
                <a:latin typeface="Century" pitchFamily="18" charset="0"/>
              </a:rPr>
              <a:t>Strategic decisions: </a:t>
            </a:r>
            <a:r>
              <a:rPr lang="en-GB" sz="1600" dirty="0">
                <a:latin typeface="Century" pitchFamily="18" charset="0"/>
              </a:rPr>
              <a:t>These decisions are taken by the top management of an </a:t>
            </a:r>
            <a:r>
              <a:rPr lang="en-GB" sz="1600" dirty="0" smtClean="0">
                <a:latin typeface="Century" pitchFamily="18" charset="0"/>
              </a:rPr>
              <a:t>organisation.</a:t>
            </a:r>
          </a:p>
          <a:p>
            <a:pPr lvl="1" algn="just">
              <a:lnSpc>
                <a:spcPct val="150000"/>
              </a:lnSpc>
            </a:pPr>
            <a:r>
              <a:rPr lang="en-GB" sz="1600" b="1" dirty="0">
                <a:latin typeface="Century" pitchFamily="18" charset="0"/>
              </a:rPr>
              <a:t>Tactical decisions: </a:t>
            </a:r>
            <a:r>
              <a:rPr lang="en-GB" sz="1600" dirty="0">
                <a:latin typeface="Century" pitchFamily="18" charset="0"/>
              </a:rPr>
              <a:t>These decisions are taken by the middle management of an organisation</a:t>
            </a:r>
            <a:r>
              <a:rPr lang="en-GB" sz="1600" dirty="0" smtClean="0">
                <a:latin typeface="Century" pitchFamily="18" charset="0"/>
              </a:rPr>
              <a:t>.</a:t>
            </a:r>
          </a:p>
          <a:p>
            <a:pPr lvl="1" algn="just">
              <a:lnSpc>
                <a:spcPct val="150000"/>
              </a:lnSpc>
            </a:pPr>
            <a:r>
              <a:rPr lang="en-GB" sz="1600" b="1" dirty="0">
                <a:latin typeface="Century" pitchFamily="18" charset="0"/>
              </a:rPr>
              <a:t>Operational decisions: </a:t>
            </a:r>
            <a:r>
              <a:rPr lang="en-GB" sz="1600" dirty="0">
                <a:latin typeface="Century" pitchFamily="18" charset="0"/>
              </a:rPr>
              <a:t>These decisions</a:t>
            </a:r>
            <a:r>
              <a:rPr lang="en-GB" sz="1600" b="1" dirty="0">
                <a:latin typeface="Century" pitchFamily="18" charset="0"/>
              </a:rPr>
              <a:t> </a:t>
            </a:r>
            <a:r>
              <a:rPr lang="en-GB" sz="1600" dirty="0">
                <a:latin typeface="Century" pitchFamily="18" charset="0"/>
              </a:rPr>
              <a:t>are</a:t>
            </a:r>
            <a:r>
              <a:rPr lang="en-GB" sz="1600" b="1" dirty="0">
                <a:latin typeface="Century" pitchFamily="18" charset="0"/>
              </a:rPr>
              <a:t> </a:t>
            </a:r>
            <a:r>
              <a:rPr lang="en-GB" sz="1600" dirty="0">
                <a:latin typeface="Century" pitchFamily="18" charset="0"/>
              </a:rPr>
              <a:t>taken by operational managers for deciding the daily operations of an </a:t>
            </a:r>
            <a:r>
              <a:rPr lang="en-GB" sz="1600" dirty="0" smtClean="0">
                <a:latin typeface="Century" pitchFamily="18" charset="0"/>
              </a:rPr>
              <a:t>organisation.</a:t>
            </a:r>
            <a:endParaRPr lang="en-US" sz="1600" dirty="0">
              <a:latin typeface="Century" pitchFamily="18" charset="0"/>
            </a:endParaRPr>
          </a:p>
          <a:p>
            <a:pPr algn="just">
              <a:lnSpc>
                <a:spcPct val="150000"/>
              </a:lnSpc>
            </a:pPr>
            <a:r>
              <a:rPr lang="en-US" sz="1600" dirty="0" smtClean="0">
                <a:latin typeface="Century" pitchFamily="18" charset="0"/>
              </a:rPr>
              <a:t>Based </a:t>
            </a:r>
            <a:r>
              <a:rPr lang="en-US" sz="1600" dirty="0">
                <a:latin typeface="Century" pitchFamily="18" charset="0"/>
              </a:rPr>
              <a:t>on the nature of </a:t>
            </a:r>
            <a:r>
              <a:rPr lang="en-US" sz="1600" dirty="0" smtClean="0">
                <a:latin typeface="Century" pitchFamily="18" charset="0"/>
              </a:rPr>
              <a:t>decisions:</a:t>
            </a:r>
          </a:p>
          <a:p>
            <a:pPr lvl="1" algn="just">
              <a:lnSpc>
                <a:spcPct val="150000"/>
              </a:lnSpc>
            </a:pPr>
            <a:r>
              <a:rPr lang="en-GB" sz="1600" b="1" dirty="0">
                <a:latin typeface="Century" pitchFamily="18" charset="0"/>
              </a:rPr>
              <a:t>Programmed decisions</a:t>
            </a:r>
            <a:r>
              <a:rPr lang="en-GB" sz="1600" dirty="0">
                <a:latin typeface="Century" pitchFamily="18" charset="0"/>
              </a:rPr>
              <a:t>: These decisions are repetitive in nature and are made on a regular basis. </a:t>
            </a:r>
            <a:endParaRPr lang="en-GB" sz="1600" dirty="0" smtClean="0">
              <a:latin typeface="Century" pitchFamily="18" charset="0"/>
            </a:endParaRPr>
          </a:p>
          <a:p>
            <a:pPr lvl="1" algn="just">
              <a:lnSpc>
                <a:spcPct val="150000"/>
              </a:lnSpc>
            </a:pPr>
            <a:r>
              <a:rPr lang="en-GB" sz="1600" b="1" dirty="0">
                <a:latin typeface="Century" pitchFamily="18" charset="0"/>
              </a:rPr>
              <a:t>Non-programmed decisions</a:t>
            </a:r>
            <a:r>
              <a:rPr lang="en-GB" sz="1600" dirty="0">
                <a:latin typeface="Century" pitchFamily="18" charset="0"/>
              </a:rPr>
              <a:t>: These decisions are made only when the situation arises</a:t>
            </a:r>
            <a:r>
              <a:rPr lang="en-GB" sz="1200" dirty="0">
                <a:latin typeface="Century" pitchFamily="18" charset="0"/>
              </a:rPr>
              <a:t>. </a:t>
            </a:r>
            <a:endParaRPr lang="en-US" sz="1200" dirty="0">
              <a:latin typeface="Century" pitchFamily="18" charset="0"/>
            </a:endParaRPr>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350892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 Importance of Managerial Decision Making</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smtClean="0">
                <a:latin typeface="Century" pitchFamily="18" charset="0"/>
              </a:rPr>
              <a:t>Importance of </a:t>
            </a:r>
            <a:r>
              <a:rPr lang="en-US" sz="1600" dirty="0">
                <a:latin typeface="Century" pitchFamily="18" charset="0"/>
              </a:rPr>
              <a:t>managerial decision making in an </a:t>
            </a:r>
            <a:r>
              <a:rPr lang="en-US" sz="1600" dirty="0" smtClean="0">
                <a:latin typeface="Century" pitchFamily="18" charset="0"/>
              </a:rPr>
              <a:t>organisation is as follows: </a:t>
            </a:r>
            <a:endParaRPr lang="en-US" sz="1400" dirty="0">
              <a:latin typeface="Century" pitchFamily="18" charset="0"/>
            </a:endParaRPr>
          </a:p>
        </p:txBody>
      </p:sp>
      <p:graphicFrame>
        <p:nvGraphicFramePr>
          <p:cNvPr id="9" name="Diagram 8"/>
          <p:cNvGraphicFramePr/>
          <p:nvPr>
            <p:extLst>
              <p:ext uri="{D42A27DB-BD31-4B8C-83A1-F6EECF244321}">
                <p14:modId xmlns:p14="http://schemas.microsoft.com/office/powerpoint/2010/main" val="1562263317"/>
              </p:ext>
            </p:extLst>
          </p:nvPr>
        </p:nvGraphicFramePr>
        <p:xfrm>
          <a:off x="914400" y="2209800"/>
          <a:ext cx="6120130" cy="2805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62166356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Information Technology and Managerial Decision Making	</a:t>
            </a:r>
            <a:endParaRPr lang="en-US" sz="2400" b="1" dirty="0">
              <a:latin typeface="Century" panose="02040604050505020304" pitchFamily="18" charset="0"/>
            </a:endParaRPr>
          </a:p>
        </p:txBody>
      </p:sp>
      <p:sp>
        <p:nvSpPr>
          <p:cNvPr id="5" name="Content Placeholder 4"/>
          <p:cNvSpPr>
            <a:spLocks noGrp="1"/>
          </p:cNvSpPr>
          <p:nvPr>
            <p:ph idx="1"/>
          </p:nvPr>
        </p:nvSpPr>
        <p:spPr>
          <a:xfrm>
            <a:off x="457200" y="1583892"/>
            <a:ext cx="8229600" cy="4525963"/>
          </a:xfrm>
        </p:spPr>
        <p:txBody>
          <a:bodyPr>
            <a:normAutofit/>
          </a:bodyPr>
          <a:lstStyle/>
          <a:p>
            <a:pPr marL="0" indent="0">
              <a:lnSpc>
                <a:spcPct val="150000"/>
              </a:lnSpc>
              <a:buNone/>
            </a:pPr>
            <a:r>
              <a:rPr lang="en-US" sz="1600" dirty="0">
                <a:latin typeface="Century" pitchFamily="18" charset="0"/>
              </a:rPr>
              <a:t>An information system is a set of interrelated components that collects, stores, processes, generates, and disseminates information for effective business decision </a:t>
            </a:r>
            <a:r>
              <a:rPr lang="en-US" sz="1600" dirty="0" smtClean="0">
                <a:latin typeface="Century" pitchFamily="18" charset="0"/>
              </a:rPr>
              <a:t>making. Some important </a:t>
            </a:r>
            <a:r>
              <a:rPr lang="en-US" sz="1600" dirty="0">
                <a:latin typeface="Century" pitchFamily="18" charset="0"/>
              </a:rPr>
              <a:t>types of information </a:t>
            </a:r>
            <a:r>
              <a:rPr lang="en-US" sz="1600" dirty="0" smtClean="0">
                <a:latin typeface="Century" pitchFamily="18" charset="0"/>
              </a:rPr>
              <a:t>systems are:</a:t>
            </a:r>
          </a:p>
          <a:p>
            <a:pPr marL="0" indent="0">
              <a:lnSpc>
                <a:spcPct val="150000"/>
              </a:lnSpc>
              <a:buNone/>
            </a:pPr>
            <a:endParaRPr lang="en-US" sz="1600" dirty="0">
              <a:latin typeface="Century" pitchFamily="18" charset="0"/>
            </a:endParaRPr>
          </a:p>
        </p:txBody>
      </p:sp>
      <p:graphicFrame>
        <p:nvGraphicFramePr>
          <p:cNvPr id="7" name="Diagram 6"/>
          <p:cNvGraphicFramePr/>
          <p:nvPr>
            <p:extLst>
              <p:ext uri="{D42A27DB-BD31-4B8C-83A1-F6EECF244321}">
                <p14:modId xmlns:p14="http://schemas.microsoft.com/office/powerpoint/2010/main" val="2070794977"/>
              </p:ext>
            </p:extLst>
          </p:nvPr>
        </p:nvGraphicFramePr>
        <p:xfrm>
          <a:off x="1066800" y="3124200"/>
          <a:ext cx="6781800" cy="24669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736864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Information Technology and Managerial Decision Making</a:t>
            </a:r>
          </a:p>
        </p:txBody>
      </p:sp>
      <p:sp>
        <p:nvSpPr>
          <p:cNvPr id="5" name="Content Placeholder 4"/>
          <p:cNvSpPr>
            <a:spLocks noGrp="1"/>
          </p:cNvSpPr>
          <p:nvPr>
            <p:ph idx="1"/>
          </p:nvPr>
        </p:nvSpPr>
        <p:spPr>
          <a:xfrm>
            <a:off x="495300" y="1590819"/>
            <a:ext cx="8229600" cy="4525963"/>
          </a:xfrm>
        </p:spPr>
        <p:txBody>
          <a:bodyPr>
            <a:normAutofit/>
          </a:bodyPr>
          <a:lstStyle/>
          <a:p>
            <a:pPr marL="0" indent="0" algn="just">
              <a:lnSpc>
                <a:spcPct val="150000"/>
              </a:lnSpc>
              <a:buNone/>
            </a:pPr>
            <a:r>
              <a:rPr lang="en-US" sz="1600" dirty="0">
                <a:latin typeface="Century" pitchFamily="18" charset="0"/>
              </a:rPr>
              <a:t>Let us discuss </a:t>
            </a:r>
            <a:r>
              <a:rPr lang="en-US" sz="1600" dirty="0" smtClean="0">
                <a:latin typeface="Century" pitchFamily="18" charset="0"/>
              </a:rPr>
              <a:t>the </a:t>
            </a:r>
            <a:r>
              <a:rPr lang="en-US" sz="1600" dirty="0">
                <a:latin typeface="Century" pitchFamily="18" charset="0"/>
              </a:rPr>
              <a:t>information systems </a:t>
            </a:r>
            <a:r>
              <a:rPr lang="en-US" sz="1600" dirty="0" smtClean="0">
                <a:latin typeface="Century" pitchFamily="18" charset="0"/>
              </a:rPr>
              <a:t>in detail:</a:t>
            </a:r>
            <a:endParaRPr lang="en-US" sz="1600" dirty="0">
              <a:latin typeface="Century" pitchFamily="18" charset="0"/>
            </a:endParaRPr>
          </a:p>
          <a:p>
            <a:pPr algn="just">
              <a:lnSpc>
                <a:spcPct val="150000"/>
              </a:lnSpc>
            </a:pPr>
            <a:r>
              <a:rPr lang="en-US" sz="1600" b="1" dirty="0" smtClean="0">
                <a:latin typeface="Century" pitchFamily="18" charset="0"/>
              </a:rPr>
              <a:t>Executive </a:t>
            </a:r>
            <a:r>
              <a:rPr lang="en-US" sz="1600" b="1" dirty="0">
                <a:latin typeface="Century" pitchFamily="18" charset="0"/>
              </a:rPr>
              <a:t>Support System (ESS</a:t>
            </a:r>
            <a:r>
              <a:rPr lang="en-US" sz="1600" dirty="0">
                <a:latin typeface="Century" pitchFamily="18" charset="0"/>
              </a:rPr>
              <a:t>): It is an information system used by executive-level managers to make non-programmed decisions. It presents information in the form of </a:t>
            </a:r>
            <a:r>
              <a:rPr lang="en-US" sz="1600" dirty="0" err="1">
                <a:latin typeface="Century" pitchFamily="18" charset="0"/>
              </a:rPr>
              <a:t>summarised</a:t>
            </a:r>
            <a:r>
              <a:rPr lang="en-US" sz="1600" dirty="0">
                <a:latin typeface="Century" pitchFamily="18" charset="0"/>
              </a:rPr>
              <a:t> reports. </a:t>
            </a:r>
            <a:endParaRPr lang="en-US" sz="1600" dirty="0" smtClean="0">
              <a:latin typeface="Century" pitchFamily="18" charset="0"/>
            </a:endParaRPr>
          </a:p>
          <a:p>
            <a:pPr algn="just">
              <a:lnSpc>
                <a:spcPct val="150000"/>
              </a:lnSpc>
            </a:pPr>
            <a:r>
              <a:rPr lang="en-US" sz="1600" b="1" dirty="0">
                <a:latin typeface="Century" pitchFamily="18" charset="0"/>
              </a:rPr>
              <a:t>Transaction Processing System (TPS): </a:t>
            </a:r>
            <a:r>
              <a:rPr lang="en-US" sz="1600" dirty="0">
                <a:latin typeface="Century" pitchFamily="18" charset="0"/>
              </a:rPr>
              <a:t>This system is used to record all types of transactions that occur in an </a:t>
            </a:r>
            <a:r>
              <a:rPr lang="en-US" sz="1600" dirty="0" err="1">
                <a:latin typeface="Century" pitchFamily="18" charset="0"/>
              </a:rPr>
              <a:t>organisation</a:t>
            </a:r>
            <a:r>
              <a:rPr lang="en-US" sz="1600" dirty="0">
                <a:latin typeface="Century" pitchFamily="18" charset="0"/>
              </a:rPr>
              <a:t>. In TPS, there are two types of transaction </a:t>
            </a:r>
            <a:r>
              <a:rPr lang="en-US" sz="1600" dirty="0" smtClean="0">
                <a:latin typeface="Century" pitchFamily="18" charset="0"/>
              </a:rPr>
              <a:t>processing:</a:t>
            </a:r>
          </a:p>
          <a:p>
            <a:pPr lvl="1" algn="just">
              <a:lnSpc>
                <a:spcPct val="150000"/>
              </a:lnSpc>
            </a:pPr>
            <a:r>
              <a:rPr lang="en-US" sz="1600" b="1" dirty="0" smtClean="0">
                <a:latin typeface="Century" pitchFamily="18" charset="0"/>
              </a:rPr>
              <a:t>Batch </a:t>
            </a:r>
            <a:r>
              <a:rPr lang="en-US" sz="1600" b="1" dirty="0">
                <a:latin typeface="Century" pitchFamily="18" charset="0"/>
              </a:rPr>
              <a:t>transaction processing</a:t>
            </a:r>
            <a:r>
              <a:rPr lang="en-US" sz="1600" dirty="0">
                <a:latin typeface="Century" pitchFamily="18" charset="0"/>
              </a:rPr>
              <a:t>: In this type of processing, all the </a:t>
            </a:r>
            <a:r>
              <a:rPr lang="en-US" sz="1600" dirty="0" smtClean="0">
                <a:latin typeface="Century" pitchFamily="18" charset="0"/>
              </a:rPr>
              <a:t>	transactions </a:t>
            </a:r>
            <a:r>
              <a:rPr lang="en-US" sz="1600" dirty="0">
                <a:latin typeface="Century" pitchFamily="18" charset="0"/>
              </a:rPr>
              <a:t>are </a:t>
            </a:r>
            <a:r>
              <a:rPr lang="en-US" sz="1600" dirty="0" smtClean="0">
                <a:latin typeface="Century" pitchFamily="18" charset="0"/>
              </a:rPr>
              <a:t>gathered </a:t>
            </a:r>
            <a:r>
              <a:rPr lang="en-US" sz="1600" dirty="0">
                <a:latin typeface="Century" pitchFamily="18" charset="0"/>
              </a:rPr>
              <a:t>in batches for </a:t>
            </a:r>
            <a:r>
              <a:rPr lang="en-US" sz="1600" dirty="0" smtClean="0">
                <a:latin typeface="Century" pitchFamily="18" charset="0"/>
              </a:rPr>
              <a:t>processing. </a:t>
            </a:r>
          </a:p>
          <a:p>
            <a:pPr lvl="1" algn="just">
              <a:lnSpc>
                <a:spcPct val="150000"/>
              </a:lnSpc>
            </a:pPr>
            <a:r>
              <a:rPr lang="en-US" sz="1600" b="1" dirty="0" smtClean="0">
                <a:latin typeface="Century" pitchFamily="18" charset="0"/>
              </a:rPr>
              <a:t>Real-time </a:t>
            </a:r>
            <a:r>
              <a:rPr lang="en-US" sz="1600" b="1" dirty="0">
                <a:latin typeface="Century" pitchFamily="18" charset="0"/>
              </a:rPr>
              <a:t>transaction processing</a:t>
            </a:r>
            <a:r>
              <a:rPr lang="en-US" sz="1600" dirty="0">
                <a:latin typeface="Century" pitchFamily="18" charset="0"/>
              </a:rPr>
              <a:t>: In this type of processing, a transaction </a:t>
            </a:r>
            <a:r>
              <a:rPr lang="en-US" sz="1600" dirty="0" smtClean="0">
                <a:latin typeface="Century" pitchFamily="18" charset="0"/>
              </a:rPr>
              <a:t>is </a:t>
            </a:r>
            <a:r>
              <a:rPr lang="en-US" sz="1600" dirty="0">
                <a:latin typeface="Century" pitchFamily="18" charset="0"/>
              </a:rPr>
              <a:t>processed immediately. </a:t>
            </a:r>
          </a:p>
          <a:p>
            <a:endParaRPr lang="en-GB"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85149882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Information Technology and Managerial Decision Making</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algn="just">
              <a:lnSpc>
                <a:spcPct val="150000"/>
              </a:lnSpc>
            </a:pPr>
            <a:r>
              <a:rPr lang="en-US" sz="1600" b="1" dirty="0">
                <a:latin typeface="Century" pitchFamily="18" charset="0"/>
              </a:rPr>
              <a:t>Management Information System (MIS): </a:t>
            </a:r>
            <a:r>
              <a:rPr lang="en-US" sz="1600" dirty="0">
                <a:latin typeface="Century" pitchFamily="18" charset="0"/>
              </a:rPr>
              <a:t>It is an integrated system that provides information to support the decision making process of an </a:t>
            </a:r>
            <a:r>
              <a:rPr lang="en-US" sz="1600" dirty="0" err="1">
                <a:latin typeface="Century" pitchFamily="18" charset="0"/>
              </a:rPr>
              <a:t>organisation</a:t>
            </a:r>
            <a:r>
              <a:rPr lang="en-US" sz="1600" dirty="0">
                <a:latin typeface="Century" pitchFamily="18" charset="0"/>
              </a:rPr>
              <a:t>. The most important components of MIS are:</a:t>
            </a:r>
          </a:p>
          <a:p>
            <a:pPr lvl="1" algn="just">
              <a:lnSpc>
                <a:spcPct val="150000"/>
              </a:lnSpc>
            </a:pPr>
            <a:r>
              <a:rPr lang="en-US" sz="1600" dirty="0" smtClean="0">
                <a:latin typeface="Century" pitchFamily="18" charset="0"/>
              </a:rPr>
              <a:t>      Hardware</a:t>
            </a:r>
            <a:endParaRPr lang="en-US" sz="1600" dirty="0">
              <a:latin typeface="Century" pitchFamily="18" charset="0"/>
            </a:endParaRPr>
          </a:p>
          <a:p>
            <a:pPr lvl="1" algn="just">
              <a:lnSpc>
                <a:spcPct val="150000"/>
              </a:lnSpc>
            </a:pPr>
            <a:r>
              <a:rPr lang="en-US" sz="1600" dirty="0" smtClean="0">
                <a:latin typeface="Century" pitchFamily="18" charset="0"/>
              </a:rPr>
              <a:t>      Software</a:t>
            </a:r>
            <a:endParaRPr lang="en-US" sz="1600" dirty="0">
              <a:latin typeface="Century" pitchFamily="18" charset="0"/>
            </a:endParaRPr>
          </a:p>
          <a:p>
            <a:pPr lvl="1" algn="just">
              <a:lnSpc>
                <a:spcPct val="150000"/>
              </a:lnSpc>
            </a:pPr>
            <a:r>
              <a:rPr lang="en-US" sz="1600" dirty="0" smtClean="0">
                <a:latin typeface="Century" pitchFamily="18" charset="0"/>
              </a:rPr>
              <a:t>      Procedures</a:t>
            </a:r>
            <a:endParaRPr lang="en-US" sz="1600" dirty="0">
              <a:latin typeface="Century" pitchFamily="18" charset="0"/>
            </a:endParaRPr>
          </a:p>
          <a:p>
            <a:pPr lvl="1" algn="just">
              <a:lnSpc>
                <a:spcPct val="150000"/>
              </a:lnSpc>
            </a:pPr>
            <a:r>
              <a:rPr lang="en-US" sz="1600" dirty="0" smtClean="0">
                <a:latin typeface="Century" pitchFamily="18" charset="0"/>
              </a:rPr>
              <a:t>      Data</a:t>
            </a:r>
            <a:endParaRPr lang="en-US" sz="1600" dirty="0">
              <a:latin typeface="Century" pitchFamily="18" charset="0"/>
            </a:endParaRPr>
          </a:p>
          <a:p>
            <a:pPr lvl="1" algn="just">
              <a:lnSpc>
                <a:spcPct val="150000"/>
              </a:lnSpc>
            </a:pPr>
            <a:r>
              <a:rPr lang="en-US" sz="1600" dirty="0" smtClean="0">
                <a:latin typeface="Century" pitchFamily="18" charset="0"/>
              </a:rPr>
              <a:t>      People</a:t>
            </a:r>
            <a:endParaRPr lang="en-US" sz="1600" dirty="0">
              <a:latin typeface="Century" pitchFamily="18" charset="0"/>
            </a:endParaRPr>
          </a:p>
          <a:p>
            <a:pPr>
              <a:lnSpc>
                <a:spcPct val="150000"/>
              </a:lnSpc>
            </a:pPr>
            <a:endParaRPr lang="en-US"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7378516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4. Information Technology and Managerial Decision Making</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algn="just">
              <a:lnSpc>
                <a:spcPct val="150000"/>
              </a:lnSpc>
            </a:pPr>
            <a:r>
              <a:rPr lang="en-US" sz="1600" b="1" dirty="0">
                <a:latin typeface="Century" pitchFamily="18" charset="0"/>
              </a:rPr>
              <a:t>Decision Support System (DSS): </a:t>
            </a:r>
            <a:r>
              <a:rPr lang="en-US" sz="1600" dirty="0">
                <a:latin typeface="Century" pitchFamily="18" charset="0"/>
              </a:rPr>
              <a:t>It is an interactive software-based system that produces information from raw data, documents, and personnel knowledge. </a:t>
            </a:r>
          </a:p>
          <a:p>
            <a:pPr algn="just">
              <a:lnSpc>
                <a:spcPct val="150000"/>
              </a:lnSpc>
            </a:pPr>
            <a:r>
              <a:rPr lang="en-US" sz="1600" b="1" dirty="0">
                <a:latin typeface="Century" pitchFamily="18" charset="0"/>
              </a:rPr>
              <a:t>Office Automation System:  </a:t>
            </a:r>
            <a:r>
              <a:rPr lang="en-US" sz="1600" dirty="0">
                <a:latin typeface="Century" pitchFamily="18" charset="0"/>
              </a:rPr>
              <a:t>It is a </a:t>
            </a:r>
            <a:r>
              <a:rPr lang="en-US" sz="1600" dirty="0" err="1">
                <a:latin typeface="Century" pitchFamily="18" charset="0"/>
              </a:rPr>
              <a:t>computerised</a:t>
            </a:r>
            <a:r>
              <a:rPr lang="en-US" sz="1600" dirty="0">
                <a:latin typeface="Century" pitchFamily="18" charset="0"/>
              </a:rPr>
              <a:t> system that helps in making decisions related to day-to-day administrative and business activities performed in an organisation. </a:t>
            </a:r>
          </a:p>
          <a:p>
            <a:endParaRPr lang="en-US" sz="1600" dirty="0"/>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482049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2. Approaches to Management</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800" dirty="0">
                <a:latin typeface="Century" pitchFamily="18" charset="0"/>
              </a:rPr>
              <a:t>Classical Approach</a:t>
            </a:r>
          </a:p>
          <a:p>
            <a:pPr marL="0" indent="0" algn="just">
              <a:lnSpc>
                <a:spcPct val="150000"/>
              </a:lnSpc>
              <a:buNone/>
            </a:pPr>
            <a:r>
              <a:rPr lang="en-US" sz="1600" dirty="0">
                <a:latin typeface="Century" pitchFamily="18" charset="0"/>
              </a:rPr>
              <a:t>These approaches are discussed </a:t>
            </a:r>
            <a:r>
              <a:rPr lang="en-US" sz="1600" dirty="0" smtClean="0">
                <a:latin typeface="Century" pitchFamily="18" charset="0"/>
              </a:rPr>
              <a:t>as follows:</a:t>
            </a:r>
            <a:endParaRPr lang="en-US" sz="1600" dirty="0">
              <a:latin typeface="Century" pitchFamily="18" charset="0"/>
            </a:endParaRPr>
          </a:p>
          <a:p>
            <a:pPr algn="just">
              <a:lnSpc>
                <a:spcPct val="150000"/>
              </a:lnSpc>
            </a:pPr>
            <a:r>
              <a:rPr lang="en-US" sz="1600" dirty="0">
                <a:latin typeface="Century" pitchFamily="18" charset="0"/>
              </a:rPr>
              <a:t> </a:t>
            </a:r>
            <a:r>
              <a:rPr lang="en-US" sz="1600" b="1" dirty="0">
                <a:latin typeface="Century" pitchFamily="18" charset="0"/>
              </a:rPr>
              <a:t>Scientific Management: </a:t>
            </a:r>
            <a:r>
              <a:rPr lang="en-US" sz="1600" dirty="0">
                <a:latin typeface="Century" pitchFamily="18" charset="0"/>
              </a:rPr>
              <a:t>The scientific management approach was developed by Frederick Winslow Taylor (1856-1915), who was an American engineer. Thus, scientific management is also popular by the name of </a:t>
            </a:r>
            <a:r>
              <a:rPr lang="en-US" sz="1600" dirty="0" err="1">
                <a:latin typeface="Century" pitchFamily="18" charset="0"/>
              </a:rPr>
              <a:t>Taylorism</a:t>
            </a:r>
            <a:r>
              <a:rPr lang="en-US" sz="1600" dirty="0">
                <a:latin typeface="Century" pitchFamily="18" charset="0"/>
              </a:rPr>
              <a:t>.</a:t>
            </a:r>
          </a:p>
          <a:p>
            <a:pPr algn="just">
              <a:lnSpc>
                <a:spcPct val="150000"/>
              </a:lnSpc>
            </a:pPr>
            <a:r>
              <a:rPr lang="en-GB" sz="1600" b="1" dirty="0">
                <a:latin typeface="Century" pitchFamily="18" charset="0"/>
              </a:rPr>
              <a:t>Administrative Management</a:t>
            </a:r>
            <a:r>
              <a:rPr lang="en-GB" sz="1600" dirty="0">
                <a:latin typeface="Century" pitchFamily="18" charset="0"/>
              </a:rPr>
              <a:t>: Henry </a:t>
            </a:r>
            <a:r>
              <a:rPr lang="en-GB" sz="1600" dirty="0" err="1">
                <a:latin typeface="Century" pitchFamily="18" charset="0"/>
              </a:rPr>
              <a:t>Fayol</a:t>
            </a:r>
            <a:r>
              <a:rPr lang="en-GB" sz="1600" dirty="0">
                <a:latin typeface="Century" pitchFamily="18" charset="0"/>
              </a:rPr>
              <a:t> (1841-1925), a French mining engineer, promoted the concept of administrative management. He focussed on developing administrative principles that could be applicable to both general and higher managerial levels.</a:t>
            </a:r>
          </a:p>
          <a:p>
            <a:pPr algn="just">
              <a:lnSpc>
                <a:spcPct val="150000"/>
              </a:lnSpc>
            </a:pPr>
            <a:r>
              <a:rPr lang="en-US" sz="1600" b="1" dirty="0">
                <a:latin typeface="Century" pitchFamily="18" charset="0"/>
              </a:rPr>
              <a:t>Bureaucratic Management:  </a:t>
            </a:r>
            <a:r>
              <a:rPr lang="en-US" sz="1600" dirty="0">
                <a:latin typeface="Century" pitchFamily="18" charset="0"/>
              </a:rPr>
              <a:t>Bureaucratic management was promoted by Max Webber (1864-1920), who was a German sociologist. According to Webber, bureaucratic management is the most appropriate administration. </a:t>
            </a:r>
            <a:endParaRPr lang="en-GB" sz="1600" dirty="0">
              <a:latin typeface="Century" pitchFamily="18" charset="0"/>
            </a:endParaRPr>
          </a:p>
          <a:p>
            <a:pPr algn="just">
              <a:lnSpc>
                <a:spcPct val="150000"/>
              </a:lnSpc>
            </a:pPr>
            <a:endParaRPr lang="en-US" sz="1600" dirty="0">
              <a:latin typeface="Century" pitchFamily="18" charset="0"/>
            </a:endParaRPr>
          </a:p>
          <a:p>
            <a:pPr marL="0" indent="0" algn="just">
              <a:buNone/>
            </a:pPr>
            <a:endParaRPr lang="en-GB" sz="1600" dirty="0" smtClean="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9336786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US" sz="1600" dirty="0" smtClean="0">
                <a:latin typeface="Century" pitchFamily="18" charset="0"/>
              </a:rPr>
              <a:t>A </a:t>
            </a:r>
            <a:r>
              <a:rPr lang="en-US" sz="1600" dirty="0">
                <a:latin typeface="Century" pitchFamily="18" charset="0"/>
              </a:rPr>
              <a:t>decision is a course of action or a conclusion that is derived after consideration of many factors.</a:t>
            </a:r>
          </a:p>
          <a:p>
            <a:pPr lvl="0" algn="just">
              <a:lnSpc>
                <a:spcPct val="150000"/>
              </a:lnSpc>
            </a:pPr>
            <a:r>
              <a:rPr lang="en-US" sz="1600" dirty="0" smtClean="0">
                <a:latin typeface="Century" pitchFamily="18" charset="0"/>
              </a:rPr>
              <a:t>Decision </a:t>
            </a:r>
            <a:r>
              <a:rPr lang="en-US" sz="1600" dirty="0">
                <a:latin typeface="Century" pitchFamily="18" charset="0"/>
              </a:rPr>
              <a:t>making is a problem solving process of selecting a feasible solution from all available alternatives.</a:t>
            </a:r>
          </a:p>
          <a:p>
            <a:pPr lvl="0" algn="just">
              <a:lnSpc>
                <a:spcPct val="150000"/>
              </a:lnSpc>
            </a:pPr>
            <a:r>
              <a:rPr lang="en-US" sz="1600" dirty="0" err="1" smtClean="0">
                <a:latin typeface="Century" pitchFamily="18" charset="0"/>
              </a:rPr>
              <a:t>Organisations</a:t>
            </a:r>
            <a:r>
              <a:rPr lang="en-US" sz="1600" dirty="0" smtClean="0">
                <a:latin typeface="Century" pitchFamily="18" charset="0"/>
              </a:rPr>
              <a:t> </a:t>
            </a:r>
            <a:r>
              <a:rPr lang="en-US" sz="1600" dirty="0">
                <a:latin typeface="Century" pitchFamily="18" charset="0"/>
              </a:rPr>
              <a:t>can use various types of decision making models for finding the solutions to problems. </a:t>
            </a:r>
            <a:endParaRPr lang="en-US" sz="1600" dirty="0" smtClean="0">
              <a:latin typeface="Century" pitchFamily="18" charset="0"/>
            </a:endParaRPr>
          </a:p>
          <a:p>
            <a:pPr lvl="0" algn="just">
              <a:lnSpc>
                <a:spcPct val="150000"/>
              </a:lnSpc>
            </a:pPr>
            <a:r>
              <a:rPr lang="en-US" sz="1600" dirty="0" smtClean="0">
                <a:latin typeface="Century" pitchFamily="18" charset="0"/>
              </a:rPr>
              <a:t>Effective </a:t>
            </a:r>
            <a:r>
              <a:rPr lang="en-US" sz="1600" dirty="0">
                <a:latin typeface="Century" pitchFamily="18" charset="0"/>
              </a:rPr>
              <a:t>decision making requires correct, complete and timely information for analysis. For this, various information systems are used, such as ESS, TPS, MIS, DSS, and OAS</a:t>
            </a:r>
            <a:r>
              <a:rPr lang="en-US" sz="1600" dirty="0" smtClean="0">
                <a:latin typeface="Century" pitchFamily="18" charset="0"/>
              </a:rPr>
              <a:t>.</a:t>
            </a:r>
            <a:endParaRPr lang="en-US" sz="1600" dirty="0">
              <a:latin typeface="Century" pitchFamily="18" charset="0"/>
            </a:endParaRPr>
          </a:p>
          <a:p>
            <a:pPr lvl="0" algn="just">
              <a:lnSpc>
                <a:spcPct val="150000"/>
              </a:lnSpc>
            </a:pPr>
            <a:endParaRPr lang="en-US" sz="1600" dirty="0">
              <a:latin typeface="Century" pitchFamily="18" charset="0"/>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0484799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48421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7</a:t>
            </a:r>
            <a:r>
              <a:rPr lang="en-GB" sz="3200" b="1" dirty="0" smtClean="0">
                <a:solidFill>
                  <a:prstClr val="black"/>
                </a:solidFill>
                <a:latin typeface="Century" panose="02040604050505020304" pitchFamily="18" charset="0"/>
              </a:rPr>
              <a:t>: Leadership</a:t>
            </a:r>
            <a:endParaRPr lang="en-GB"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1642949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2575414258"/>
              </p:ext>
            </p:extLst>
          </p:nvPr>
        </p:nvGraphicFramePr>
        <p:xfrm>
          <a:off x="228600" y="685799"/>
          <a:ext cx="8686800" cy="5074012"/>
        </p:xfrm>
        <a:graphic>
          <a:graphicData uri="http://schemas.openxmlformats.org/drawingml/2006/table">
            <a:tbl>
              <a:tblPr firstRow="1" bandRow="1">
                <a:tableStyleId>{9DCAF9ED-07DC-4A11-8D7F-57B35C25682E}</a:tableStyleId>
              </a:tblPr>
              <a:tblGrid>
                <a:gridCol w="1206500"/>
                <a:gridCol w="2010834"/>
                <a:gridCol w="3297766"/>
                <a:gridCol w="2171700"/>
              </a:tblGrid>
              <a:tr h="726322">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873879">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518802">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150</a:t>
                      </a:r>
                      <a:endParaRPr lang="en-GB" sz="1600" dirty="0">
                        <a:solidFill>
                          <a:schemeClr val="tx1"/>
                        </a:solidFill>
                        <a:latin typeface="Century" pitchFamily="18" charset="0"/>
                      </a:endParaRPr>
                    </a:p>
                  </a:txBody>
                  <a:tcPr/>
                </a:tc>
              </a:tr>
              <a:tr h="518802">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3" action="ppaction://hlinksldjump"/>
                        </a:rPr>
                        <a:t>Meaning of Leadership</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151-164</a:t>
                      </a:r>
                      <a:endParaRPr lang="en-GB" sz="1600" dirty="0">
                        <a:solidFill>
                          <a:schemeClr val="tx1"/>
                        </a:solidFill>
                        <a:latin typeface="Century" pitchFamily="18" charset="0"/>
                      </a:endParaRPr>
                    </a:p>
                  </a:txBody>
                  <a:tcPr/>
                </a:tc>
              </a:tr>
              <a:tr h="518802">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4" action="ppaction://hlinksldjump"/>
                        </a:rPr>
                        <a:t>Leadership vs. Management</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165-166</a:t>
                      </a:r>
                      <a:endParaRPr lang="en-GB" sz="1600" dirty="0">
                        <a:solidFill>
                          <a:schemeClr val="tx1"/>
                        </a:solidFill>
                        <a:latin typeface="Century" pitchFamily="18" charset="0"/>
                      </a:endParaRPr>
                    </a:p>
                  </a:txBody>
                  <a:tcPr/>
                </a:tc>
              </a:tr>
              <a:tr h="518802">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Leadership and Teamwork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167</a:t>
                      </a:r>
                      <a:endParaRPr lang="en-GB" sz="1600" dirty="0">
                        <a:solidFill>
                          <a:schemeClr val="tx1"/>
                        </a:solidFill>
                        <a:latin typeface="Century" pitchFamily="18" charset="0"/>
                      </a:endParaRPr>
                    </a:p>
                  </a:txBody>
                  <a:tcPr/>
                </a:tc>
              </a:tr>
              <a:tr h="879801">
                <a:tc>
                  <a:txBody>
                    <a:bodyPr/>
                    <a:lstStyle/>
                    <a:p>
                      <a:pPr algn="ctr">
                        <a:lnSpc>
                          <a:spcPct val="150000"/>
                        </a:lnSpc>
                      </a:pPr>
                      <a:r>
                        <a:rPr lang="en-GB" sz="1600" dirty="0" smtClean="0">
                          <a:latin typeface="Century" pitchFamily="18" charset="0"/>
                        </a:rPr>
                        <a:t>5 </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effectLst/>
                          <a:latin typeface="Century" pitchFamily="18" charset="0"/>
                          <a:ea typeface="+mn-ea"/>
                          <a:cs typeface="+mn-cs"/>
                          <a:hlinkClick r:id="rId6" action="ppaction://hlinksldjump"/>
                        </a:rPr>
                        <a:t>Leadership and Group Decision Making</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168</a:t>
                      </a:r>
                      <a:endParaRPr lang="en-GB" sz="1600" dirty="0">
                        <a:solidFill>
                          <a:schemeClr val="tx1"/>
                        </a:solidFill>
                        <a:latin typeface="Century" pitchFamily="18" charset="0"/>
                      </a:endParaRPr>
                    </a:p>
                  </a:txBody>
                  <a:tcPr/>
                </a:tc>
              </a:tr>
              <a:tr h="518802">
                <a:tc>
                  <a:txBody>
                    <a:bodyPr/>
                    <a:lstStyle/>
                    <a:p>
                      <a:pPr algn="ctr">
                        <a:lnSpc>
                          <a:spcPct val="150000"/>
                        </a:lnSpc>
                      </a:pPr>
                      <a:r>
                        <a:rPr lang="en-GB" sz="1600" dirty="0" smtClean="0">
                          <a:latin typeface="Century" pitchFamily="18" charset="0"/>
                        </a:rPr>
                        <a:t>6</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7"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169</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25948913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a:latin typeface="Century" pitchFamily="18" charset="0"/>
              </a:rPr>
              <a:t>Explain the concept of leadership</a:t>
            </a:r>
          </a:p>
          <a:p>
            <a:pPr algn="just">
              <a:lnSpc>
                <a:spcPct val="150000"/>
              </a:lnSpc>
            </a:pPr>
            <a:r>
              <a:rPr lang="en-US" sz="1600" dirty="0">
                <a:latin typeface="Century" pitchFamily="18" charset="0"/>
              </a:rPr>
              <a:t>Differentiate between leadership and management</a:t>
            </a:r>
          </a:p>
          <a:p>
            <a:pPr algn="just">
              <a:lnSpc>
                <a:spcPct val="150000"/>
              </a:lnSpc>
            </a:pPr>
            <a:r>
              <a:rPr lang="en-US" sz="1600" dirty="0">
                <a:latin typeface="Century" pitchFamily="18" charset="0"/>
              </a:rPr>
              <a:t>Discuss how leadership affects team work competency</a:t>
            </a:r>
          </a:p>
          <a:p>
            <a:pPr algn="just">
              <a:lnSpc>
                <a:spcPct val="150000"/>
              </a:lnSpc>
            </a:pPr>
            <a:r>
              <a:rPr lang="en-US" sz="1600" dirty="0">
                <a:latin typeface="Century" pitchFamily="18" charset="0"/>
              </a:rPr>
              <a:t>Explain the role of leadership in group decision making</a:t>
            </a:r>
          </a:p>
          <a:p>
            <a:endParaRPr lang="en-US" sz="1600" dirty="0"/>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2042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US" sz="2400" b="1" dirty="0">
                <a:latin typeface="Century" panose="02040604050505020304" pitchFamily="18" charset="0"/>
              </a:rPr>
              <a:t>Meaning of Leadership</a:t>
            </a: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Leadership is an individual’s skill to make strong decisions and inspire others to perform efficiently. </a:t>
            </a:r>
          </a:p>
          <a:p>
            <a:pPr algn="just">
              <a:lnSpc>
                <a:spcPct val="150000"/>
              </a:lnSpc>
            </a:pPr>
            <a:r>
              <a:rPr lang="en-US" sz="1600" dirty="0">
                <a:latin typeface="Century" pitchFamily="18" charset="0"/>
              </a:rPr>
              <a:t>In the </a:t>
            </a:r>
            <a:r>
              <a:rPr lang="en-US" sz="1600" dirty="0" err="1">
                <a:latin typeface="Century" pitchFamily="18" charset="0"/>
              </a:rPr>
              <a:t>organisational</a:t>
            </a:r>
            <a:r>
              <a:rPr lang="en-US" sz="1600" dirty="0">
                <a:latin typeface="Century" pitchFamily="18" charset="0"/>
              </a:rPr>
              <a:t> context, leadership is an ability of an individual to influence an employee or a group of employees toward the attainment of a vision or a set of goals. </a:t>
            </a:r>
          </a:p>
          <a:p>
            <a:pPr algn="just">
              <a:lnSpc>
                <a:spcPct val="150000"/>
              </a:lnSpc>
            </a:pPr>
            <a:r>
              <a:rPr lang="en-US" sz="1600" dirty="0">
                <a:latin typeface="Century" pitchFamily="18" charset="0"/>
              </a:rPr>
              <a:t>A leader is one who trains and influences people having diverse abilities and skills to work in a coordinated manner and achieve </a:t>
            </a:r>
            <a:r>
              <a:rPr lang="en-US" sz="1600" dirty="0" err="1">
                <a:latin typeface="Century" pitchFamily="18" charset="0"/>
              </a:rPr>
              <a:t>organisational</a:t>
            </a:r>
            <a:r>
              <a:rPr lang="en-US" sz="1600" dirty="0">
                <a:latin typeface="Century" pitchFamily="18" charset="0"/>
              </a:rPr>
              <a:t> goals and objectives.</a:t>
            </a:r>
          </a:p>
          <a:p>
            <a:pPr algn="just">
              <a:lnSpc>
                <a:spcPct val="150000"/>
              </a:lnSpc>
            </a:pPr>
            <a:r>
              <a:rPr lang="en-US" sz="1600" dirty="0">
                <a:latin typeface="Century" pitchFamily="18" charset="0"/>
              </a:rPr>
              <a:t>Traditionally, the term leader was used for an administrator who was responsible for managing office activities. However, over the passage of time, the scope of leaders has increased in an </a:t>
            </a:r>
            <a:r>
              <a:rPr lang="en-US" sz="1600" dirty="0" err="1">
                <a:latin typeface="Century" pitchFamily="18" charset="0"/>
              </a:rPr>
              <a:t>organisational</a:t>
            </a:r>
            <a:r>
              <a:rPr lang="en-US" sz="1600" dirty="0">
                <a:latin typeface="Century" pitchFamily="18" charset="0"/>
              </a:rPr>
              <a:t> setting. </a:t>
            </a: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258948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According to Chester Bernard, “Leadership is the quality of </a:t>
            </a:r>
            <a:r>
              <a:rPr lang="en-GB" sz="1600" dirty="0">
                <a:latin typeface="Century" pitchFamily="18" charset="0"/>
              </a:rPr>
              <a:t>behaviour</a:t>
            </a:r>
            <a:r>
              <a:rPr lang="en-US" sz="1600" dirty="0">
                <a:latin typeface="Century" pitchFamily="18" charset="0"/>
              </a:rPr>
              <a:t> of the individual whereby they guide people on their activities in </a:t>
            </a:r>
            <a:r>
              <a:rPr lang="en-GB" sz="1600" dirty="0">
                <a:latin typeface="Century" pitchFamily="18" charset="0"/>
              </a:rPr>
              <a:t>organised</a:t>
            </a:r>
            <a:r>
              <a:rPr lang="en-US" sz="1600" dirty="0">
                <a:latin typeface="Century" pitchFamily="18" charset="0"/>
              </a:rPr>
              <a:t> effort.”</a:t>
            </a:r>
          </a:p>
          <a:p>
            <a:pPr algn="just">
              <a:lnSpc>
                <a:spcPct val="150000"/>
              </a:lnSpc>
            </a:pPr>
            <a:r>
              <a:rPr lang="en-US" sz="1600" dirty="0" smtClean="0">
                <a:latin typeface="Century" pitchFamily="18" charset="0"/>
              </a:rPr>
              <a:t>According </a:t>
            </a:r>
            <a:r>
              <a:rPr lang="en-US" sz="1600" dirty="0">
                <a:latin typeface="Century" pitchFamily="18" charset="0"/>
              </a:rPr>
              <a:t>to Keith Davis, “Leadership is a human factor, which binds a group together and motivates towards the particular goals.”</a:t>
            </a:r>
          </a:p>
          <a:p>
            <a:pPr algn="just">
              <a:lnSpc>
                <a:spcPct val="150000"/>
              </a:lnSpc>
            </a:pPr>
            <a:r>
              <a:rPr lang="en-US" sz="1600" dirty="0">
                <a:latin typeface="Century" pitchFamily="18" charset="0"/>
              </a:rPr>
              <a:t>According to Koontz and O’Donnell “Leadership is the ability to exert interpersonal influence by means of communication towards achievement of goals.”</a:t>
            </a:r>
          </a:p>
          <a:p>
            <a:pPr algn="just">
              <a:lnSpc>
                <a:spcPct val="150000"/>
              </a:lnSpc>
            </a:pPr>
            <a:r>
              <a:rPr lang="en-US" sz="1600" dirty="0">
                <a:latin typeface="Century" pitchFamily="18" charset="0"/>
              </a:rPr>
              <a:t>According to Management guru Peter F </a:t>
            </a:r>
            <a:r>
              <a:rPr lang="en-GB" sz="1600" dirty="0" err="1">
                <a:latin typeface="Century" pitchFamily="18" charset="0"/>
              </a:rPr>
              <a:t>Drucker</a:t>
            </a:r>
            <a:r>
              <a:rPr lang="en-US" sz="1600" dirty="0">
                <a:latin typeface="Century" pitchFamily="18" charset="0"/>
              </a:rPr>
              <a:t>, “Leadership is the lifting of people’s vision to a higher sight, the raising of their performance to a higher standard, the building of their personality beyond its normal limitation.”</a:t>
            </a: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1934133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Characteristics of a Leader</a:t>
            </a:r>
          </a:p>
        </p:txBody>
      </p:sp>
      <p:graphicFrame>
        <p:nvGraphicFramePr>
          <p:cNvPr id="7" name="Diagram 6"/>
          <p:cNvGraphicFramePr/>
          <p:nvPr>
            <p:extLst>
              <p:ext uri="{D42A27DB-BD31-4B8C-83A1-F6EECF244321}">
                <p14:modId xmlns:p14="http://schemas.microsoft.com/office/powerpoint/2010/main" val="1192510149"/>
              </p:ext>
            </p:extLst>
          </p:nvPr>
        </p:nvGraphicFramePr>
        <p:xfrm>
          <a:off x="914400" y="2133600"/>
          <a:ext cx="73914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263946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lnSpcReduction="10000"/>
          </a:bodyPr>
          <a:lstStyle/>
          <a:p>
            <a:pPr marL="0" indent="0" algn="just">
              <a:lnSpc>
                <a:spcPct val="160000"/>
              </a:lnSpc>
              <a:buNone/>
            </a:pPr>
            <a:r>
              <a:rPr lang="en-GB" sz="1800" dirty="0">
                <a:latin typeface="Century" pitchFamily="18" charset="0"/>
              </a:rPr>
              <a:t>Characteristics of a </a:t>
            </a:r>
            <a:r>
              <a:rPr lang="en-GB" sz="1800" dirty="0" smtClean="0">
                <a:latin typeface="Century" pitchFamily="18" charset="0"/>
              </a:rPr>
              <a:t>Leader</a:t>
            </a:r>
          </a:p>
          <a:p>
            <a:pPr lvl="0" algn="just">
              <a:lnSpc>
                <a:spcPct val="160000"/>
              </a:lnSpc>
            </a:pPr>
            <a:r>
              <a:rPr lang="en-GB" sz="1600" b="1" dirty="0" smtClean="0">
                <a:latin typeface="Century" pitchFamily="18" charset="0"/>
              </a:rPr>
              <a:t>Responsibility</a:t>
            </a:r>
            <a:r>
              <a:rPr lang="en-GB" sz="1600" b="1" dirty="0">
                <a:latin typeface="Century" pitchFamily="18" charset="0"/>
              </a:rPr>
              <a:t>:</a:t>
            </a:r>
            <a:r>
              <a:rPr lang="en-GB" sz="1600" dirty="0">
                <a:latin typeface="Century" pitchFamily="18" charset="0"/>
              </a:rPr>
              <a:t> Leaders should be responsible for every decision taken by </a:t>
            </a:r>
            <a:r>
              <a:rPr lang="en-GB" sz="1600" dirty="0" smtClean="0">
                <a:latin typeface="Century" pitchFamily="18" charset="0"/>
              </a:rPr>
              <a:t>them. </a:t>
            </a:r>
          </a:p>
          <a:p>
            <a:pPr lvl="0" algn="just">
              <a:lnSpc>
                <a:spcPct val="160000"/>
              </a:lnSpc>
            </a:pPr>
            <a:r>
              <a:rPr lang="en-GB" sz="1600" b="1" dirty="0" smtClean="0">
                <a:latin typeface="Century" pitchFamily="18" charset="0"/>
              </a:rPr>
              <a:t>Unbiased </a:t>
            </a:r>
            <a:r>
              <a:rPr lang="en-GB" sz="1600" b="1" dirty="0">
                <a:latin typeface="Century" pitchFamily="18" charset="0"/>
              </a:rPr>
              <a:t>attitude:</a:t>
            </a:r>
            <a:r>
              <a:rPr lang="en-GB" sz="1600" dirty="0">
                <a:latin typeface="Century" pitchFamily="18" charset="0"/>
              </a:rPr>
              <a:t> </a:t>
            </a:r>
            <a:r>
              <a:rPr lang="en-GB" sz="1600" dirty="0" smtClean="0">
                <a:latin typeface="Century" pitchFamily="18" charset="0"/>
              </a:rPr>
              <a:t>A leader should </a:t>
            </a:r>
            <a:r>
              <a:rPr lang="en-GB" sz="1600" dirty="0">
                <a:latin typeface="Century" pitchFamily="18" charset="0"/>
              </a:rPr>
              <a:t>strive to remain unbiased in order to make good decisions and influence people to implement these decisions. </a:t>
            </a:r>
            <a:endParaRPr lang="en-US" sz="1600" dirty="0">
              <a:latin typeface="Century" pitchFamily="18" charset="0"/>
            </a:endParaRPr>
          </a:p>
          <a:p>
            <a:pPr lvl="0" algn="just">
              <a:lnSpc>
                <a:spcPct val="160000"/>
              </a:lnSpc>
            </a:pPr>
            <a:r>
              <a:rPr lang="en-GB" sz="1600" b="1" dirty="0">
                <a:latin typeface="Century" pitchFamily="18" charset="0"/>
              </a:rPr>
              <a:t>Strong values: </a:t>
            </a:r>
            <a:r>
              <a:rPr lang="en-GB" sz="1600" dirty="0">
                <a:latin typeface="Century" pitchFamily="18" charset="0"/>
              </a:rPr>
              <a:t>Leaders should respect the needs of their team members and strive to fulfil those needs. </a:t>
            </a:r>
          </a:p>
          <a:p>
            <a:pPr lvl="0" algn="just">
              <a:lnSpc>
                <a:spcPct val="160000"/>
              </a:lnSpc>
            </a:pPr>
            <a:r>
              <a:rPr lang="en-GB" sz="1600" b="1" dirty="0" smtClean="0">
                <a:latin typeface="Century" pitchFamily="18" charset="0"/>
              </a:rPr>
              <a:t>Clear </a:t>
            </a:r>
            <a:r>
              <a:rPr lang="en-GB" sz="1600" b="1" dirty="0">
                <a:latin typeface="Century" pitchFamily="18" charset="0"/>
              </a:rPr>
              <a:t>vision:</a:t>
            </a:r>
            <a:r>
              <a:rPr lang="en-GB" sz="1600" dirty="0">
                <a:latin typeface="Century" pitchFamily="18" charset="0"/>
              </a:rPr>
              <a:t> An effective leader sets a clear vision or picture of where the organisation would reach in the future. </a:t>
            </a:r>
            <a:endParaRPr lang="en-US" sz="1600" dirty="0">
              <a:latin typeface="Century" pitchFamily="18" charset="0"/>
            </a:endParaRPr>
          </a:p>
          <a:p>
            <a:pPr algn="just">
              <a:lnSpc>
                <a:spcPct val="160000"/>
              </a:lnSpc>
            </a:pPr>
            <a:r>
              <a:rPr lang="en-GB" sz="1600" b="1" dirty="0">
                <a:latin typeface="Century" pitchFamily="18" charset="0"/>
              </a:rPr>
              <a:t>Consistency and transparency: </a:t>
            </a:r>
            <a:r>
              <a:rPr lang="en-GB" sz="1600" dirty="0">
                <a:latin typeface="Century" pitchFamily="18" charset="0"/>
              </a:rPr>
              <a:t>Consistency indicates the extent to which a leader maintains the same level of commitment under any situation. </a:t>
            </a:r>
            <a:r>
              <a:rPr lang="en-GB" sz="1600" dirty="0" smtClean="0">
                <a:latin typeface="Century" pitchFamily="18" charset="0"/>
              </a:rPr>
              <a:t>In </a:t>
            </a:r>
            <a:r>
              <a:rPr lang="en-GB" sz="1600" dirty="0">
                <a:latin typeface="Century" pitchFamily="18" charset="0"/>
              </a:rPr>
              <a:t>addition, a leader should maintain transparency while </a:t>
            </a:r>
            <a:r>
              <a:rPr lang="en-GB" sz="1600" dirty="0" smtClean="0">
                <a:latin typeface="Century" pitchFamily="18" charset="0"/>
              </a:rPr>
              <a:t>assigning tasks </a:t>
            </a:r>
            <a:r>
              <a:rPr lang="en-GB" sz="1600" dirty="0">
                <a:latin typeface="Century" pitchFamily="18" charset="0"/>
              </a:rPr>
              <a:t>to meet </a:t>
            </a:r>
            <a:r>
              <a:rPr lang="en-GB" sz="1600" dirty="0" smtClean="0">
                <a:latin typeface="Century" pitchFamily="18" charset="0"/>
              </a:rPr>
              <a:t>goals</a:t>
            </a:r>
            <a:r>
              <a:rPr lang="en-GB" sz="1600" dirty="0">
                <a:latin typeface="Century" pitchFamily="18" charset="0"/>
              </a:rPr>
              <a:t>. </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5848091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Characteristics of a </a:t>
            </a:r>
            <a:r>
              <a:rPr lang="en-GB" sz="1800" dirty="0" smtClean="0">
                <a:latin typeface="Century" pitchFamily="18" charset="0"/>
              </a:rPr>
              <a:t>Leader</a:t>
            </a:r>
          </a:p>
          <a:p>
            <a:pPr marL="0" indent="0" algn="just">
              <a:lnSpc>
                <a:spcPct val="150000"/>
              </a:lnSpc>
              <a:buNone/>
            </a:pPr>
            <a:r>
              <a:rPr lang="en-GB" sz="1600" dirty="0" smtClean="0">
                <a:latin typeface="Century" pitchFamily="18" charset="0"/>
              </a:rPr>
              <a:t>A </a:t>
            </a:r>
            <a:r>
              <a:rPr lang="en-GB" sz="1600" dirty="0">
                <a:latin typeface="Century" pitchFamily="18" charset="0"/>
              </a:rPr>
              <a:t>successful leader should also have ability to:</a:t>
            </a:r>
            <a:endParaRPr lang="en-US" sz="1600" dirty="0">
              <a:latin typeface="Century" pitchFamily="18" charset="0"/>
            </a:endParaRPr>
          </a:p>
          <a:p>
            <a:pPr lvl="0" algn="just">
              <a:lnSpc>
                <a:spcPct val="150000"/>
              </a:lnSpc>
            </a:pPr>
            <a:r>
              <a:rPr lang="en-GB" sz="1600" dirty="0">
                <a:latin typeface="Century" pitchFamily="18" charset="0"/>
              </a:rPr>
              <a:t>Plan and manage time for accomplishing tasks and activities successfully. </a:t>
            </a:r>
            <a:endParaRPr lang="en-US" sz="1600" dirty="0">
              <a:latin typeface="Century" pitchFamily="18" charset="0"/>
            </a:endParaRPr>
          </a:p>
          <a:p>
            <a:pPr lvl="0" algn="just">
              <a:lnSpc>
                <a:spcPct val="150000"/>
              </a:lnSpc>
            </a:pPr>
            <a:r>
              <a:rPr lang="en-GB" sz="1600" dirty="0">
                <a:latin typeface="Century" pitchFamily="18" charset="0"/>
              </a:rPr>
              <a:t>Guide employees in the right direction.</a:t>
            </a:r>
            <a:endParaRPr lang="en-US" sz="1600" dirty="0">
              <a:latin typeface="Century" pitchFamily="18" charset="0"/>
            </a:endParaRPr>
          </a:p>
          <a:p>
            <a:pPr lvl="0" algn="just">
              <a:lnSpc>
                <a:spcPct val="150000"/>
              </a:lnSpc>
            </a:pPr>
            <a:r>
              <a:rPr lang="en-GB" sz="1600" dirty="0">
                <a:latin typeface="Century" pitchFamily="18" charset="0"/>
              </a:rPr>
              <a:t>Bridge gaps between top-level management and people working at lower levels.</a:t>
            </a:r>
            <a:endParaRPr lang="en-US" sz="1600" dirty="0">
              <a:latin typeface="Century" pitchFamily="18" charset="0"/>
            </a:endParaRPr>
          </a:p>
          <a:p>
            <a:pPr lvl="0" algn="just">
              <a:lnSpc>
                <a:spcPct val="150000"/>
              </a:lnSpc>
            </a:pPr>
            <a:r>
              <a:rPr lang="en-GB" sz="1600" dirty="0">
                <a:latin typeface="Century" pitchFamily="18" charset="0"/>
              </a:rPr>
              <a:t>Allot the right tasks to the right people in order to achieve goals successfully.   </a:t>
            </a:r>
            <a:endParaRPr lang="en-US" sz="1600" dirty="0">
              <a:latin typeface="Century" pitchFamily="18" charset="0"/>
            </a:endParaRPr>
          </a:p>
          <a:p>
            <a:pPr lvl="0" algn="just">
              <a:lnSpc>
                <a:spcPct val="150000"/>
              </a:lnSpc>
            </a:pPr>
            <a:r>
              <a:rPr lang="en-GB" sz="1600" dirty="0">
                <a:latin typeface="Century" pitchFamily="18" charset="0"/>
              </a:rPr>
              <a:t>Hold discussions with team members and understand their needs. </a:t>
            </a:r>
            <a:endParaRPr lang="en-US" sz="1600" dirty="0">
              <a:latin typeface="Century" pitchFamily="18" charset="0"/>
            </a:endParaRPr>
          </a:p>
          <a:p>
            <a:pPr lvl="0" algn="just">
              <a:lnSpc>
                <a:spcPct val="150000"/>
              </a:lnSpc>
            </a:pPr>
            <a:r>
              <a:rPr lang="en-GB" sz="1600" dirty="0">
                <a:latin typeface="Century" pitchFamily="18" charset="0"/>
              </a:rPr>
              <a:t>Manage change even under difficult situations.</a:t>
            </a:r>
            <a:endParaRPr lang="en-US" sz="1600" dirty="0">
              <a:latin typeface="Century" pitchFamily="18" charset="0"/>
            </a:endParaRPr>
          </a:p>
          <a:p>
            <a:pPr lvl="0" algn="just">
              <a:lnSpc>
                <a:spcPct val="150000"/>
              </a:lnSpc>
            </a:pPr>
            <a:r>
              <a:rPr lang="en-GB" sz="1600" dirty="0">
                <a:latin typeface="Century" pitchFamily="18" charset="0"/>
              </a:rPr>
              <a:t>Build good relationships between internal and external customers. </a:t>
            </a:r>
            <a:endParaRPr lang="en-US" sz="1600" dirty="0">
              <a:latin typeface="Century" pitchFamily="18" charset="0"/>
            </a:endParaRPr>
          </a:p>
          <a:p>
            <a:pPr marL="0" indent="0" algn="just">
              <a:lnSpc>
                <a:spcPct val="150000"/>
              </a:lnSpc>
              <a:buNone/>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4759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GB" sz="2400" b="1" dirty="0">
                <a:latin typeface="Century" pitchFamily="18" charset="0"/>
              </a:rPr>
              <a:t>Approaches to </a:t>
            </a:r>
            <a:r>
              <a:rPr lang="en-GB" sz="2400" b="1" dirty="0" smtClean="0">
                <a:latin typeface="Century" pitchFamily="18" charset="0"/>
              </a:rPr>
              <a:t>Management</a:t>
            </a:r>
            <a:endParaRPr lang="en-GB" sz="2400" b="1" dirty="0">
              <a:latin typeface="Century" pitchFamily="18" charset="0"/>
            </a:endParaRPr>
          </a:p>
        </p:txBody>
      </p:sp>
      <p:sp>
        <p:nvSpPr>
          <p:cNvPr id="5" name="Content Placeholder 4"/>
          <p:cNvSpPr>
            <a:spLocks noGrp="1"/>
          </p:cNvSpPr>
          <p:nvPr>
            <p:ph idx="1"/>
          </p:nvPr>
        </p:nvSpPr>
        <p:spPr/>
        <p:txBody>
          <a:bodyPr>
            <a:noAutofit/>
          </a:bodyPr>
          <a:lstStyle/>
          <a:p>
            <a:pPr marL="0" indent="0" algn="just">
              <a:lnSpc>
                <a:spcPct val="150000"/>
              </a:lnSpc>
              <a:buNone/>
            </a:pPr>
            <a:r>
              <a:rPr lang="en-GB" sz="1800" dirty="0" smtClean="0">
                <a:latin typeface="Century" pitchFamily="18" charset="0"/>
              </a:rPr>
              <a:t>Modern Approach</a:t>
            </a:r>
            <a:endParaRPr lang="en-US" sz="1800" dirty="0" smtClean="0">
              <a:latin typeface="Century" pitchFamily="18" charset="0"/>
            </a:endParaRPr>
          </a:p>
          <a:p>
            <a:pPr marL="0" indent="0" algn="just">
              <a:lnSpc>
                <a:spcPct val="150000"/>
              </a:lnSpc>
              <a:buNone/>
            </a:pPr>
            <a:r>
              <a:rPr lang="en-US" sz="1600" dirty="0" smtClean="0">
                <a:latin typeface="Century" pitchFamily="18" charset="0"/>
              </a:rPr>
              <a:t>According </a:t>
            </a:r>
            <a:r>
              <a:rPr lang="en-US" sz="1600" dirty="0">
                <a:latin typeface="Century" pitchFamily="18" charset="0"/>
              </a:rPr>
              <a:t>to this approach, employees do not necessarily work for money and they also like to receive affection and respect of co-workers, which further increases their productivity. </a:t>
            </a:r>
            <a:endParaRPr lang="en-US" sz="1600" dirty="0" smtClean="0">
              <a:latin typeface="Century" pitchFamily="18" charset="0"/>
            </a:endParaRPr>
          </a:p>
          <a:p>
            <a:pPr algn="just">
              <a:lnSpc>
                <a:spcPct val="150000"/>
              </a:lnSpc>
            </a:pPr>
            <a:r>
              <a:rPr lang="en-US" sz="1600" b="1" dirty="0" smtClean="0">
                <a:latin typeface="Century" pitchFamily="18" charset="0"/>
              </a:rPr>
              <a:t>Quantitative </a:t>
            </a:r>
            <a:r>
              <a:rPr lang="en-US" sz="1600" b="1" dirty="0">
                <a:latin typeface="Century" pitchFamily="18" charset="0"/>
              </a:rPr>
              <a:t>approach: </a:t>
            </a:r>
            <a:r>
              <a:rPr lang="en-US" sz="1600" dirty="0">
                <a:latin typeface="Century" pitchFamily="18" charset="0"/>
              </a:rPr>
              <a:t>In this approach, quantitative tools are used for managerial decision making. </a:t>
            </a:r>
            <a:endParaRPr lang="en-US" sz="1600" dirty="0" smtClean="0">
              <a:latin typeface="Century" pitchFamily="18" charset="0"/>
            </a:endParaRPr>
          </a:p>
          <a:p>
            <a:pPr algn="just">
              <a:lnSpc>
                <a:spcPct val="150000"/>
              </a:lnSpc>
            </a:pPr>
            <a:r>
              <a:rPr lang="en-US" sz="1600" b="1" dirty="0" smtClean="0">
                <a:latin typeface="Century" pitchFamily="18" charset="0"/>
              </a:rPr>
              <a:t>Operations </a:t>
            </a:r>
            <a:r>
              <a:rPr lang="en-US" sz="1600" b="1" dirty="0">
                <a:latin typeface="Century" pitchFamily="18" charset="0"/>
              </a:rPr>
              <a:t>research: </a:t>
            </a:r>
            <a:r>
              <a:rPr lang="en-US" sz="1600" dirty="0">
                <a:latin typeface="Century" pitchFamily="18" charset="0"/>
              </a:rPr>
              <a:t>It is an approach used for improving the effectiveness </a:t>
            </a:r>
            <a:r>
              <a:rPr lang="en-US" sz="1600" dirty="0" smtClean="0">
                <a:latin typeface="Century" pitchFamily="18" charset="0"/>
              </a:rPr>
              <a:t>of </a:t>
            </a:r>
            <a:r>
              <a:rPr lang="en-US" sz="1600" dirty="0">
                <a:latin typeface="Century" pitchFamily="18" charset="0"/>
              </a:rPr>
              <a:t>management decisions. </a:t>
            </a:r>
          </a:p>
          <a:p>
            <a:pPr algn="just">
              <a:lnSpc>
                <a:spcPct val="150000"/>
              </a:lnSpc>
            </a:pPr>
            <a:r>
              <a:rPr lang="en-US" sz="1600" b="1" dirty="0" smtClean="0">
                <a:latin typeface="Century" pitchFamily="18" charset="0"/>
              </a:rPr>
              <a:t>Operations </a:t>
            </a:r>
            <a:r>
              <a:rPr lang="en-US" sz="1600" b="1" dirty="0">
                <a:latin typeface="Century" pitchFamily="18" charset="0"/>
              </a:rPr>
              <a:t>management: </a:t>
            </a:r>
            <a:r>
              <a:rPr lang="en-US" sz="1600" dirty="0">
                <a:latin typeface="Century" pitchFamily="18" charset="0"/>
              </a:rPr>
              <a:t>It is used to manage production in manufacturing </a:t>
            </a:r>
            <a:r>
              <a:rPr lang="en-US" sz="1600" dirty="0" err="1" smtClean="0">
                <a:latin typeface="Century" pitchFamily="18" charset="0"/>
              </a:rPr>
              <a:t>organisations</a:t>
            </a:r>
            <a:r>
              <a:rPr lang="en-US" sz="1600" dirty="0">
                <a:latin typeface="Century" pitchFamily="18" charset="0"/>
              </a:rPr>
              <a:t>. 	</a:t>
            </a:r>
            <a:endParaRPr lang="en-US"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7498147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5300" y="1570037"/>
            <a:ext cx="8229600" cy="4525963"/>
          </a:xfrm>
        </p:spPr>
        <p:txBody>
          <a:bodyPr>
            <a:normAutofit/>
          </a:bodyPr>
          <a:lstStyle/>
          <a:p>
            <a:pPr marL="0" indent="0" algn="just">
              <a:lnSpc>
                <a:spcPct val="150000"/>
              </a:lnSpc>
              <a:buNone/>
            </a:pPr>
            <a:r>
              <a:rPr lang="en-GB" sz="1800" dirty="0">
                <a:latin typeface="Century" pitchFamily="18" charset="0"/>
              </a:rPr>
              <a:t>Types of </a:t>
            </a:r>
            <a:r>
              <a:rPr lang="en-GB" sz="1800" dirty="0" smtClean="0">
                <a:latin typeface="Century" pitchFamily="18" charset="0"/>
              </a:rPr>
              <a:t>Leaders</a:t>
            </a:r>
          </a:p>
        </p:txBody>
      </p:sp>
      <p:graphicFrame>
        <p:nvGraphicFramePr>
          <p:cNvPr id="7" name="Diagram 6"/>
          <p:cNvGraphicFramePr/>
          <p:nvPr>
            <p:extLst>
              <p:ext uri="{D42A27DB-BD31-4B8C-83A1-F6EECF244321}">
                <p14:modId xmlns:p14="http://schemas.microsoft.com/office/powerpoint/2010/main" val="2671843562"/>
              </p:ext>
            </p:extLst>
          </p:nvPr>
        </p:nvGraphicFramePr>
        <p:xfrm>
          <a:off x="838200" y="2209800"/>
          <a:ext cx="72390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7633020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5300" y="1570037"/>
            <a:ext cx="8229600" cy="4525963"/>
          </a:xfrm>
        </p:spPr>
        <p:txBody>
          <a:bodyPr>
            <a:normAutofit/>
          </a:bodyPr>
          <a:lstStyle/>
          <a:p>
            <a:pPr marL="0" indent="0" algn="just">
              <a:lnSpc>
                <a:spcPct val="150000"/>
              </a:lnSpc>
              <a:buNone/>
            </a:pPr>
            <a:r>
              <a:rPr lang="en-GB" sz="1800" dirty="0">
                <a:latin typeface="Century" pitchFamily="18" charset="0"/>
              </a:rPr>
              <a:t>Types of </a:t>
            </a:r>
            <a:r>
              <a:rPr lang="en-GB" sz="1800" dirty="0" smtClean="0">
                <a:latin typeface="Century" pitchFamily="18" charset="0"/>
              </a:rPr>
              <a:t>Leaders</a:t>
            </a:r>
          </a:p>
          <a:p>
            <a:pPr lvl="0" algn="just">
              <a:lnSpc>
                <a:spcPct val="150000"/>
              </a:lnSpc>
            </a:pPr>
            <a:r>
              <a:rPr lang="en-GB" sz="1600" b="1" dirty="0">
                <a:latin typeface="Century" pitchFamily="18" charset="0"/>
              </a:rPr>
              <a:t>Corporate-level leaders: </a:t>
            </a:r>
            <a:r>
              <a:rPr lang="en-GB" sz="1600" dirty="0">
                <a:latin typeface="Century" pitchFamily="18" charset="0"/>
              </a:rPr>
              <a:t>They are top-level </a:t>
            </a:r>
            <a:r>
              <a:rPr lang="en-GB" sz="1600" dirty="0" smtClean="0">
                <a:latin typeface="Century" pitchFamily="18" charset="0"/>
              </a:rPr>
              <a:t>leaders, who direct </a:t>
            </a:r>
            <a:r>
              <a:rPr lang="en-GB" sz="1600" dirty="0">
                <a:latin typeface="Century" pitchFamily="18" charset="0"/>
              </a:rPr>
              <a:t>business-level leaders for taking and implementing strategic decisions. </a:t>
            </a:r>
            <a:endParaRPr lang="en-US" sz="1600" dirty="0">
              <a:latin typeface="Century" pitchFamily="18" charset="0"/>
            </a:endParaRPr>
          </a:p>
          <a:p>
            <a:pPr lvl="0" algn="just">
              <a:lnSpc>
                <a:spcPct val="150000"/>
              </a:lnSpc>
            </a:pPr>
            <a:r>
              <a:rPr lang="en-GB" sz="1600" b="1" dirty="0">
                <a:latin typeface="Century" pitchFamily="18" charset="0"/>
              </a:rPr>
              <a:t>Business-level leaders:</a:t>
            </a:r>
            <a:r>
              <a:rPr lang="en-GB" sz="1600" dirty="0">
                <a:latin typeface="Century" pitchFamily="18" charset="0"/>
              </a:rPr>
              <a:t> They include divisional or regional leaders, </a:t>
            </a:r>
            <a:r>
              <a:rPr lang="en-GB" sz="1600" dirty="0" smtClean="0">
                <a:latin typeface="Century" pitchFamily="18" charset="0"/>
              </a:rPr>
              <a:t>who </a:t>
            </a:r>
            <a:r>
              <a:rPr lang="en-GB" sz="1600" dirty="0">
                <a:latin typeface="Century" pitchFamily="18" charset="0"/>
              </a:rPr>
              <a:t>carry out the direction given by corporate-level leaders. Business-level leaders direct functional-level leaders. </a:t>
            </a:r>
            <a:endParaRPr lang="en-US" sz="1600" dirty="0">
              <a:latin typeface="Century" pitchFamily="18" charset="0"/>
            </a:endParaRPr>
          </a:p>
          <a:p>
            <a:pPr lvl="0" algn="just">
              <a:lnSpc>
                <a:spcPct val="150000"/>
              </a:lnSpc>
            </a:pPr>
            <a:r>
              <a:rPr lang="en-GB" sz="1600" b="1" dirty="0">
                <a:latin typeface="Century" pitchFamily="18" charset="0"/>
              </a:rPr>
              <a:t>Functional-level leaders:</a:t>
            </a:r>
            <a:r>
              <a:rPr lang="en-GB" sz="1600" dirty="0">
                <a:latin typeface="Century" pitchFamily="18" charset="0"/>
              </a:rPr>
              <a:t> They include departmental heads, </a:t>
            </a:r>
            <a:r>
              <a:rPr lang="en-GB" sz="1600" dirty="0" smtClean="0">
                <a:latin typeface="Century" pitchFamily="18" charset="0"/>
              </a:rPr>
              <a:t>who carry </a:t>
            </a:r>
            <a:r>
              <a:rPr lang="en-GB" sz="1600" dirty="0">
                <a:latin typeface="Century" pitchFamily="18" charset="0"/>
              </a:rPr>
              <a:t>out the direction of business-level leaders and support employees performing specific project functions.  </a:t>
            </a:r>
            <a:endParaRPr lang="en-US" sz="1600" dirty="0">
              <a:latin typeface="Century" pitchFamily="18" charset="0"/>
            </a:endParaRPr>
          </a:p>
          <a:p>
            <a:pPr lvl="0" algn="just">
              <a:lnSpc>
                <a:spcPct val="150000"/>
              </a:lnSpc>
            </a:pPr>
            <a:r>
              <a:rPr lang="en-GB" sz="1600" b="1" dirty="0">
                <a:latin typeface="Century" pitchFamily="18" charset="0"/>
              </a:rPr>
              <a:t>Operational-level leaders:</a:t>
            </a:r>
            <a:r>
              <a:rPr lang="en-GB" sz="1600" dirty="0">
                <a:latin typeface="Century" pitchFamily="18" charset="0"/>
              </a:rPr>
              <a:t> It includes leaders who undertake the responsibility of executing plans and strategies within functional areas.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589803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Styles of </a:t>
            </a:r>
            <a:r>
              <a:rPr lang="en-US" sz="1800" dirty="0" smtClean="0">
                <a:latin typeface="Century" pitchFamily="18" charset="0"/>
              </a:rPr>
              <a:t>Leadership</a:t>
            </a:r>
          </a:p>
          <a:p>
            <a:pPr marL="0" indent="0" algn="just">
              <a:buNone/>
            </a:pPr>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4160237530"/>
              </p:ext>
            </p:extLst>
          </p:nvPr>
        </p:nvGraphicFramePr>
        <p:xfrm>
          <a:off x="914400" y="2133600"/>
          <a:ext cx="70866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689201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9.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lnSpcReduction="10000"/>
          </a:bodyPr>
          <a:lstStyle/>
          <a:p>
            <a:pPr marL="0" indent="0" algn="just">
              <a:lnSpc>
                <a:spcPct val="160000"/>
              </a:lnSpc>
              <a:buNone/>
            </a:pPr>
            <a:r>
              <a:rPr lang="en-US" sz="1800" dirty="0">
                <a:latin typeface="Century" pitchFamily="18" charset="0"/>
              </a:rPr>
              <a:t>Styles of </a:t>
            </a:r>
            <a:r>
              <a:rPr lang="en-US" sz="1800" dirty="0" smtClean="0">
                <a:latin typeface="Century" pitchFamily="18" charset="0"/>
              </a:rPr>
              <a:t>Leadership</a:t>
            </a:r>
            <a:endParaRPr lang="en-US" sz="1800" dirty="0">
              <a:latin typeface="Century" pitchFamily="18" charset="0"/>
            </a:endParaRPr>
          </a:p>
          <a:p>
            <a:pPr algn="just">
              <a:lnSpc>
                <a:spcPct val="160000"/>
              </a:lnSpc>
            </a:pPr>
            <a:r>
              <a:rPr lang="en-GB" sz="1600" b="1" dirty="0">
                <a:latin typeface="Century" pitchFamily="18" charset="0"/>
              </a:rPr>
              <a:t>Autocratic leadership:</a:t>
            </a:r>
            <a:r>
              <a:rPr lang="en-GB" sz="1600" dirty="0">
                <a:latin typeface="Century" pitchFamily="18" charset="0"/>
              </a:rPr>
              <a:t> In this style of leadership, </a:t>
            </a:r>
            <a:r>
              <a:rPr lang="en-GB" sz="1600" dirty="0" smtClean="0">
                <a:latin typeface="Century" pitchFamily="18" charset="0"/>
              </a:rPr>
              <a:t>leaders </a:t>
            </a:r>
            <a:r>
              <a:rPr lang="en-GB" sz="1600" dirty="0">
                <a:latin typeface="Century" pitchFamily="18" charset="0"/>
              </a:rPr>
              <a:t>issue orders and control subordinates through rewards and punishments. </a:t>
            </a:r>
            <a:endParaRPr lang="en-US" sz="1600" dirty="0">
              <a:latin typeface="Century" pitchFamily="18" charset="0"/>
            </a:endParaRPr>
          </a:p>
          <a:p>
            <a:pPr algn="just">
              <a:lnSpc>
                <a:spcPct val="160000"/>
              </a:lnSpc>
            </a:pPr>
            <a:r>
              <a:rPr lang="en-GB" sz="1600" b="1" dirty="0">
                <a:latin typeface="Century" pitchFamily="18" charset="0"/>
              </a:rPr>
              <a:t>Democratic leadership: </a:t>
            </a:r>
            <a:r>
              <a:rPr lang="en-GB" sz="1600" dirty="0">
                <a:latin typeface="Century" pitchFamily="18" charset="0"/>
              </a:rPr>
              <a:t>In this style of </a:t>
            </a:r>
            <a:r>
              <a:rPr lang="en-GB" sz="1600" dirty="0" smtClean="0">
                <a:latin typeface="Century" pitchFamily="18" charset="0"/>
              </a:rPr>
              <a:t>leadership, leaders </a:t>
            </a:r>
            <a:r>
              <a:rPr lang="en-GB" sz="1600" dirty="0">
                <a:latin typeface="Century" pitchFamily="18" charset="0"/>
              </a:rPr>
              <a:t>encourage subordinates to participate in decision making. </a:t>
            </a:r>
            <a:endParaRPr lang="en-US" sz="1600" dirty="0">
              <a:latin typeface="Century" pitchFamily="18" charset="0"/>
            </a:endParaRPr>
          </a:p>
          <a:p>
            <a:pPr algn="just">
              <a:lnSpc>
                <a:spcPct val="160000"/>
              </a:lnSpc>
            </a:pPr>
            <a:r>
              <a:rPr lang="en-GB" sz="1600" b="1" dirty="0">
                <a:latin typeface="Century" pitchFamily="18" charset="0"/>
              </a:rPr>
              <a:t>Free-rein leadership:</a:t>
            </a:r>
            <a:r>
              <a:rPr lang="en-GB" sz="1600" dirty="0">
                <a:latin typeface="Century" pitchFamily="18" charset="0"/>
              </a:rPr>
              <a:t> In this style of leadership, </a:t>
            </a:r>
            <a:r>
              <a:rPr lang="en-GB" sz="1600" dirty="0" smtClean="0">
                <a:latin typeface="Century" pitchFamily="18" charset="0"/>
              </a:rPr>
              <a:t>leaders </a:t>
            </a:r>
            <a:r>
              <a:rPr lang="en-GB" sz="1600" dirty="0">
                <a:latin typeface="Century" pitchFamily="18" charset="0"/>
              </a:rPr>
              <a:t>give complete freedom to subordinates to set their individual goals and perform accordingly. </a:t>
            </a:r>
            <a:endParaRPr lang="en-US" sz="1600" dirty="0">
              <a:latin typeface="Century" pitchFamily="18" charset="0"/>
            </a:endParaRPr>
          </a:p>
          <a:p>
            <a:pPr algn="just">
              <a:lnSpc>
                <a:spcPct val="160000"/>
              </a:lnSpc>
            </a:pPr>
            <a:r>
              <a:rPr lang="en-GB" sz="1600" b="1" dirty="0">
                <a:latin typeface="Century" pitchFamily="18" charset="0"/>
              </a:rPr>
              <a:t>Action-oriented leadership:</a:t>
            </a:r>
            <a:r>
              <a:rPr lang="en-GB" sz="1600" dirty="0">
                <a:latin typeface="Century" pitchFamily="18" charset="0"/>
              </a:rPr>
              <a:t> In this style of leadership, leaders are only concerned with getting the jobs done on time. </a:t>
            </a:r>
            <a:endParaRPr lang="en-US" sz="1600" dirty="0">
              <a:latin typeface="Century" pitchFamily="18" charset="0"/>
            </a:endParaRPr>
          </a:p>
          <a:p>
            <a:pPr algn="just">
              <a:lnSpc>
                <a:spcPct val="160000"/>
              </a:lnSpc>
            </a:pPr>
            <a:r>
              <a:rPr lang="en-GB" sz="1600" b="1" dirty="0">
                <a:latin typeface="Century" pitchFamily="18" charset="0"/>
              </a:rPr>
              <a:t>Transactional leadership:</a:t>
            </a:r>
            <a:r>
              <a:rPr lang="en-GB" sz="1600" dirty="0">
                <a:latin typeface="Century" pitchFamily="18" charset="0"/>
              </a:rPr>
              <a:t> In this style of leadership, </a:t>
            </a:r>
            <a:r>
              <a:rPr lang="en-GB" sz="1600" dirty="0" smtClean="0">
                <a:latin typeface="Century" pitchFamily="18" charset="0"/>
              </a:rPr>
              <a:t>leaders </a:t>
            </a:r>
            <a:r>
              <a:rPr lang="en-GB" sz="1600" dirty="0">
                <a:latin typeface="Century" pitchFamily="18" charset="0"/>
              </a:rPr>
              <a:t>exercise disciplinary power and motivate employees by exchanging awards for performance. </a:t>
            </a:r>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612040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10.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lnSpcReduction="10000"/>
          </a:bodyPr>
          <a:lstStyle/>
          <a:p>
            <a:pPr marL="0" indent="0" algn="just">
              <a:lnSpc>
                <a:spcPct val="160000"/>
              </a:lnSpc>
              <a:buNone/>
            </a:pPr>
            <a:r>
              <a:rPr lang="en-US" sz="1800" dirty="0">
                <a:latin typeface="Century" pitchFamily="18" charset="0"/>
              </a:rPr>
              <a:t>Styles of </a:t>
            </a:r>
            <a:r>
              <a:rPr lang="en-US" sz="1800" dirty="0" smtClean="0">
                <a:latin typeface="Century" pitchFamily="18" charset="0"/>
              </a:rPr>
              <a:t>Leadership</a:t>
            </a:r>
            <a:endParaRPr lang="en-US" sz="1600" dirty="0">
              <a:latin typeface="Century" pitchFamily="18" charset="0"/>
            </a:endParaRPr>
          </a:p>
          <a:p>
            <a:pPr algn="just">
              <a:lnSpc>
                <a:spcPct val="160000"/>
              </a:lnSpc>
            </a:pPr>
            <a:r>
              <a:rPr lang="en-GB" sz="1600" b="1" dirty="0">
                <a:latin typeface="Century" pitchFamily="18" charset="0"/>
              </a:rPr>
              <a:t>Transformational leadership:</a:t>
            </a:r>
            <a:r>
              <a:rPr lang="en-GB" sz="1600" dirty="0">
                <a:latin typeface="Century" pitchFamily="18" charset="0"/>
              </a:rPr>
              <a:t> In this leadership style, leaders believe in taking the organisation or work teams to the next level of performance and success. </a:t>
            </a:r>
            <a:endParaRPr lang="en-US" sz="1600" dirty="0">
              <a:latin typeface="Century" pitchFamily="18" charset="0"/>
            </a:endParaRPr>
          </a:p>
          <a:p>
            <a:pPr algn="just">
              <a:lnSpc>
                <a:spcPct val="160000"/>
              </a:lnSpc>
            </a:pPr>
            <a:r>
              <a:rPr lang="en-GB" sz="1600" b="1" dirty="0">
                <a:latin typeface="Century" pitchFamily="18" charset="0"/>
              </a:rPr>
              <a:t>Charismatic leadership: </a:t>
            </a:r>
            <a:r>
              <a:rPr lang="en-GB" sz="1600" dirty="0">
                <a:latin typeface="Century" pitchFamily="18" charset="0"/>
              </a:rPr>
              <a:t>It is the style of leadership where leaders use their personal charm to inspire others towards the accomplishment of goals and objectives. </a:t>
            </a:r>
            <a:endParaRPr lang="en-US" sz="1600" dirty="0">
              <a:latin typeface="Century" pitchFamily="18" charset="0"/>
            </a:endParaRPr>
          </a:p>
          <a:p>
            <a:pPr algn="just">
              <a:lnSpc>
                <a:spcPct val="160000"/>
              </a:lnSpc>
            </a:pPr>
            <a:r>
              <a:rPr lang="en-GB" sz="1600" b="1" dirty="0">
                <a:latin typeface="Century" pitchFamily="18" charset="0"/>
              </a:rPr>
              <a:t>Bureaucratic leadership: </a:t>
            </a:r>
            <a:r>
              <a:rPr lang="en-GB" sz="1600" dirty="0">
                <a:latin typeface="Century" pitchFamily="18" charset="0"/>
              </a:rPr>
              <a:t>It is a style of leadership where leaders follow a close set of standards to ensure the accuracy of work. </a:t>
            </a:r>
            <a:endParaRPr lang="en-US" sz="1600" dirty="0">
              <a:latin typeface="Century" pitchFamily="18" charset="0"/>
            </a:endParaRPr>
          </a:p>
          <a:p>
            <a:pPr algn="just">
              <a:lnSpc>
                <a:spcPct val="160000"/>
              </a:lnSpc>
            </a:pPr>
            <a:r>
              <a:rPr lang="en-GB" sz="1600" b="1" dirty="0">
                <a:latin typeface="Century" pitchFamily="18" charset="0"/>
              </a:rPr>
              <a:t>Situational leadership:</a:t>
            </a:r>
            <a:r>
              <a:rPr lang="en-GB" sz="1600" dirty="0">
                <a:latin typeface="Century" pitchFamily="18" charset="0"/>
              </a:rPr>
              <a:t> It is a style of leadership where it is assumed that there is no perfect style of leadership and effective leadership is subjected to requirements. </a:t>
            </a:r>
            <a:endParaRPr lang="en-US" sz="1600" dirty="0">
              <a:latin typeface="Century" pitchFamily="18" charset="0"/>
            </a:endParaRPr>
          </a:p>
          <a:p>
            <a:pPr marL="0" indent="0">
              <a:lnSpc>
                <a:spcPct val="160000"/>
              </a:lnSpc>
              <a:buNone/>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2012015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11.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Role of </a:t>
            </a:r>
            <a:r>
              <a:rPr lang="en-US" sz="1800" dirty="0" smtClean="0">
                <a:latin typeface="Century" pitchFamily="18" charset="0"/>
              </a:rPr>
              <a:t>Leaders</a:t>
            </a: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426713335"/>
              </p:ext>
            </p:extLst>
          </p:nvPr>
        </p:nvGraphicFramePr>
        <p:xfrm>
          <a:off x="990600" y="2209800"/>
          <a:ext cx="7162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2467220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12.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fontScale="92500" lnSpcReduction="10000"/>
          </a:bodyPr>
          <a:lstStyle/>
          <a:p>
            <a:pPr marL="0" indent="0" algn="just">
              <a:lnSpc>
                <a:spcPct val="160000"/>
              </a:lnSpc>
              <a:buNone/>
            </a:pPr>
            <a:r>
              <a:rPr lang="en-US" sz="1900" dirty="0">
                <a:latin typeface="Century" pitchFamily="18" charset="0"/>
              </a:rPr>
              <a:t>Role of </a:t>
            </a:r>
            <a:r>
              <a:rPr lang="en-US" sz="1900" dirty="0" smtClean="0">
                <a:latin typeface="Century" pitchFamily="18" charset="0"/>
              </a:rPr>
              <a:t>Leaders</a:t>
            </a:r>
            <a:endParaRPr lang="en-US" sz="1900" dirty="0">
              <a:latin typeface="Century" pitchFamily="18" charset="0"/>
            </a:endParaRPr>
          </a:p>
          <a:p>
            <a:pPr algn="just">
              <a:lnSpc>
                <a:spcPct val="160000"/>
              </a:lnSpc>
            </a:pPr>
            <a:r>
              <a:rPr lang="en-GB" sz="1700" b="1" dirty="0">
                <a:latin typeface="Century" pitchFamily="18" charset="0"/>
              </a:rPr>
              <a:t>Planning: </a:t>
            </a:r>
            <a:r>
              <a:rPr lang="en-GB" sz="1700" dirty="0" smtClean="0">
                <a:latin typeface="Century" pitchFamily="18" charset="0"/>
              </a:rPr>
              <a:t>The </a:t>
            </a:r>
            <a:r>
              <a:rPr lang="en-GB" sz="1700" dirty="0">
                <a:latin typeface="Century" pitchFamily="18" charset="0"/>
              </a:rPr>
              <a:t>accomplishment of any project within the stipulated time depends on how effectively it is planned. </a:t>
            </a:r>
          </a:p>
          <a:p>
            <a:pPr algn="just">
              <a:lnSpc>
                <a:spcPct val="160000"/>
              </a:lnSpc>
            </a:pPr>
            <a:r>
              <a:rPr lang="en-GB" sz="1700" b="1" dirty="0">
                <a:latin typeface="Century" pitchFamily="18" charset="0"/>
              </a:rPr>
              <a:t>Motivating employees: </a:t>
            </a:r>
            <a:r>
              <a:rPr lang="en-GB" sz="1700" dirty="0">
                <a:latin typeface="Century" pitchFamily="18" charset="0"/>
              </a:rPr>
              <a:t>A leader should be able to encourage employees by addressing their issues and exchanging rewards and recognition for performance.</a:t>
            </a:r>
          </a:p>
          <a:p>
            <a:pPr algn="just">
              <a:lnSpc>
                <a:spcPct val="160000"/>
              </a:lnSpc>
            </a:pPr>
            <a:r>
              <a:rPr lang="en-GB" sz="1700" b="1" dirty="0">
                <a:latin typeface="Century" pitchFamily="18" charset="0"/>
              </a:rPr>
              <a:t>Communicating goals and objectives: </a:t>
            </a:r>
            <a:r>
              <a:rPr lang="en-GB" sz="1700" dirty="0">
                <a:latin typeface="Century" pitchFamily="18" charset="0"/>
              </a:rPr>
              <a:t>An effective leader clearly conveys the expectations of an organisation to employees. </a:t>
            </a:r>
          </a:p>
          <a:p>
            <a:pPr algn="just">
              <a:lnSpc>
                <a:spcPct val="160000"/>
              </a:lnSpc>
            </a:pPr>
            <a:r>
              <a:rPr lang="en-GB" sz="1700" b="1" dirty="0">
                <a:latin typeface="Century" pitchFamily="18" charset="0"/>
              </a:rPr>
              <a:t>Inculcating team spirit: </a:t>
            </a:r>
            <a:r>
              <a:rPr lang="en-GB" sz="1700" dirty="0">
                <a:latin typeface="Century" pitchFamily="18" charset="0"/>
              </a:rPr>
              <a:t>An organisation can successfully accomplish any goal if it is pursued by an effective team. </a:t>
            </a:r>
          </a:p>
          <a:p>
            <a:pPr algn="just">
              <a:lnSpc>
                <a:spcPct val="160000"/>
              </a:lnSpc>
            </a:pPr>
            <a:r>
              <a:rPr lang="en-GB" sz="1700" b="1" dirty="0">
                <a:latin typeface="Century" pitchFamily="18" charset="0"/>
              </a:rPr>
              <a:t>Making effective decisions: </a:t>
            </a:r>
            <a:r>
              <a:rPr lang="en-GB" sz="1700" dirty="0">
                <a:latin typeface="Century" pitchFamily="18" charset="0"/>
              </a:rPr>
              <a:t>A leader is responsible for taking right decisions related to </a:t>
            </a:r>
            <a:r>
              <a:rPr lang="en-GB" sz="1700" dirty="0" smtClean="0">
                <a:latin typeface="Century" pitchFamily="18" charset="0"/>
              </a:rPr>
              <a:t>various issues.</a:t>
            </a:r>
            <a:endParaRPr lang="en-GB" sz="17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71760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13.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Functions of </a:t>
            </a:r>
            <a:r>
              <a:rPr lang="en-US" sz="1800" dirty="0" smtClean="0">
                <a:latin typeface="Century" pitchFamily="18" charset="0"/>
              </a:rPr>
              <a:t>Leaders</a:t>
            </a:r>
          </a:p>
          <a:p>
            <a:pPr lvl="0" algn="just">
              <a:lnSpc>
                <a:spcPct val="150000"/>
              </a:lnSpc>
            </a:pPr>
            <a:r>
              <a:rPr lang="en-GB" sz="1600" dirty="0">
                <a:latin typeface="Century" pitchFamily="18" charset="0"/>
              </a:rPr>
              <a:t>Motivating employees to improve their performance. </a:t>
            </a:r>
            <a:endParaRPr lang="en-US" sz="1600" dirty="0">
              <a:latin typeface="Century" pitchFamily="18" charset="0"/>
            </a:endParaRPr>
          </a:p>
          <a:p>
            <a:pPr lvl="0" algn="just">
              <a:lnSpc>
                <a:spcPct val="150000"/>
              </a:lnSpc>
            </a:pPr>
            <a:r>
              <a:rPr lang="en-GB" sz="1600" dirty="0">
                <a:latin typeface="Century" pitchFamily="18" charset="0"/>
              </a:rPr>
              <a:t>Influencing employees through rewards and punishments. </a:t>
            </a:r>
            <a:endParaRPr lang="en-US" sz="1600" dirty="0">
              <a:latin typeface="Century" pitchFamily="18" charset="0"/>
            </a:endParaRPr>
          </a:p>
          <a:p>
            <a:pPr lvl="0" algn="just">
              <a:lnSpc>
                <a:spcPct val="150000"/>
              </a:lnSpc>
            </a:pPr>
            <a:r>
              <a:rPr lang="en-GB" sz="1600" dirty="0">
                <a:latin typeface="Century" pitchFamily="18" charset="0"/>
              </a:rPr>
              <a:t>Developing an effective organisational </a:t>
            </a:r>
            <a:r>
              <a:rPr lang="en-GB" sz="1600" dirty="0" smtClean="0">
                <a:latin typeface="Century" pitchFamily="18" charset="0"/>
              </a:rPr>
              <a:t>culture. </a:t>
            </a:r>
            <a:endParaRPr lang="en-US" sz="1600" dirty="0">
              <a:latin typeface="Century" pitchFamily="18" charset="0"/>
            </a:endParaRPr>
          </a:p>
          <a:p>
            <a:pPr lvl="0" algn="just">
              <a:lnSpc>
                <a:spcPct val="150000"/>
              </a:lnSpc>
            </a:pPr>
            <a:r>
              <a:rPr lang="en-GB" sz="1600" dirty="0">
                <a:latin typeface="Century" pitchFamily="18" charset="0"/>
              </a:rPr>
              <a:t>Promoting creativity and innovation.  </a:t>
            </a:r>
            <a:endParaRPr lang="en-US" sz="1600" dirty="0">
              <a:latin typeface="Century" pitchFamily="18" charset="0"/>
            </a:endParaRPr>
          </a:p>
          <a:p>
            <a:pPr lvl="0" algn="just">
              <a:lnSpc>
                <a:spcPct val="150000"/>
              </a:lnSpc>
            </a:pPr>
            <a:r>
              <a:rPr lang="en-GB" sz="1600" dirty="0">
                <a:latin typeface="Century" pitchFamily="18" charset="0"/>
              </a:rPr>
              <a:t>Delegating authority to subordinates to make decisions.</a:t>
            </a:r>
            <a:endParaRPr lang="en-US" sz="1600" dirty="0">
              <a:latin typeface="Century" pitchFamily="18" charset="0"/>
            </a:endParaRPr>
          </a:p>
          <a:p>
            <a:pPr lvl="0" algn="just">
              <a:lnSpc>
                <a:spcPct val="150000"/>
              </a:lnSpc>
            </a:pPr>
            <a:r>
              <a:rPr lang="en-GB" sz="1600" dirty="0">
                <a:latin typeface="Century" pitchFamily="18" charset="0"/>
              </a:rPr>
              <a:t>Planning and organising organisational tasks </a:t>
            </a:r>
            <a:endParaRPr lang="en-US" sz="1600" dirty="0">
              <a:latin typeface="Century" pitchFamily="18" charset="0"/>
            </a:endParaRPr>
          </a:p>
          <a:p>
            <a:pPr lvl="0" algn="just">
              <a:lnSpc>
                <a:spcPct val="150000"/>
              </a:lnSpc>
            </a:pPr>
            <a:r>
              <a:rPr lang="en-GB" sz="1600" dirty="0">
                <a:latin typeface="Century" pitchFamily="18" charset="0"/>
              </a:rPr>
              <a:t>Addressing the needs and expectations of subordinates. </a:t>
            </a:r>
            <a:endParaRPr lang="en-US" sz="1600" dirty="0">
              <a:latin typeface="Century" pitchFamily="18" charset="0"/>
            </a:endParaRPr>
          </a:p>
          <a:p>
            <a:pPr lvl="0" algn="just">
              <a:lnSpc>
                <a:spcPct val="150000"/>
              </a:lnSpc>
            </a:pPr>
            <a:r>
              <a:rPr lang="en-GB" sz="1600" dirty="0">
                <a:latin typeface="Century" pitchFamily="18" charset="0"/>
              </a:rPr>
              <a:t>Managing organisational resources. </a:t>
            </a:r>
            <a:endParaRPr lang="en-US" sz="1600" dirty="0">
              <a:latin typeface="Century" pitchFamily="18" charset="0"/>
            </a:endParaRPr>
          </a:p>
          <a:p>
            <a:pPr algn="just">
              <a:lnSpc>
                <a:spcPct val="150000"/>
              </a:lnSpc>
            </a:pPr>
            <a:r>
              <a:rPr lang="en-GB" sz="1600" dirty="0" smtClean="0">
                <a:latin typeface="Century" pitchFamily="18" charset="0"/>
              </a:rPr>
              <a:t>Interacting </a:t>
            </a:r>
            <a:r>
              <a:rPr lang="en-GB" sz="1600" dirty="0">
                <a:latin typeface="Century" pitchFamily="18" charset="0"/>
              </a:rPr>
              <a:t>with subordinates and resolving their problems.</a:t>
            </a: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3540006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14. </a:t>
            </a:r>
            <a:r>
              <a:rPr lang="en-US" sz="2400" b="1" dirty="0">
                <a:latin typeface="Century" panose="02040604050505020304" pitchFamily="18" charset="0"/>
              </a:rPr>
              <a:t>Meaning of Leadership</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Importance of </a:t>
            </a:r>
            <a:r>
              <a:rPr lang="en-US" sz="1800" dirty="0" smtClean="0">
                <a:latin typeface="Century" pitchFamily="18" charset="0"/>
              </a:rPr>
              <a:t>Leadership</a:t>
            </a: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979125055"/>
              </p:ext>
            </p:extLst>
          </p:nvPr>
        </p:nvGraphicFramePr>
        <p:xfrm>
          <a:off x="990600" y="2133600"/>
          <a:ext cx="7315200" cy="415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859966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Leadership vs. Management</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lvl="0" algn="just">
              <a:lnSpc>
                <a:spcPct val="150000"/>
              </a:lnSpc>
            </a:pPr>
            <a:r>
              <a:rPr lang="en-GB" sz="1600" dirty="0" smtClean="0">
                <a:latin typeface="Century" pitchFamily="18" charset="0"/>
              </a:rPr>
              <a:t>Management </a:t>
            </a:r>
            <a:r>
              <a:rPr lang="en-GB" sz="1600" dirty="0">
                <a:latin typeface="Century" pitchFamily="18" charset="0"/>
              </a:rPr>
              <a:t>and leadership </a:t>
            </a:r>
            <a:r>
              <a:rPr lang="en-GB" sz="1600" dirty="0" smtClean="0">
                <a:latin typeface="Century" pitchFamily="18" charset="0"/>
              </a:rPr>
              <a:t>are </a:t>
            </a:r>
            <a:r>
              <a:rPr lang="en-GB" sz="1600" dirty="0">
                <a:latin typeface="Century" pitchFamily="18" charset="0"/>
              </a:rPr>
              <a:t>two terms </a:t>
            </a:r>
            <a:r>
              <a:rPr lang="en-GB" sz="1600" dirty="0" smtClean="0">
                <a:latin typeface="Century" pitchFamily="18" charset="0"/>
              </a:rPr>
              <a:t>that are often used </a:t>
            </a:r>
            <a:r>
              <a:rPr lang="en-GB" sz="1600" dirty="0">
                <a:latin typeface="Century" pitchFamily="18" charset="0"/>
              </a:rPr>
              <a:t>interchangeably. However, these two are different concepts but are interlinked and complementary to each other. </a:t>
            </a:r>
          </a:p>
          <a:p>
            <a:pPr lvl="0" algn="just">
              <a:lnSpc>
                <a:spcPct val="150000"/>
              </a:lnSpc>
            </a:pPr>
            <a:r>
              <a:rPr lang="en-GB" sz="1600" dirty="0">
                <a:latin typeface="Century" pitchFamily="18" charset="0"/>
              </a:rPr>
              <a:t>Management is all about handling complexity, while leadership is about managing change. </a:t>
            </a:r>
            <a:endParaRPr lang="en-GB" sz="1600" dirty="0" smtClean="0">
              <a:latin typeface="Century" pitchFamily="18" charset="0"/>
            </a:endParaRPr>
          </a:p>
          <a:p>
            <a:pPr lvl="0" algn="just">
              <a:lnSpc>
                <a:spcPct val="150000"/>
              </a:lnSpc>
            </a:pPr>
            <a:r>
              <a:rPr lang="en-GB" sz="1600" dirty="0" smtClean="0">
                <a:latin typeface="Century" pitchFamily="18" charset="0"/>
              </a:rPr>
              <a:t>Leaders </a:t>
            </a:r>
            <a:r>
              <a:rPr lang="en-GB" sz="1600" dirty="0">
                <a:latin typeface="Century" pitchFamily="18" charset="0"/>
              </a:rPr>
              <a:t>set a vision for the future, communicate the vision to people, and inspire them to achieve that vision. </a:t>
            </a:r>
          </a:p>
          <a:p>
            <a:pPr lvl="0" algn="just">
              <a:lnSpc>
                <a:spcPct val="150000"/>
              </a:lnSpc>
            </a:pPr>
            <a:r>
              <a:rPr lang="en-GB" sz="1600" dirty="0">
                <a:latin typeface="Century" pitchFamily="18" charset="0"/>
              </a:rPr>
              <a:t>Managers are relatively risk-averse and try to avoid conflicts wherever </a:t>
            </a:r>
            <a:r>
              <a:rPr lang="en-GB" sz="1600" dirty="0" smtClean="0">
                <a:latin typeface="Century" pitchFamily="18" charset="0"/>
              </a:rPr>
              <a:t>possible. Leaders</a:t>
            </a:r>
            <a:r>
              <a:rPr lang="en-GB" sz="1600" dirty="0">
                <a:latin typeface="Century" pitchFamily="18" charset="0"/>
              </a:rPr>
              <a:t>, consider it natural to encounter risks that must be dealt to get the work done. </a:t>
            </a: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695596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itchFamily="18" charset="0"/>
              </a:rPr>
              <a:t>4. Approaches to Management</a:t>
            </a:r>
          </a:p>
        </p:txBody>
      </p:sp>
      <p:sp>
        <p:nvSpPr>
          <p:cNvPr id="5" name="Content Placeholder 4"/>
          <p:cNvSpPr>
            <a:spLocks noGrp="1"/>
          </p:cNvSpPr>
          <p:nvPr>
            <p:ph idx="1"/>
          </p:nvPr>
        </p:nvSpPr>
        <p:spPr/>
        <p:txBody>
          <a:bodyPr>
            <a:noAutofit/>
          </a:bodyPr>
          <a:lstStyle/>
          <a:p>
            <a:pPr marL="0" indent="0">
              <a:lnSpc>
                <a:spcPct val="150000"/>
              </a:lnSpc>
              <a:buNone/>
            </a:pPr>
            <a:r>
              <a:rPr lang="en-GB" sz="1800" dirty="0">
                <a:latin typeface="Century" pitchFamily="18" charset="0"/>
              </a:rPr>
              <a:t>Modern </a:t>
            </a:r>
            <a:r>
              <a:rPr lang="en-GB" sz="1800" dirty="0" smtClean="0">
                <a:latin typeface="Century" pitchFamily="18" charset="0"/>
              </a:rPr>
              <a:t>Approach</a:t>
            </a:r>
            <a:endParaRPr lang="en-GB" sz="1800" b="1" dirty="0">
              <a:latin typeface="Century" pitchFamily="18" charset="0"/>
            </a:endParaRPr>
          </a:p>
          <a:p>
            <a:pPr algn="just">
              <a:lnSpc>
                <a:spcPct val="150000"/>
              </a:lnSpc>
            </a:pPr>
            <a:r>
              <a:rPr lang="en-GB" sz="1600" b="1" dirty="0">
                <a:latin typeface="Century" pitchFamily="18" charset="0"/>
              </a:rPr>
              <a:t>Management information system (MIS): </a:t>
            </a:r>
            <a:r>
              <a:rPr lang="en-GB" sz="1600" dirty="0">
                <a:latin typeface="Century" pitchFamily="18" charset="0"/>
              </a:rPr>
              <a:t>This is a computerised management system used to provide information required by organisations for their effective management.</a:t>
            </a:r>
            <a:endParaRPr lang="en-US" sz="1600" dirty="0">
              <a:latin typeface="Century" pitchFamily="18" charset="0"/>
            </a:endParaRPr>
          </a:p>
          <a:p>
            <a:pPr algn="just">
              <a:lnSpc>
                <a:spcPct val="150000"/>
              </a:lnSpc>
            </a:pPr>
            <a:r>
              <a:rPr lang="en-US" sz="1600" b="1" dirty="0">
                <a:latin typeface="Century" pitchFamily="18" charset="0"/>
              </a:rPr>
              <a:t>Systems approach: </a:t>
            </a:r>
            <a:r>
              <a:rPr lang="en-US" sz="1600" dirty="0">
                <a:latin typeface="Century" pitchFamily="18" charset="0"/>
              </a:rPr>
              <a:t>According to this approach, a system can be defined as a set of components that are interacting regularly or are interacting regularly or are interdependent, thus making a single unit. </a:t>
            </a:r>
          </a:p>
          <a:p>
            <a:pPr algn="just">
              <a:lnSpc>
                <a:spcPct val="150000"/>
              </a:lnSpc>
            </a:pPr>
            <a:r>
              <a:rPr lang="en-US" sz="1600" b="1" dirty="0">
                <a:latin typeface="Century" pitchFamily="18" charset="0"/>
              </a:rPr>
              <a:t>Contingency approach</a:t>
            </a:r>
            <a:r>
              <a:rPr lang="en-US" sz="1600" dirty="0">
                <a:latin typeface="Century" pitchFamily="18" charset="0"/>
              </a:rPr>
              <a:t>: In this approach, an organisation determines problems by </a:t>
            </a:r>
            <a:r>
              <a:rPr lang="en-US" sz="1600" dirty="0" err="1">
                <a:latin typeface="Century" pitchFamily="18" charset="0"/>
              </a:rPr>
              <a:t>analysing</a:t>
            </a:r>
            <a:r>
              <a:rPr lang="en-US" sz="1600" dirty="0">
                <a:latin typeface="Century" pitchFamily="18" charset="0"/>
              </a:rPr>
              <a:t> its conditions and environment. </a:t>
            </a:r>
          </a:p>
          <a:p>
            <a:pPr>
              <a:lnSpc>
                <a:spcPct val="150000"/>
              </a:lnSpc>
            </a:pPr>
            <a:endParaRPr lang="en-US" sz="18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18351075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Leadership vs. Management</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lvl="0" algn="just">
              <a:lnSpc>
                <a:spcPct val="150000"/>
              </a:lnSpc>
            </a:pPr>
            <a:r>
              <a:rPr lang="en-US" sz="1600" dirty="0">
                <a:latin typeface="Century" pitchFamily="18" charset="0"/>
              </a:rPr>
              <a:t>Warren </a:t>
            </a:r>
            <a:r>
              <a:rPr lang="en-US" sz="1600" dirty="0" err="1">
                <a:latin typeface="Century" pitchFamily="18" charset="0"/>
              </a:rPr>
              <a:t>Bennis</a:t>
            </a:r>
            <a:r>
              <a:rPr lang="en-US" sz="1600" dirty="0">
                <a:latin typeface="Century" pitchFamily="18" charset="0"/>
              </a:rPr>
              <a:t>, an American scholar, provides the following differences between managers and leaders: </a:t>
            </a:r>
          </a:p>
          <a:p>
            <a:pPr lvl="1" algn="just">
              <a:lnSpc>
                <a:spcPct val="150000"/>
              </a:lnSpc>
            </a:pPr>
            <a:r>
              <a:rPr lang="en-US" sz="1600" dirty="0">
                <a:latin typeface="Century" pitchFamily="18" charset="0"/>
              </a:rPr>
              <a:t>A manager does the administration work; a leader works on innovation.</a:t>
            </a:r>
          </a:p>
          <a:p>
            <a:pPr lvl="1" algn="just">
              <a:lnSpc>
                <a:spcPct val="150000"/>
              </a:lnSpc>
            </a:pPr>
            <a:r>
              <a:rPr lang="en-US" sz="1600" dirty="0">
                <a:latin typeface="Century" pitchFamily="18" charset="0"/>
              </a:rPr>
              <a:t>A manager maintains; a leader develops.</a:t>
            </a:r>
          </a:p>
          <a:p>
            <a:pPr lvl="1" algn="just">
              <a:lnSpc>
                <a:spcPct val="150000"/>
              </a:lnSpc>
            </a:pPr>
            <a:r>
              <a:rPr lang="en-US" sz="1600" dirty="0">
                <a:latin typeface="Century" pitchFamily="18" charset="0"/>
              </a:rPr>
              <a:t>A manager focuses on systems and structures; a leader focuses on people. </a:t>
            </a:r>
          </a:p>
          <a:p>
            <a:pPr lvl="1" algn="just">
              <a:lnSpc>
                <a:spcPct val="150000"/>
              </a:lnSpc>
            </a:pPr>
            <a:r>
              <a:rPr lang="en-US" sz="1600" dirty="0">
                <a:latin typeface="Century" pitchFamily="18" charset="0"/>
              </a:rPr>
              <a:t>A manager relies on control; a leader gains trust.</a:t>
            </a:r>
          </a:p>
          <a:p>
            <a:pPr lvl="1" algn="just">
              <a:lnSpc>
                <a:spcPct val="150000"/>
              </a:lnSpc>
            </a:pPr>
            <a:r>
              <a:rPr lang="en-US" sz="1600" dirty="0">
                <a:latin typeface="Century" pitchFamily="18" charset="0"/>
              </a:rPr>
              <a:t>A manager has a short-range view; a leader has a long-term perspective.</a:t>
            </a:r>
          </a:p>
          <a:p>
            <a:pPr lvl="1" algn="just">
              <a:lnSpc>
                <a:spcPct val="150000"/>
              </a:lnSpc>
            </a:pPr>
            <a:r>
              <a:rPr lang="en-US" sz="1600" dirty="0">
                <a:latin typeface="Century" pitchFamily="18" charset="0"/>
              </a:rPr>
              <a:t>A manager asks how and when; a leader asks what and why.</a:t>
            </a:r>
          </a:p>
          <a:p>
            <a:pPr lvl="1" algn="just">
              <a:lnSpc>
                <a:spcPct val="150000"/>
              </a:lnSpc>
            </a:pPr>
            <a:r>
              <a:rPr lang="en-US" sz="1600" dirty="0" smtClean="0">
                <a:latin typeface="Century" pitchFamily="18" charset="0"/>
              </a:rPr>
              <a:t>A </a:t>
            </a:r>
            <a:r>
              <a:rPr lang="en-US" sz="1600" dirty="0">
                <a:latin typeface="Century" pitchFamily="18" charset="0"/>
              </a:rPr>
              <a:t>manager accepts and maintains the status-quo; a leader challenges and changes it.</a:t>
            </a:r>
          </a:p>
          <a:p>
            <a:pPr lvl="1" algn="just">
              <a:lnSpc>
                <a:spcPct val="150000"/>
              </a:lnSpc>
            </a:pPr>
            <a:r>
              <a:rPr lang="en-US" sz="1600" dirty="0">
                <a:latin typeface="Century" pitchFamily="18" charset="0"/>
              </a:rPr>
              <a:t>A manager does things right; the leader does the right things.</a:t>
            </a: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1605655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Leadership </a:t>
            </a:r>
            <a:r>
              <a:rPr lang="en-US" sz="2400" b="1" dirty="0">
                <a:latin typeface="Century" panose="02040604050505020304" pitchFamily="18" charset="0"/>
              </a:rPr>
              <a:t>and Teamwork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GB" sz="1600" dirty="0">
                <a:latin typeface="Century" pitchFamily="18" charset="0"/>
              </a:rPr>
              <a:t>Leaders address the needs and concerns of team members and resolve conflicts, which, in turn, encourage members to perform efficiently. They focus on developing the skills of team members so that the members can make their own decisions and work efficiently toward organisational goals and objectives.</a:t>
            </a:r>
          </a:p>
          <a:p>
            <a:pPr lvl="0" algn="just">
              <a:lnSpc>
                <a:spcPct val="150000"/>
              </a:lnSpc>
            </a:pPr>
            <a:r>
              <a:rPr lang="en-GB" sz="1600" dirty="0">
                <a:latin typeface="Century" pitchFamily="18" charset="0"/>
              </a:rPr>
              <a:t>T</a:t>
            </a:r>
            <a:r>
              <a:rPr lang="en-US" sz="1600" dirty="0">
                <a:latin typeface="Century" pitchFamily="18" charset="0"/>
              </a:rPr>
              <a:t>he skills that a leader strives to inculcate in team members consist of:</a:t>
            </a:r>
          </a:p>
          <a:p>
            <a:pPr lvl="1" algn="just">
              <a:lnSpc>
                <a:spcPct val="150000"/>
              </a:lnSpc>
            </a:pPr>
            <a:r>
              <a:rPr lang="en-US" sz="1600" dirty="0">
                <a:latin typeface="Century" pitchFamily="18" charset="0"/>
              </a:rPr>
              <a:t>Communication skills</a:t>
            </a:r>
          </a:p>
          <a:p>
            <a:pPr lvl="1" algn="just">
              <a:lnSpc>
                <a:spcPct val="150000"/>
              </a:lnSpc>
            </a:pPr>
            <a:r>
              <a:rPr lang="en-US" sz="1600" dirty="0">
                <a:latin typeface="Century" pitchFamily="18" charset="0"/>
              </a:rPr>
              <a:t>Listening skills</a:t>
            </a:r>
          </a:p>
          <a:p>
            <a:pPr lvl="1" algn="just">
              <a:lnSpc>
                <a:spcPct val="150000"/>
              </a:lnSpc>
            </a:pPr>
            <a:r>
              <a:rPr lang="en-US" sz="1600" dirty="0">
                <a:latin typeface="Century" pitchFamily="18" charset="0"/>
              </a:rPr>
              <a:t>Time management skills</a:t>
            </a:r>
          </a:p>
          <a:p>
            <a:pPr lvl="1" algn="just">
              <a:lnSpc>
                <a:spcPct val="150000"/>
              </a:lnSpc>
            </a:pPr>
            <a:r>
              <a:rPr lang="en-US" sz="1600" dirty="0">
                <a:latin typeface="Century" pitchFamily="18" charset="0"/>
              </a:rPr>
              <a:t>Decision-making skills</a:t>
            </a:r>
          </a:p>
          <a:p>
            <a:pPr lvl="1" algn="just">
              <a:lnSpc>
                <a:spcPct val="150000"/>
              </a:lnSpc>
            </a:pPr>
            <a:r>
              <a:rPr lang="en-US" sz="1600" dirty="0">
                <a:latin typeface="Century" pitchFamily="18" charset="0"/>
              </a:rPr>
              <a:t>Risk identification skills</a:t>
            </a:r>
          </a:p>
          <a:p>
            <a:pPr lvl="1" algn="just">
              <a:lnSpc>
                <a:spcPct val="150000"/>
              </a:lnSpc>
            </a:pPr>
            <a:r>
              <a:rPr lang="en-US" sz="1600" dirty="0">
                <a:latin typeface="Century" pitchFamily="18" charset="0"/>
              </a:rPr>
              <a:t>Motivation skills</a:t>
            </a:r>
          </a:p>
          <a:p>
            <a:pPr marL="0" indent="0" algn="just">
              <a:lnSpc>
                <a:spcPct val="150000"/>
              </a:lnSpc>
              <a:buNone/>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7794237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Leadership and Group Decision Making</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With an increase in competition and awareness of employees, a need for participative management was felt for the successful accomplishment of organisational goals and objectives.</a:t>
            </a:r>
          </a:p>
          <a:p>
            <a:pPr algn="just">
              <a:lnSpc>
                <a:spcPct val="150000"/>
              </a:lnSpc>
            </a:pPr>
            <a:r>
              <a:rPr lang="en-GB" sz="1600" dirty="0">
                <a:latin typeface="Century" pitchFamily="18" charset="0"/>
              </a:rPr>
              <a:t>In today's business environment, employees are required to work in groups and take decisions collectively. </a:t>
            </a:r>
            <a:endParaRPr lang="en-GB" sz="1600" dirty="0" smtClean="0">
              <a:latin typeface="Century" pitchFamily="18" charset="0"/>
            </a:endParaRPr>
          </a:p>
          <a:p>
            <a:pPr algn="just">
              <a:lnSpc>
                <a:spcPct val="150000"/>
              </a:lnSpc>
            </a:pPr>
            <a:r>
              <a:rPr lang="en-GB" sz="1600" dirty="0" smtClean="0">
                <a:latin typeface="Century" pitchFamily="18" charset="0"/>
              </a:rPr>
              <a:t>Effective </a:t>
            </a:r>
            <a:r>
              <a:rPr lang="en-GB" sz="1600" dirty="0">
                <a:latin typeface="Century" pitchFamily="18" charset="0"/>
              </a:rPr>
              <a:t>leaders tap the creativity, learning, awareness, and abilities of group members and encourage them to take decisions collectively.</a:t>
            </a:r>
          </a:p>
          <a:p>
            <a:pPr algn="just">
              <a:lnSpc>
                <a:spcPct val="150000"/>
              </a:lnSpc>
            </a:pPr>
            <a:r>
              <a:rPr lang="en-GB" sz="1600" dirty="0">
                <a:latin typeface="Century" pitchFamily="18" charset="0"/>
              </a:rPr>
              <a:t>To facilitate effective decision making, leaders communicate employees clearly what needs to be done and encourage them to take responsibility for decision making.</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46316361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Leadership is ability of individuals to inspire or influence others to perform efficiently in order to achieve common goals. </a:t>
            </a:r>
          </a:p>
          <a:p>
            <a:pPr algn="just">
              <a:lnSpc>
                <a:spcPct val="150000"/>
              </a:lnSpc>
            </a:pPr>
            <a:r>
              <a:rPr lang="en-US" sz="1600" dirty="0">
                <a:latin typeface="Century" pitchFamily="18" charset="0"/>
              </a:rPr>
              <a:t>An effective leader has various characteristics of a leader include responsibility, unbiased trust, strong values, clear vision, consistency, and </a:t>
            </a:r>
            <a:r>
              <a:rPr lang="en-US" sz="1600" dirty="0" smtClean="0">
                <a:latin typeface="Century" pitchFamily="18" charset="0"/>
              </a:rPr>
              <a:t>transparency.</a:t>
            </a:r>
            <a:endParaRPr lang="en-US" sz="1600" dirty="0">
              <a:latin typeface="Century" pitchFamily="18" charset="0"/>
            </a:endParaRPr>
          </a:p>
          <a:p>
            <a:pPr algn="just">
              <a:lnSpc>
                <a:spcPct val="150000"/>
              </a:lnSpc>
            </a:pPr>
            <a:r>
              <a:rPr lang="en-US" sz="1600" dirty="0">
                <a:latin typeface="Century" pitchFamily="18" charset="0"/>
              </a:rPr>
              <a:t>In an </a:t>
            </a:r>
            <a:r>
              <a:rPr lang="en-GB" sz="1600" dirty="0">
                <a:latin typeface="Century" pitchFamily="18" charset="0"/>
              </a:rPr>
              <a:t>organisation</a:t>
            </a:r>
            <a:r>
              <a:rPr lang="en-US" sz="1600" dirty="0">
                <a:latin typeface="Century" pitchFamily="18" charset="0"/>
              </a:rPr>
              <a:t>, there can be leaders at corporate, business, functional, and operational levels. </a:t>
            </a:r>
          </a:p>
          <a:p>
            <a:pPr algn="just">
              <a:lnSpc>
                <a:spcPct val="150000"/>
              </a:lnSpc>
            </a:pPr>
            <a:r>
              <a:rPr lang="en-US" sz="1600" dirty="0">
                <a:latin typeface="Century" pitchFamily="18" charset="0"/>
              </a:rPr>
              <a:t>In an </a:t>
            </a:r>
            <a:r>
              <a:rPr lang="en-GB" sz="1600" dirty="0">
                <a:latin typeface="Century" pitchFamily="18" charset="0"/>
              </a:rPr>
              <a:t>organisation</a:t>
            </a:r>
            <a:r>
              <a:rPr lang="en-US" sz="1600" dirty="0">
                <a:latin typeface="Century" pitchFamily="18" charset="0"/>
              </a:rPr>
              <a:t>, leaders perform various roles, such as planning, motivating employees, communicating goals and objectives, inculcating team spirit, and making effective decisions.</a:t>
            </a:r>
          </a:p>
          <a:p>
            <a:pPr algn="just">
              <a:lnSpc>
                <a:spcPct val="150000"/>
              </a:lnSpc>
            </a:pPr>
            <a:r>
              <a:rPr lang="en-US" sz="1600" dirty="0">
                <a:latin typeface="Century" pitchFamily="18" charset="0"/>
              </a:rPr>
              <a:t>Leadership and management are two different concepts but are interlinked and complementary to each other. </a:t>
            </a: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59265858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53048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marL="0" indent="0" algn="ctr">
              <a:buNone/>
            </a:pP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8</a:t>
            </a:r>
            <a:r>
              <a:rPr lang="en-GB" sz="3200" b="1" dirty="0">
                <a:solidFill>
                  <a:prstClr val="black"/>
                </a:solidFill>
                <a:latin typeface="Century" panose="02040604050505020304" pitchFamily="18" charset="0"/>
              </a:rPr>
              <a:t>: Motivation</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1831338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1612386605"/>
              </p:ext>
            </p:extLst>
          </p:nvPr>
        </p:nvGraphicFramePr>
        <p:xfrm>
          <a:off x="381001" y="533400"/>
          <a:ext cx="8458199" cy="5181599"/>
        </p:xfrm>
        <a:graphic>
          <a:graphicData uri="http://schemas.openxmlformats.org/drawingml/2006/table">
            <a:tbl>
              <a:tblPr firstRow="1" bandRow="1">
                <a:tableStyleId>{9DCAF9ED-07DC-4A11-8D7F-57B35C25682E}</a:tableStyleId>
              </a:tblPr>
              <a:tblGrid>
                <a:gridCol w="1174750"/>
                <a:gridCol w="1957917"/>
                <a:gridCol w="3210982"/>
                <a:gridCol w="2114550"/>
              </a:tblGrid>
              <a:tr h="806027">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1036320">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575733">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174</a:t>
                      </a:r>
                      <a:endParaRPr lang="en-GB" sz="1600" dirty="0">
                        <a:solidFill>
                          <a:schemeClr val="tx1"/>
                        </a:solidFill>
                        <a:latin typeface="Century" pitchFamily="18" charset="0"/>
                      </a:endParaRPr>
                    </a:p>
                  </a:txBody>
                  <a:tcPr/>
                </a:tc>
              </a:tr>
              <a:tr h="575733">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3" action="ppaction://hlinksldjump"/>
                        </a:rPr>
                        <a:t>Meaning of Motivation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175-180</a:t>
                      </a:r>
                      <a:endParaRPr lang="en-GB" sz="1600" dirty="0">
                        <a:solidFill>
                          <a:schemeClr val="tx1"/>
                        </a:solidFill>
                        <a:latin typeface="Century" pitchFamily="18" charset="0"/>
                      </a:endParaRPr>
                    </a:p>
                  </a:txBody>
                  <a:tcPr/>
                </a:tc>
              </a:tr>
              <a:tr h="575733">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4" action="ppaction://hlinksldjump"/>
                        </a:rPr>
                        <a:t>Theories of Motivation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181-189</a:t>
                      </a:r>
                      <a:endParaRPr lang="en-GB" sz="1600" dirty="0">
                        <a:solidFill>
                          <a:schemeClr val="tx1"/>
                        </a:solidFill>
                        <a:latin typeface="Century" pitchFamily="18" charset="0"/>
                      </a:endParaRPr>
                    </a:p>
                  </a:txBody>
                  <a:tcPr/>
                </a:tc>
              </a:tr>
              <a:tr h="1036320">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Techniques for Stimulating Creativity</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190-192</a:t>
                      </a:r>
                      <a:endParaRPr lang="en-GB" sz="1600" dirty="0">
                        <a:solidFill>
                          <a:schemeClr val="tx1"/>
                        </a:solidFill>
                        <a:latin typeface="Century" pitchFamily="18" charset="0"/>
                      </a:endParaRPr>
                    </a:p>
                  </a:txBody>
                  <a:tcPr/>
                </a:tc>
              </a:tr>
              <a:tr h="575733">
                <a:tc>
                  <a:txBody>
                    <a:bodyPr/>
                    <a:lstStyle/>
                    <a:p>
                      <a:pPr algn="ctr">
                        <a:lnSpc>
                          <a:spcPct val="150000"/>
                        </a:lnSpc>
                      </a:pPr>
                      <a:r>
                        <a:rPr lang="en-GB" sz="1600" dirty="0" smtClean="0">
                          <a:latin typeface="Century" pitchFamily="18" charset="0"/>
                        </a:rPr>
                        <a:t>5</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6"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193</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221526865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a:latin typeface="Century" pitchFamily="18" charset="0"/>
              </a:rPr>
              <a:t>Explain the concept of motivation</a:t>
            </a:r>
          </a:p>
          <a:p>
            <a:pPr algn="just">
              <a:lnSpc>
                <a:spcPct val="150000"/>
              </a:lnSpc>
            </a:pPr>
            <a:r>
              <a:rPr lang="en-US" sz="1600" dirty="0">
                <a:latin typeface="Century" pitchFamily="18" charset="0"/>
              </a:rPr>
              <a:t>Discuss the importance of motivation </a:t>
            </a:r>
          </a:p>
          <a:p>
            <a:pPr algn="just">
              <a:lnSpc>
                <a:spcPct val="150000"/>
              </a:lnSpc>
            </a:pPr>
            <a:r>
              <a:rPr lang="en-US" sz="1600" dirty="0">
                <a:latin typeface="Century" pitchFamily="18" charset="0"/>
              </a:rPr>
              <a:t>Describe various motivation theories</a:t>
            </a:r>
          </a:p>
          <a:p>
            <a:pPr algn="just">
              <a:lnSpc>
                <a:spcPct val="150000"/>
              </a:lnSpc>
            </a:pPr>
            <a:r>
              <a:rPr lang="en-US" sz="1600" dirty="0">
                <a:latin typeface="Century" pitchFamily="18" charset="0"/>
              </a:rPr>
              <a:t>List various tools for motivation </a:t>
            </a:r>
          </a:p>
          <a:p>
            <a:endParaRPr lang="en-US" sz="1600" dirty="0"/>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6313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US" sz="2400" b="1" dirty="0">
                <a:latin typeface="Century" panose="02040604050505020304" pitchFamily="18" charset="0"/>
              </a:rPr>
              <a:t>Meaning of Motivation</a:t>
            </a: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The term motivation has been derived from a Latin word </a:t>
            </a:r>
            <a:r>
              <a:rPr lang="en-US" sz="1600" dirty="0" err="1">
                <a:latin typeface="Century" pitchFamily="18" charset="0"/>
              </a:rPr>
              <a:t>movere</a:t>
            </a:r>
            <a:r>
              <a:rPr lang="en-US" sz="1600" dirty="0">
                <a:latin typeface="Century" pitchFamily="18" charset="0"/>
              </a:rPr>
              <a:t>, which means to move. </a:t>
            </a:r>
          </a:p>
          <a:p>
            <a:pPr algn="just">
              <a:lnSpc>
                <a:spcPct val="150000"/>
              </a:lnSpc>
            </a:pPr>
            <a:r>
              <a:rPr lang="en-US" sz="1600" dirty="0">
                <a:latin typeface="Century" pitchFamily="18" charset="0"/>
              </a:rPr>
              <a:t>Motivation can be defined as a basic psychological process or an internal feeling that helps individuals to attain their personal and professional goals in an efficient manner. </a:t>
            </a:r>
          </a:p>
          <a:p>
            <a:pPr algn="just">
              <a:lnSpc>
                <a:spcPct val="150000"/>
              </a:lnSpc>
            </a:pPr>
            <a:r>
              <a:rPr lang="en-US" sz="1600" dirty="0">
                <a:latin typeface="Century" pitchFamily="18" charset="0"/>
              </a:rPr>
              <a:t>In the </a:t>
            </a:r>
            <a:r>
              <a:rPr lang="en-US" sz="1600" dirty="0" err="1">
                <a:latin typeface="Century" pitchFamily="18" charset="0"/>
              </a:rPr>
              <a:t>organisational</a:t>
            </a:r>
            <a:r>
              <a:rPr lang="en-US" sz="1600" dirty="0">
                <a:latin typeface="Century" pitchFamily="18" charset="0"/>
              </a:rPr>
              <a:t> context, it generates a drive among people to work collectively and move in a desired direction with an aim to achieve </a:t>
            </a:r>
            <a:r>
              <a:rPr lang="en-US" sz="1600" dirty="0" err="1">
                <a:latin typeface="Century" pitchFamily="18" charset="0"/>
              </a:rPr>
              <a:t>organisation</a:t>
            </a:r>
            <a:r>
              <a:rPr lang="en-US" sz="1600" dirty="0">
                <a:latin typeface="Century" pitchFamily="18" charset="0"/>
              </a:rPr>
              <a:t> goals. </a:t>
            </a:r>
          </a:p>
          <a:p>
            <a:pPr algn="just">
              <a:lnSpc>
                <a:spcPct val="150000"/>
              </a:lnSpc>
            </a:pPr>
            <a:r>
              <a:rPr lang="en-US" sz="1600" dirty="0">
                <a:latin typeface="Century" pitchFamily="18" charset="0"/>
              </a:rPr>
              <a:t>It involves the biological, emotional, social and rational forces that stimulate the </a:t>
            </a:r>
            <a:r>
              <a:rPr lang="en-US" sz="1600" dirty="0" err="1">
                <a:latin typeface="Century" pitchFamily="18" charset="0"/>
              </a:rPr>
              <a:t>behaviour</a:t>
            </a:r>
            <a:r>
              <a:rPr lang="en-US" sz="1600" dirty="0">
                <a:latin typeface="Century" pitchFamily="18" charset="0"/>
              </a:rPr>
              <a:t> of individuals. </a:t>
            </a: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86891043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Meaning of Motivation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According to Robert </a:t>
            </a:r>
            <a:r>
              <a:rPr lang="en-GB" sz="1600" dirty="0" err="1">
                <a:latin typeface="Century" pitchFamily="18" charset="0"/>
              </a:rPr>
              <a:t>Dubin</a:t>
            </a:r>
            <a:r>
              <a:rPr lang="en-GB" sz="1600" dirty="0">
                <a:latin typeface="Century" pitchFamily="18" charset="0"/>
              </a:rPr>
              <a:t>, an author of Human Relations in Administration (1974), “Motivation is the complex of forces starting and keeping a person at work in organisation.”</a:t>
            </a:r>
          </a:p>
          <a:p>
            <a:pPr algn="just">
              <a:lnSpc>
                <a:spcPct val="150000"/>
              </a:lnSpc>
            </a:pPr>
            <a:r>
              <a:rPr lang="en-GB" sz="1600" dirty="0">
                <a:latin typeface="Century" pitchFamily="18" charset="0"/>
              </a:rPr>
              <a:t>According to Michael J. </a:t>
            </a:r>
            <a:r>
              <a:rPr lang="en-GB" sz="1600" dirty="0" err="1">
                <a:latin typeface="Century" pitchFamily="18" charset="0"/>
              </a:rPr>
              <a:t>Jucius</a:t>
            </a:r>
            <a:r>
              <a:rPr lang="en-GB" sz="1600" dirty="0">
                <a:latin typeface="Century" pitchFamily="18" charset="0"/>
              </a:rPr>
              <a:t> author of Personnel Management (1950), “Motivation is the act of stimulating someone or oneself to get a desired course of action, to push the right button to get a desired reaction.”</a:t>
            </a:r>
          </a:p>
          <a:p>
            <a:pPr algn="just">
              <a:lnSpc>
                <a:spcPct val="150000"/>
              </a:lnSpc>
            </a:pPr>
            <a:r>
              <a:rPr lang="en-GB" sz="1600" dirty="0" smtClean="0">
                <a:latin typeface="Century" pitchFamily="18" charset="0"/>
              </a:rPr>
              <a:t>According </a:t>
            </a:r>
            <a:r>
              <a:rPr lang="en-GB" sz="1600" dirty="0">
                <a:latin typeface="Century" pitchFamily="18" charset="0"/>
              </a:rPr>
              <a:t>to Dalton E. McFarland, an important personality in the field of business management and author of many books on management, “The concept of motivation is mainly psychological. It relates to those forces operating with the individual employee or subordinate which impel him to act or not to act in certain ways.”</a:t>
            </a: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396263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a:t>
            </a:r>
            <a:r>
              <a:rPr lang="en-US" sz="2400" b="1" dirty="0">
                <a:latin typeface="Century" panose="02040604050505020304" pitchFamily="18" charset="0"/>
              </a:rPr>
              <a:t>. </a:t>
            </a:r>
            <a:r>
              <a:rPr lang="en-US" sz="2400" b="1" dirty="0" smtClean="0">
                <a:latin typeface="Century" panose="02040604050505020304" pitchFamily="18" charset="0"/>
              </a:rPr>
              <a:t>Major Contributors 	</a:t>
            </a:r>
            <a:endParaRPr lang="en-GB" sz="2400" b="1" dirty="0">
              <a:latin typeface="Century" panose="020406040505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38453443"/>
              </p:ext>
            </p:extLst>
          </p:nvPr>
        </p:nvGraphicFramePr>
        <p:xfrm>
          <a:off x="1143000" y="1752600"/>
          <a:ext cx="7467600" cy="3459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tion Button: Home 4">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030600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Meaning of Motivation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Need for </a:t>
            </a:r>
            <a:r>
              <a:rPr lang="en-GB" sz="1800" dirty="0" smtClean="0">
                <a:latin typeface="Century" pitchFamily="18" charset="0"/>
              </a:rPr>
              <a:t>Motivation</a:t>
            </a:r>
          </a:p>
          <a:p>
            <a:pPr marL="0" indent="0">
              <a:buNone/>
            </a:pPr>
            <a:endParaRPr lang="en-GB" sz="16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3509170362"/>
              </p:ext>
            </p:extLst>
          </p:nvPr>
        </p:nvGraphicFramePr>
        <p:xfrm>
          <a:off x="838200" y="2133600"/>
          <a:ext cx="7391400" cy="3751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48468637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Meaning of Motivation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Need for </a:t>
            </a:r>
            <a:r>
              <a:rPr lang="en-GB" sz="1800" dirty="0" smtClean="0">
                <a:latin typeface="Century" pitchFamily="18" charset="0"/>
              </a:rPr>
              <a:t>Motivation</a:t>
            </a:r>
          </a:p>
          <a:p>
            <a:pPr lvl="0" algn="just">
              <a:lnSpc>
                <a:spcPct val="150000"/>
              </a:lnSpc>
            </a:pPr>
            <a:r>
              <a:rPr lang="en-US" sz="1600" b="1" dirty="0">
                <a:latin typeface="Century" pitchFamily="18" charset="0"/>
              </a:rPr>
              <a:t>Productive use of human resource:</a:t>
            </a:r>
            <a:r>
              <a:rPr lang="en-US" sz="1600" dirty="0">
                <a:latin typeface="Century" pitchFamily="18" charset="0"/>
              </a:rPr>
              <a:t> Human resource is a valuable asset of an </a:t>
            </a:r>
            <a:r>
              <a:rPr lang="en-US" sz="1600" dirty="0" err="1">
                <a:latin typeface="Century" pitchFamily="18" charset="0"/>
              </a:rPr>
              <a:t>organisation</a:t>
            </a:r>
            <a:r>
              <a:rPr lang="en-US" sz="1600" dirty="0">
                <a:latin typeface="Century" pitchFamily="18" charset="0"/>
              </a:rPr>
              <a:t>. Poor performance of employees may have serious impact on the performance of the </a:t>
            </a:r>
            <a:r>
              <a:rPr lang="en-US" sz="1600" dirty="0" err="1">
                <a:latin typeface="Century" pitchFamily="18" charset="0"/>
              </a:rPr>
              <a:t>organisation</a:t>
            </a:r>
            <a:r>
              <a:rPr lang="en-US" sz="1600" dirty="0">
                <a:latin typeface="Century" pitchFamily="18" charset="0"/>
              </a:rPr>
              <a:t>. If employees are motivated, they would make efficient use of their skills and competencies to perform work, which would increase overall </a:t>
            </a:r>
            <a:r>
              <a:rPr lang="en-US" sz="1600" dirty="0" err="1">
                <a:latin typeface="Century" pitchFamily="18" charset="0"/>
              </a:rPr>
              <a:t>organisational</a:t>
            </a:r>
            <a:r>
              <a:rPr lang="en-US" sz="1600" dirty="0">
                <a:latin typeface="Century" pitchFamily="18" charset="0"/>
              </a:rPr>
              <a:t> efficiency.</a:t>
            </a:r>
          </a:p>
          <a:p>
            <a:pPr algn="just">
              <a:lnSpc>
                <a:spcPct val="150000"/>
              </a:lnSpc>
            </a:pPr>
            <a:r>
              <a:rPr lang="en-GB" sz="1600" b="1" dirty="0">
                <a:latin typeface="Century" pitchFamily="18" charset="0"/>
              </a:rPr>
              <a:t>Low absenteeism and turnover:</a:t>
            </a:r>
            <a:r>
              <a:rPr lang="en-GB" sz="1600" dirty="0">
                <a:latin typeface="Century" pitchFamily="18" charset="0"/>
              </a:rPr>
              <a:t> </a:t>
            </a:r>
            <a:r>
              <a:rPr lang="en-GB" sz="1600" dirty="0" smtClean="0">
                <a:latin typeface="Century" pitchFamily="18" charset="0"/>
              </a:rPr>
              <a:t>High </a:t>
            </a:r>
            <a:r>
              <a:rPr lang="en-GB" sz="1600" dirty="0">
                <a:latin typeface="Century" pitchFamily="18" charset="0"/>
              </a:rPr>
              <a:t>rate of absenteeism and attrition may bring financial losses for an organisation, which affects its performance adversely. Motivated employees perform their work with greater zeal and enthusiasm, do not take frequent offs, and show stability in the organisation. In addition, motivated employees are loyal towards the organisation.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61448409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Meaning of Motivation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Need for </a:t>
            </a:r>
            <a:r>
              <a:rPr lang="en-GB" sz="1800" dirty="0" smtClean="0">
                <a:latin typeface="Century" pitchFamily="18" charset="0"/>
              </a:rPr>
              <a:t>Motivation</a:t>
            </a:r>
          </a:p>
          <a:p>
            <a:pPr lvl="0" algn="just">
              <a:lnSpc>
                <a:spcPct val="150000"/>
              </a:lnSpc>
            </a:pPr>
            <a:r>
              <a:rPr lang="en-US" sz="1600" b="1" dirty="0">
                <a:latin typeface="Century" pitchFamily="18" charset="0"/>
              </a:rPr>
              <a:t>Good corporate image:</a:t>
            </a:r>
            <a:r>
              <a:rPr lang="en-US" sz="1600" dirty="0">
                <a:latin typeface="Century" pitchFamily="18" charset="0"/>
              </a:rPr>
              <a:t> Employees play an important role in influencing the corporate image of an </a:t>
            </a:r>
            <a:r>
              <a:rPr lang="en-US" sz="1600" dirty="0" err="1">
                <a:latin typeface="Century" pitchFamily="18" charset="0"/>
              </a:rPr>
              <a:t>organisation</a:t>
            </a:r>
            <a:r>
              <a:rPr lang="en-US" sz="1600" dirty="0">
                <a:latin typeface="Century" pitchFamily="18" charset="0"/>
              </a:rPr>
              <a:t>. If employees are motivated to work efficiently, they would also work towards the </a:t>
            </a:r>
            <a:r>
              <a:rPr lang="en-US" sz="1600" dirty="0" err="1">
                <a:latin typeface="Century" pitchFamily="18" charset="0"/>
              </a:rPr>
              <a:t>fulfilment</a:t>
            </a:r>
            <a:r>
              <a:rPr lang="en-US" sz="1600" dirty="0">
                <a:latin typeface="Century" pitchFamily="18" charset="0"/>
              </a:rPr>
              <a:t> of customer needs. This builds a good image of the </a:t>
            </a:r>
            <a:r>
              <a:rPr lang="en-US" sz="1600" dirty="0" err="1">
                <a:latin typeface="Century" pitchFamily="18" charset="0"/>
              </a:rPr>
              <a:t>organisation</a:t>
            </a:r>
            <a:r>
              <a:rPr lang="en-US" sz="1600" dirty="0">
                <a:latin typeface="Century" pitchFamily="18" charset="0"/>
              </a:rPr>
              <a:t> in the market. </a:t>
            </a:r>
          </a:p>
          <a:p>
            <a:pPr lvl="0" algn="just">
              <a:lnSpc>
                <a:spcPct val="150000"/>
              </a:lnSpc>
            </a:pPr>
            <a:r>
              <a:rPr lang="en-US" sz="1600" b="1" dirty="0">
                <a:latin typeface="Century" pitchFamily="18" charset="0"/>
              </a:rPr>
              <a:t>Development of friendly relationships:</a:t>
            </a:r>
            <a:r>
              <a:rPr lang="en-US" sz="1600" dirty="0">
                <a:latin typeface="Century" pitchFamily="18" charset="0"/>
              </a:rPr>
              <a:t> Motivated employees are usually open to express their thoughts and views with others. This bridges communication gap and resolves conflicts among employees; thereby developing cordial relationships between employees and between management and employees. </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14426997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Meaning of Motivation</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Need for </a:t>
            </a:r>
            <a:r>
              <a:rPr lang="en-GB" sz="1800" dirty="0" smtClean="0">
                <a:latin typeface="Century" pitchFamily="18" charset="0"/>
              </a:rPr>
              <a:t>Motivation</a:t>
            </a:r>
          </a:p>
          <a:p>
            <a:pPr lvl="0" algn="just">
              <a:lnSpc>
                <a:spcPct val="150000"/>
              </a:lnSpc>
            </a:pPr>
            <a:r>
              <a:rPr lang="en-US" sz="1600" b="1" dirty="0" smtClean="0">
                <a:latin typeface="Century" pitchFamily="18" charset="0"/>
              </a:rPr>
              <a:t>Achievement of goals:</a:t>
            </a:r>
            <a:r>
              <a:rPr lang="en-US" sz="1600" dirty="0" smtClean="0">
                <a:latin typeface="Century" pitchFamily="18" charset="0"/>
              </a:rPr>
              <a:t> Motivation drives a goal-directed </a:t>
            </a:r>
            <a:r>
              <a:rPr lang="en-US" sz="1600" dirty="0" err="1" smtClean="0">
                <a:latin typeface="Century" pitchFamily="18" charset="0"/>
              </a:rPr>
              <a:t>behaviour</a:t>
            </a:r>
            <a:r>
              <a:rPr lang="en-US" sz="1600" dirty="0" smtClean="0">
                <a:latin typeface="Century" pitchFamily="18" charset="0"/>
              </a:rPr>
              <a:t> that encourages employees to put their efforts towards the accomplishment of </a:t>
            </a:r>
            <a:r>
              <a:rPr lang="en-US" sz="1600" dirty="0" err="1" smtClean="0">
                <a:latin typeface="Century" pitchFamily="18" charset="0"/>
              </a:rPr>
              <a:t>organisational</a:t>
            </a:r>
            <a:r>
              <a:rPr lang="en-US" sz="1600" dirty="0" smtClean="0">
                <a:latin typeface="Century" pitchFamily="18" charset="0"/>
              </a:rPr>
              <a:t> goals. This increases overall </a:t>
            </a:r>
            <a:r>
              <a:rPr lang="en-US" sz="1600" dirty="0" err="1" smtClean="0">
                <a:latin typeface="Century" pitchFamily="18" charset="0"/>
              </a:rPr>
              <a:t>organisational</a:t>
            </a:r>
            <a:r>
              <a:rPr lang="en-US" sz="1600" dirty="0" smtClean="0">
                <a:latin typeface="Century" pitchFamily="18" charset="0"/>
              </a:rPr>
              <a:t> efficiency and productivity. </a:t>
            </a:r>
          </a:p>
          <a:p>
            <a:pPr lvl="0" algn="just">
              <a:lnSpc>
                <a:spcPct val="150000"/>
              </a:lnSpc>
            </a:pPr>
            <a:r>
              <a:rPr lang="en-US" sz="1600" b="1" dirty="0" smtClean="0">
                <a:latin typeface="Century" pitchFamily="18" charset="0"/>
              </a:rPr>
              <a:t>Increased job satisfaction:</a:t>
            </a:r>
            <a:r>
              <a:rPr lang="en-US" sz="1600" dirty="0" smtClean="0">
                <a:latin typeface="Century" pitchFamily="18" charset="0"/>
              </a:rPr>
              <a:t> Job satisfaction is basically an employee’s perception about how well his/her job meets his/her expectations. Motivation helps employees in developing a positive attitude towards work, which increases their job satisfaction.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51132906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13063795"/>
              </p:ext>
            </p:extLst>
          </p:nvPr>
        </p:nvGraphicFramePr>
        <p:xfrm>
          <a:off x="488373" y="1676400"/>
          <a:ext cx="8122227"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tion Button: Home 4">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82019805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smtClean="0">
                <a:latin typeface="Century" panose="02040604050505020304" pitchFamily="18" charset="0"/>
              </a:rPr>
              <a:t>2.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buNone/>
            </a:pPr>
            <a:r>
              <a:rPr lang="en-US" sz="1800" dirty="0">
                <a:latin typeface="Century" pitchFamily="18" charset="0"/>
              </a:rPr>
              <a:t>Traditional Theories</a:t>
            </a:r>
            <a:endParaRPr lang="en-US" sz="1600" dirty="0">
              <a:latin typeface="Century" pitchFamily="18" charset="0"/>
            </a:endParaRPr>
          </a:p>
          <a:p>
            <a:pPr marL="0" indent="0">
              <a:buNone/>
            </a:pPr>
            <a:endParaRPr lang="en-US" sz="1600" dirty="0">
              <a:latin typeface="Century" pitchFamily="18" charset="0"/>
            </a:endParaRPr>
          </a:p>
          <a:p>
            <a:pPr algn="just">
              <a:lnSpc>
                <a:spcPct val="150000"/>
              </a:lnSpc>
            </a:pPr>
            <a:r>
              <a:rPr lang="en-GB" sz="1600" dirty="0">
                <a:latin typeface="Century" pitchFamily="18" charset="0"/>
              </a:rPr>
              <a:t>Traditional theories of motivation aim to provide a basic understanding of how to motivate people in an organisation. </a:t>
            </a:r>
          </a:p>
          <a:p>
            <a:pPr algn="just">
              <a:lnSpc>
                <a:spcPct val="150000"/>
              </a:lnSpc>
            </a:pPr>
            <a:r>
              <a:rPr lang="en-GB" sz="1600" dirty="0">
                <a:latin typeface="Century" pitchFamily="18" charset="0"/>
              </a:rPr>
              <a:t>These theories explain motivation in terms of financial factor only. It provides an insight that people behave in a certain way to maximise their monitory income. </a:t>
            </a:r>
          </a:p>
          <a:p>
            <a:pPr algn="just">
              <a:lnSpc>
                <a:spcPct val="150000"/>
              </a:lnSpc>
            </a:pPr>
            <a:r>
              <a:rPr lang="en-GB" sz="1600" dirty="0">
                <a:latin typeface="Century" pitchFamily="18" charset="0"/>
              </a:rPr>
              <a:t>Traditional theories advocate that people work harder if they find adequate material rewards associated with the task. </a:t>
            </a:r>
          </a:p>
          <a:p>
            <a:pPr algn="just">
              <a:lnSpc>
                <a:spcPct val="150000"/>
              </a:lnSpc>
            </a:pPr>
            <a:r>
              <a:rPr lang="en-GB" sz="1600" dirty="0">
                <a:latin typeface="Century" pitchFamily="18" charset="0"/>
              </a:rPr>
              <a:t>These theories also assume that people have a strong fear of punishment in case of non-performance. </a:t>
            </a: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88697423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Font typeface="Arial" panose="020B0604020202020204" pitchFamily="34" charset="0"/>
              <a:buNone/>
            </a:pPr>
            <a:r>
              <a:rPr lang="en-US" sz="1800" dirty="0">
                <a:latin typeface="Century" pitchFamily="18" charset="0"/>
              </a:rPr>
              <a:t>Traditional Theories</a:t>
            </a:r>
            <a:endParaRPr lang="en-GB" sz="1800" dirty="0">
              <a:latin typeface="Century" pitchFamily="18" charset="0"/>
            </a:endParaRPr>
          </a:p>
          <a:p>
            <a:pPr algn="just">
              <a:lnSpc>
                <a:spcPct val="150000"/>
              </a:lnSpc>
            </a:pPr>
            <a:r>
              <a:rPr lang="en-GB" sz="1600" dirty="0">
                <a:latin typeface="Century" pitchFamily="18" charset="0"/>
              </a:rPr>
              <a:t>Maslow’s Need Hierarchy Model</a:t>
            </a:r>
          </a:p>
          <a:p>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778946233"/>
              </p:ext>
            </p:extLst>
          </p:nvPr>
        </p:nvGraphicFramePr>
        <p:xfrm>
          <a:off x="1143000" y="2590800"/>
          <a:ext cx="6477000" cy="331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3967647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Traditional </a:t>
            </a:r>
            <a:r>
              <a:rPr lang="en-US" sz="1800" dirty="0" smtClean="0">
                <a:latin typeface="Century" pitchFamily="18" charset="0"/>
              </a:rPr>
              <a:t>Theories</a:t>
            </a:r>
          </a:p>
          <a:p>
            <a:pPr algn="just">
              <a:lnSpc>
                <a:spcPct val="150000"/>
              </a:lnSpc>
            </a:pPr>
            <a:r>
              <a:rPr lang="en-US" sz="1600" dirty="0" smtClean="0">
                <a:latin typeface="Century" pitchFamily="18" charset="0"/>
              </a:rPr>
              <a:t>Herzberg’s Motivation-hygiene Model</a:t>
            </a:r>
          </a:p>
          <a:p>
            <a:pPr lvl="1" algn="just">
              <a:lnSpc>
                <a:spcPct val="150000"/>
              </a:lnSpc>
            </a:pPr>
            <a:r>
              <a:rPr lang="en-US" sz="1600" dirty="0" smtClean="0">
                <a:latin typeface="Century" pitchFamily="18" charset="0"/>
              </a:rPr>
              <a:t>A </a:t>
            </a:r>
            <a:r>
              <a:rPr lang="en-US" sz="1600" dirty="0">
                <a:latin typeface="Century" pitchFamily="18" charset="0"/>
              </a:rPr>
              <a:t>psychologist Frederick Herzberg proposed the two-factor theory, which is also known as the motivation-hygiene theory. </a:t>
            </a:r>
          </a:p>
          <a:p>
            <a:pPr lvl="1" algn="just">
              <a:lnSpc>
                <a:spcPct val="150000"/>
              </a:lnSpc>
            </a:pPr>
            <a:r>
              <a:rPr lang="en-US" sz="1600" dirty="0">
                <a:latin typeface="Century" pitchFamily="18" charset="0"/>
              </a:rPr>
              <a:t>Herzberg concluded that two sets of factors are related to job satisfaction and job dissatisfaction. He called the former set of factors as satisfiers/motivators/growth factors/ intrinsic factors and the latter sets of factors as </a:t>
            </a:r>
            <a:r>
              <a:rPr lang="en-US" sz="1600" dirty="0" err="1">
                <a:latin typeface="Century" pitchFamily="18" charset="0"/>
              </a:rPr>
              <a:t>dissatisfiers</a:t>
            </a:r>
            <a:r>
              <a:rPr lang="en-US" sz="1600" dirty="0">
                <a:latin typeface="Century" pitchFamily="18" charset="0"/>
              </a:rPr>
              <a:t>/ hygiene factors/maintenance factors/extrinsic factors. </a:t>
            </a:r>
          </a:p>
          <a:p>
            <a:pPr lvl="1" algn="just">
              <a:lnSpc>
                <a:spcPct val="150000"/>
              </a:lnSpc>
            </a:pPr>
            <a:r>
              <a:rPr lang="en-GB" sz="1600" dirty="0">
                <a:latin typeface="Century" pitchFamily="18" charset="0"/>
              </a:rPr>
              <a:t>Satisfiers/motivators/growth factors/intrinsic factors represent people’s perception about their jobs. </a:t>
            </a: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6542739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Traditional </a:t>
            </a:r>
            <a:r>
              <a:rPr lang="en-US" sz="1800" dirty="0" smtClean="0">
                <a:latin typeface="Century" pitchFamily="18" charset="0"/>
              </a:rPr>
              <a:t>Theories</a:t>
            </a:r>
          </a:p>
          <a:p>
            <a:pPr algn="just">
              <a:lnSpc>
                <a:spcPct val="150000"/>
              </a:lnSpc>
            </a:pPr>
            <a:r>
              <a:rPr lang="en-US" sz="1600" dirty="0">
                <a:latin typeface="Century" pitchFamily="18" charset="0"/>
              </a:rPr>
              <a:t>Herzberg’s Motivation-hygiene </a:t>
            </a:r>
            <a:r>
              <a:rPr lang="en-US" sz="1600" dirty="0" smtClean="0">
                <a:latin typeface="Century" pitchFamily="18" charset="0"/>
              </a:rPr>
              <a:t>Model</a:t>
            </a:r>
            <a:endParaRPr lang="en-GB" sz="1600" dirty="0" smtClean="0">
              <a:latin typeface="Century" pitchFamily="18" charset="0"/>
            </a:endParaRPr>
          </a:p>
          <a:p>
            <a:pPr lvl="1" algn="just">
              <a:lnSpc>
                <a:spcPct val="150000"/>
              </a:lnSpc>
            </a:pPr>
            <a:r>
              <a:rPr lang="en-GB" sz="1600" dirty="0" smtClean="0">
                <a:latin typeface="Century" pitchFamily="18" charset="0"/>
              </a:rPr>
              <a:t>Dissatisfiers/hygiene </a:t>
            </a:r>
            <a:r>
              <a:rPr lang="en-GB" sz="1600" dirty="0">
                <a:latin typeface="Century" pitchFamily="18" charset="0"/>
              </a:rPr>
              <a:t>factors/maintenance factors/extrinsic factors are the factors whose absence can cause dissatisfaction among employees. </a:t>
            </a:r>
            <a:endParaRPr lang="en-GB" sz="1600" dirty="0" smtClean="0">
              <a:latin typeface="Century" pitchFamily="18" charset="0"/>
            </a:endParaRPr>
          </a:p>
          <a:p>
            <a:pPr lvl="1" algn="just">
              <a:lnSpc>
                <a:spcPct val="150000"/>
              </a:lnSpc>
            </a:pPr>
            <a:r>
              <a:rPr lang="en-US" sz="1600" dirty="0">
                <a:latin typeface="Century" pitchFamily="18" charset="0"/>
              </a:rPr>
              <a:t>Examples of intrinsic factors include achievement, recognition, responsibility, advancement, growth, etc. These factors help in increasing the job satisfaction of employees. </a:t>
            </a:r>
          </a:p>
          <a:p>
            <a:pPr lvl="1" algn="just">
              <a:lnSpc>
                <a:spcPct val="150000"/>
              </a:lnSpc>
            </a:pPr>
            <a:r>
              <a:rPr lang="en-US" sz="1600" dirty="0">
                <a:latin typeface="Century" pitchFamily="18" charset="0"/>
              </a:rPr>
              <a:t>Examples of extrinsic factors are rules and regulations, supervision, job security, salary, working conditions, personal life, status, etc.</a:t>
            </a:r>
          </a:p>
          <a:p>
            <a:pPr algn="just">
              <a:lnSpc>
                <a:spcPct val="160000"/>
              </a:lnSpc>
            </a:pPr>
            <a:endParaRPr lang="en-US" sz="1600" dirty="0">
              <a:latin typeface="Century" pitchFamily="18" charset="0"/>
            </a:endParaRPr>
          </a:p>
          <a:p>
            <a:pPr algn="just">
              <a:lnSpc>
                <a:spcPct val="160000"/>
              </a:lnSpc>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3324421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60000"/>
              </a:lnSpc>
              <a:buNone/>
            </a:pPr>
            <a:r>
              <a:rPr lang="en-US" sz="1800" dirty="0">
                <a:latin typeface="Century" pitchFamily="18" charset="0"/>
              </a:rPr>
              <a:t>Modern </a:t>
            </a:r>
            <a:r>
              <a:rPr lang="en-US" sz="1800" dirty="0" smtClean="0">
                <a:latin typeface="Century" pitchFamily="18" charset="0"/>
              </a:rPr>
              <a:t>Theories</a:t>
            </a:r>
          </a:p>
          <a:p>
            <a:pPr algn="just">
              <a:lnSpc>
                <a:spcPct val="150000"/>
              </a:lnSpc>
            </a:pPr>
            <a:r>
              <a:rPr lang="en-US" sz="1600" dirty="0">
                <a:latin typeface="Century" pitchFamily="18" charset="0"/>
              </a:rPr>
              <a:t>Modern theories of motivation advocate that motivation is a complex psychological process.</a:t>
            </a:r>
          </a:p>
          <a:p>
            <a:pPr algn="just">
              <a:lnSpc>
                <a:spcPct val="150000"/>
              </a:lnSpc>
            </a:pPr>
            <a:r>
              <a:rPr lang="en-US" sz="1600" dirty="0">
                <a:latin typeface="Century" pitchFamily="18" charset="0"/>
              </a:rPr>
              <a:t>Modern theorists explain that there are several internal and external variables that affect the motivation level of employees at workplace. </a:t>
            </a:r>
          </a:p>
          <a:p>
            <a:pPr algn="just">
              <a:lnSpc>
                <a:spcPct val="150000"/>
              </a:lnSpc>
            </a:pPr>
            <a:r>
              <a:rPr lang="en-GB" sz="1600" dirty="0">
                <a:latin typeface="Century" pitchFamily="18" charset="0"/>
              </a:rPr>
              <a:t>The ERG theory, McClelland’s theory of needs, and equity theory of motivation are some important modern theories of motivation.</a:t>
            </a:r>
            <a:endParaRPr lang="en-US" sz="1600" dirty="0">
              <a:latin typeface="Century" pitchFamily="18" charset="0"/>
            </a:endParaRPr>
          </a:p>
          <a:p>
            <a:pPr algn="just">
              <a:lnSpc>
                <a:spcPct val="160000"/>
              </a:lnSpc>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25870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2</a:t>
            </a:r>
            <a:r>
              <a:rPr lang="en-US" sz="2400" b="1" dirty="0" smtClean="0">
                <a:latin typeface="Century" panose="02040604050505020304" pitchFamily="18" charset="0"/>
              </a:rPr>
              <a:t>. </a:t>
            </a:r>
            <a:r>
              <a:rPr lang="en-US" sz="2400" b="1" dirty="0">
                <a:latin typeface="Century" panose="02040604050505020304" pitchFamily="18" charset="0"/>
              </a:rPr>
              <a:t>Major Contributors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Charles Babbage </a:t>
            </a:r>
          </a:p>
          <a:p>
            <a:pPr algn="just">
              <a:lnSpc>
                <a:spcPct val="150000"/>
              </a:lnSpc>
            </a:pPr>
            <a:r>
              <a:rPr lang="en-US" sz="1600" dirty="0" smtClean="0">
                <a:latin typeface="Century" pitchFamily="18" charset="0"/>
              </a:rPr>
              <a:t>Charles Babbage (1792-1891) was a mathematician, philosopher, and a mechanical engineer.</a:t>
            </a:r>
            <a:r>
              <a:rPr lang="en-US" sz="1600" b="1" dirty="0" smtClean="0">
                <a:latin typeface="Century" pitchFamily="18" charset="0"/>
              </a:rPr>
              <a:t> </a:t>
            </a:r>
          </a:p>
          <a:p>
            <a:pPr algn="just">
              <a:lnSpc>
                <a:spcPct val="150000"/>
              </a:lnSpc>
            </a:pPr>
            <a:r>
              <a:rPr lang="en-US" sz="1600" dirty="0" smtClean="0">
                <a:latin typeface="Century" pitchFamily="18" charset="0"/>
              </a:rPr>
              <a:t>In his view, human factor plays a significant role in the success of an </a:t>
            </a:r>
            <a:r>
              <a:rPr lang="en-US" sz="1600" dirty="0" err="1" smtClean="0">
                <a:latin typeface="Century" pitchFamily="18" charset="0"/>
              </a:rPr>
              <a:t>organisation</a:t>
            </a:r>
            <a:r>
              <a:rPr lang="en-US" sz="1600" dirty="0" smtClean="0">
                <a:latin typeface="Century" pitchFamily="18" charset="0"/>
              </a:rPr>
              <a:t>; therefore, employees should be associated with the management in a manner that benefits both.</a:t>
            </a:r>
          </a:p>
          <a:p>
            <a:pPr algn="just">
              <a:lnSpc>
                <a:spcPct val="150000"/>
              </a:lnSpc>
            </a:pPr>
            <a:r>
              <a:rPr lang="en-US" sz="1600" dirty="0" smtClean="0">
                <a:latin typeface="Century" pitchFamily="18" charset="0"/>
              </a:rPr>
              <a:t>He also developed the concept of profit sharing and participative decision making. </a:t>
            </a:r>
          </a:p>
          <a:p>
            <a:pPr algn="just">
              <a:lnSpc>
                <a:spcPct val="150000"/>
              </a:lnSpc>
            </a:pPr>
            <a:r>
              <a:rPr lang="en-US" sz="1600" dirty="0" smtClean="0">
                <a:latin typeface="Century" pitchFamily="18" charset="0"/>
              </a:rPr>
              <a:t>He </a:t>
            </a:r>
            <a:r>
              <a:rPr lang="en-US" sz="1600" dirty="0">
                <a:latin typeface="Century" pitchFamily="18" charset="0"/>
              </a:rPr>
              <a:t>advocated the use of quantitative methods and industrial engineering techniques to improve manufacturing. </a:t>
            </a:r>
            <a:endParaRPr lang="en-US" sz="1600" dirty="0" smtClean="0">
              <a:latin typeface="Century" pitchFamily="18" charset="0"/>
            </a:endParaRPr>
          </a:p>
          <a:p>
            <a:pPr algn="just">
              <a:lnSpc>
                <a:spcPct val="170000"/>
              </a:lnSpc>
            </a:pPr>
            <a:endParaRPr lang="en-US" sz="1900" dirty="0" smtClean="0">
              <a:latin typeface="Century" pitchFamily="18" charset="0"/>
            </a:endParaRPr>
          </a:p>
          <a:p>
            <a:pPr algn="just">
              <a:lnSpc>
                <a:spcPct val="170000"/>
              </a:lnSpc>
            </a:pPr>
            <a:endParaRPr lang="en-US" sz="1900" dirty="0" smtClean="0">
              <a:latin typeface="Century" pitchFamily="18" charset="0"/>
            </a:endParaRPr>
          </a:p>
          <a:p>
            <a:pPr marL="0" indent="0">
              <a:buNone/>
            </a:pPr>
            <a:endParaRPr lang="en-US" sz="1600" dirty="0" smtClean="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33280433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60000"/>
              </a:lnSpc>
              <a:buNone/>
            </a:pPr>
            <a:r>
              <a:rPr lang="en-US" sz="1800" dirty="0">
                <a:latin typeface="Century" pitchFamily="18" charset="0"/>
              </a:rPr>
              <a:t>Modern </a:t>
            </a:r>
            <a:r>
              <a:rPr lang="en-US" sz="1800" dirty="0" smtClean="0">
                <a:latin typeface="Century" pitchFamily="18" charset="0"/>
              </a:rPr>
              <a:t>Theories</a:t>
            </a:r>
          </a:p>
          <a:p>
            <a:pPr algn="just">
              <a:lnSpc>
                <a:spcPct val="160000"/>
              </a:lnSpc>
            </a:pPr>
            <a:r>
              <a:rPr lang="en-US" sz="1600" dirty="0" smtClean="0">
                <a:latin typeface="Century" pitchFamily="18" charset="0"/>
              </a:rPr>
              <a:t>ERG </a:t>
            </a:r>
            <a:r>
              <a:rPr lang="en-US" sz="1600" dirty="0">
                <a:latin typeface="Century" pitchFamily="18" charset="0"/>
              </a:rPr>
              <a:t>Theory</a:t>
            </a: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3471951784"/>
              </p:ext>
            </p:extLst>
          </p:nvPr>
        </p:nvGraphicFramePr>
        <p:xfrm>
          <a:off x="2286000" y="2590800"/>
          <a:ext cx="4572000" cy="3505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64478749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60000"/>
              </a:lnSpc>
              <a:buNone/>
            </a:pPr>
            <a:r>
              <a:rPr lang="en-US" sz="1800" dirty="0">
                <a:latin typeface="Century" pitchFamily="18" charset="0"/>
              </a:rPr>
              <a:t>Modern </a:t>
            </a:r>
            <a:r>
              <a:rPr lang="en-US" sz="1800" dirty="0" smtClean="0">
                <a:latin typeface="Century" pitchFamily="18" charset="0"/>
              </a:rPr>
              <a:t>Theories</a:t>
            </a:r>
          </a:p>
          <a:p>
            <a:pPr algn="just">
              <a:lnSpc>
                <a:spcPct val="160000"/>
              </a:lnSpc>
            </a:pPr>
            <a:r>
              <a:rPr lang="en-US" sz="1600" dirty="0">
                <a:latin typeface="Century" pitchFamily="18" charset="0"/>
              </a:rPr>
              <a:t>McClelland's Theory of </a:t>
            </a:r>
            <a:r>
              <a:rPr lang="en-US" sz="1600" dirty="0" smtClean="0">
                <a:latin typeface="Century" pitchFamily="18" charset="0"/>
              </a:rPr>
              <a:t>Needs</a:t>
            </a:r>
          </a:p>
          <a:p>
            <a:pPr algn="just">
              <a:lnSpc>
                <a:spcPct val="160000"/>
              </a:lnSpc>
            </a:pPr>
            <a:endParaRPr lang="en-GB" sz="1600" dirty="0" smtClean="0">
              <a:latin typeface="Century" pitchFamily="18"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3343070056"/>
              </p:ext>
            </p:extLst>
          </p:nvPr>
        </p:nvGraphicFramePr>
        <p:xfrm>
          <a:off x="685800" y="1988127"/>
          <a:ext cx="8001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52629136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9. </a:t>
            </a:r>
            <a:r>
              <a:rPr lang="en-US" sz="2400" b="1" dirty="0">
                <a:latin typeface="Century" panose="02040604050505020304" pitchFamily="18" charset="0"/>
              </a:rPr>
              <a:t>Theories of Motivation</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60000"/>
              </a:lnSpc>
              <a:buNone/>
            </a:pPr>
            <a:r>
              <a:rPr lang="en-US" sz="1800" dirty="0">
                <a:latin typeface="Century" pitchFamily="18" charset="0"/>
              </a:rPr>
              <a:t>Modern </a:t>
            </a:r>
            <a:r>
              <a:rPr lang="en-US" sz="1800" dirty="0" smtClean="0">
                <a:latin typeface="Century" pitchFamily="18" charset="0"/>
              </a:rPr>
              <a:t>Theories</a:t>
            </a:r>
          </a:p>
          <a:p>
            <a:pPr algn="just">
              <a:lnSpc>
                <a:spcPct val="160000"/>
              </a:lnSpc>
            </a:pPr>
            <a:r>
              <a:rPr lang="en-US" sz="1600" dirty="0">
                <a:latin typeface="Century" pitchFamily="18" charset="0"/>
              </a:rPr>
              <a:t>Equity Theory of Motivation</a:t>
            </a: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184325262"/>
              </p:ext>
            </p:extLst>
          </p:nvPr>
        </p:nvGraphicFramePr>
        <p:xfrm>
          <a:off x="1066800" y="2729345"/>
          <a:ext cx="7010400" cy="331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84339373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Techniques </a:t>
            </a:r>
            <a:r>
              <a:rPr lang="en-US" sz="2400" b="1" dirty="0">
                <a:latin typeface="Century" panose="02040604050505020304" pitchFamily="18" charset="0"/>
              </a:rPr>
              <a:t>for Stimulating Creativity</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algn="just">
              <a:lnSpc>
                <a:spcPct val="150000"/>
              </a:lnSpc>
            </a:pPr>
            <a:r>
              <a:rPr lang="en-US" sz="1600" dirty="0">
                <a:latin typeface="Century" pitchFamily="18" charset="0"/>
              </a:rPr>
              <a:t>Motivating employees can be challenging for any </a:t>
            </a:r>
            <a:r>
              <a:rPr lang="en-US" sz="1600" dirty="0" err="1">
                <a:latin typeface="Century" pitchFamily="18" charset="0"/>
              </a:rPr>
              <a:t>organisation</a:t>
            </a:r>
            <a:r>
              <a:rPr lang="en-US" sz="1600" dirty="0">
                <a:latin typeface="Century" pitchFamily="18" charset="0"/>
              </a:rPr>
              <a:t>. This is because different people are motivated differently depending on their current environment.</a:t>
            </a:r>
          </a:p>
          <a:p>
            <a:pPr algn="just">
              <a:lnSpc>
                <a:spcPct val="150000"/>
              </a:lnSpc>
            </a:pPr>
            <a:r>
              <a:rPr lang="en-US" sz="1600" dirty="0">
                <a:latin typeface="Century" pitchFamily="18" charset="0"/>
              </a:rPr>
              <a:t>An individual may be motivated with the </a:t>
            </a:r>
            <a:r>
              <a:rPr lang="en-US" sz="1600" dirty="0" err="1">
                <a:latin typeface="Century" pitchFamily="18" charset="0"/>
              </a:rPr>
              <a:t>fulfilment</a:t>
            </a:r>
            <a:r>
              <a:rPr lang="en-US" sz="1600" dirty="0">
                <a:latin typeface="Century" pitchFamily="18" charset="0"/>
              </a:rPr>
              <a:t> of personal goals but a team gets motivated with the </a:t>
            </a:r>
            <a:r>
              <a:rPr lang="en-US" sz="1600" dirty="0" err="1">
                <a:latin typeface="Century" pitchFamily="18" charset="0"/>
              </a:rPr>
              <a:t>fulfilment</a:t>
            </a:r>
            <a:r>
              <a:rPr lang="en-US" sz="1600" dirty="0">
                <a:latin typeface="Century" pitchFamily="18" charset="0"/>
              </a:rPr>
              <a:t> of team goals.</a:t>
            </a:r>
          </a:p>
          <a:p>
            <a:pPr algn="just">
              <a:lnSpc>
                <a:spcPct val="150000"/>
              </a:lnSpc>
            </a:pPr>
            <a:r>
              <a:rPr lang="en-GB" sz="1600" dirty="0">
                <a:latin typeface="Century" pitchFamily="18" charset="0"/>
              </a:rPr>
              <a:t>However, motivation of individuals is necessary as a team is formed by individuals. If team members are able to fulfil their higher level needs to get motivated, the team will also be motivated. Thus,</a:t>
            </a:r>
            <a:r>
              <a:rPr lang="en-US" sz="1600" dirty="0">
                <a:latin typeface="Century" pitchFamily="18" charset="0"/>
              </a:rPr>
              <a:t> </a:t>
            </a:r>
            <a:r>
              <a:rPr lang="en-GB" sz="1600" dirty="0">
                <a:latin typeface="Century" pitchFamily="18" charset="0"/>
              </a:rPr>
              <a:t>organisations use different techniques to motivate individuals and teams.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19205401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Techniques </a:t>
            </a:r>
            <a:r>
              <a:rPr lang="en-US" sz="2400" b="1" dirty="0">
                <a:latin typeface="Century" panose="02040604050505020304" pitchFamily="18" charset="0"/>
              </a:rPr>
              <a:t>for Stimulating Creativity</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a:latin typeface="Century" pitchFamily="18" charset="0"/>
              </a:rPr>
              <a:t>Motivating </a:t>
            </a:r>
            <a:r>
              <a:rPr lang="en-US" sz="1800" dirty="0" smtClean="0">
                <a:latin typeface="Century" pitchFamily="18" charset="0"/>
              </a:rPr>
              <a:t>Individuals</a:t>
            </a:r>
          </a:p>
          <a:p>
            <a:pPr marL="0" indent="0" algn="just">
              <a:lnSpc>
                <a:spcPct val="150000"/>
              </a:lnSpc>
              <a:buNone/>
            </a:pPr>
            <a:endParaRPr lang="en-US" sz="1800" dirty="0">
              <a:latin typeface="Century" pitchFamily="18" charset="0"/>
            </a:endParaRPr>
          </a:p>
        </p:txBody>
      </p:sp>
      <p:graphicFrame>
        <p:nvGraphicFramePr>
          <p:cNvPr id="7" name="Diagram 6"/>
          <p:cNvGraphicFramePr/>
          <p:nvPr>
            <p:extLst>
              <p:ext uri="{D42A27DB-BD31-4B8C-83A1-F6EECF244321}">
                <p14:modId xmlns:p14="http://schemas.microsoft.com/office/powerpoint/2010/main" val="982981818"/>
              </p:ext>
            </p:extLst>
          </p:nvPr>
        </p:nvGraphicFramePr>
        <p:xfrm>
          <a:off x="838201" y="2209800"/>
          <a:ext cx="7315200" cy="3695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64358897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Techniques </a:t>
            </a:r>
            <a:r>
              <a:rPr lang="en-US" sz="2400" b="1" dirty="0">
                <a:latin typeface="Century" panose="02040604050505020304" pitchFamily="18" charset="0"/>
              </a:rPr>
              <a:t>for Stimulating Creativity</a:t>
            </a:r>
            <a:endParaRPr lang="en-GB" sz="2400" b="1" dirty="0">
              <a:latin typeface="Century" panose="02040604050505020304" pitchFamily="18" charset="0"/>
            </a:endParaRPr>
          </a:p>
        </p:txBody>
      </p:sp>
      <p:sp>
        <p:nvSpPr>
          <p:cNvPr id="5" name="Content Placeholder 4"/>
          <p:cNvSpPr>
            <a:spLocks noGrp="1"/>
          </p:cNvSpPr>
          <p:nvPr>
            <p:ph idx="1"/>
          </p:nvPr>
        </p:nvSpPr>
        <p:spPr>
          <a:xfrm>
            <a:off x="491836" y="1653164"/>
            <a:ext cx="8229600" cy="4525963"/>
          </a:xfrm>
        </p:spPr>
        <p:txBody>
          <a:bodyPr>
            <a:normAutofit/>
          </a:bodyPr>
          <a:lstStyle/>
          <a:p>
            <a:pPr marL="0" indent="0" algn="just">
              <a:lnSpc>
                <a:spcPct val="150000"/>
              </a:lnSpc>
              <a:buNone/>
            </a:pPr>
            <a:r>
              <a:rPr lang="en-US" sz="1800" dirty="0" smtClean="0">
                <a:latin typeface="Century" pitchFamily="18" charset="0"/>
              </a:rPr>
              <a:t>Motivating Groups</a:t>
            </a:r>
          </a:p>
          <a:p>
            <a:pPr marL="0" indent="0" algn="just">
              <a:lnSpc>
                <a:spcPct val="150000"/>
              </a:lnSpc>
              <a:buNone/>
            </a:pPr>
            <a:endParaRPr lang="en-US" sz="1800" dirty="0">
              <a:latin typeface="Century" pitchFamily="18" charset="0"/>
            </a:endParaRPr>
          </a:p>
        </p:txBody>
      </p:sp>
      <p:graphicFrame>
        <p:nvGraphicFramePr>
          <p:cNvPr id="7" name="Diagram 6"/>
          <p:cNvGraphicFramePr/>
          <p:nvPr>
            <p:extLst>
              <p:ext uri="{D42A27DB-BD31-4B8C-83A1-F6EECF244321}">
                <p14:modId xmlns:p14="http://schemas.microsoft.com/office/powerpoint/2010/main" val="1867392869"/>
              </p:ext>
            </p:extLst>
          </p:nvPr>
        </p:nvGraphicFramePr>
        <p:xfrm>
          <a:off x="914400" y="2209800"/>
          <a:ext cx="73152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00211280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US" sz="1600" dirty="0">
                <a:latin typeface="Century" pitchFamily="18" charset="0"/>
              </a:rPr>
              <a:t>Motivation can be defined as a psychological process or an internal feeling that helps individuals to attain their personal and professional goals in an efficient manner. </a:t>
            </a:r>
          </a:p>
          <a:p>
            <a:pPr algn="just">
              <a:lnSpc>
                <a:spcPct val="150000"/>
              </a:lnSpc>
            </a:pPr>
            <a:r>
              <a:rPr lang="en-GB" sz="1600" dirty="0" smtClean="0">
                <a:latin typeface="Century" pitchFamily="18" charset="0"/>
              </a:rPr>
              <a:t>Motivational theories are broadly categorised into two types, traditional motivational theories and modern motivational theories.</a:t>
            </a:r>
            <a:endParaRPr lang="en-US" sz="1600" dirty="0" smtClean="0">
              <a:latin typeface="Century" pitchFamily="18" charset="0"/>
            </a:endParaRPr>
          </a:p>
          <a:p>
            <a:pPr lvl="0" algn="just">
              <a:lnSpc>
                <a:spcPct val="150000"/>
              </a:lnSpc>
            </a:pPr>
            <a:r>
              <a:rPr lang="en-US" sz="1600" dirty="0" smtClean="0">
                <a:latin typeface="Century" pitchFamily="18" charset="0"/>
              </a:rPr>
              <a:t>The </a:t>
            </a:r>
            <a:r>
              <a:rPr lang="en-US" sz="1600" dirty="0">
                <a:latin typeface="Century" pitchFamily="18" charset="0"/>
              </a:rPr>
              <a:t>levels of needs given by Abraham Maslow in the hierarchy of needs theory include physiological needs, safety needs, social needs, esteem needs and </a:t>
            </a:r>
            <a:r>
              <a:rPr lang="en-GB" sz="1600" dirty="0">
                <a:latin typeface="Century" pitchFamily="18" charset="0"/>
              </a:rPr>
              <a:t>self-actualisation</a:t>
            </a:r>
            <a:r>
              <a:rPr lang="en-US" sz="1600" dirty="0">
                <a:latin typeface="Century" pitchFamily="18" charset="0"/>
              </a:rPr>
              <a:t> needs. </a:t>
            </a:r>
          </a:p>
          <a:p>
            <a:pPr algn="just">
              <a:lnSpc>
                <a:spcPct val="150000"/>
              </a:lnSpc>
            </a:pPr>
            <a:r>
              <a:rPr lang="en-GB" sz="1600" dirty="0">
                <a:latin typeface="Century" pitchFamily="18" charset="0"/>
              </a:rPr>
              <a:t>Psychologist Frederick Herzberg proposed the two-factor theory, which is also known as motivation-hygiene theory. </a:t>
            </a:r>
            <a:endParaRPr lang="en-US" sz="1600" dirty="0">
              <a:latin typeface="Century" pitchFamily="18" charset="0"/>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02207324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39340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9</a:t>
            </a:r>
            <a:r>
              <a:rPr lang="en-GB" sz="3200" b="1" dirty="0">
                <a:solidFill>
                  <a:prstClr val="black"/>
                </a:solidFill>
                <a:latin typeface="Century" panose="02040604050505020304" pitchFamily="18" charset="0"/>
              </a:rPr>
              <a:t>: </a:t>
            </a:r>
            <a:r>
              <a:rPr lang="en-GB" sz="3200" b="1" dirty="0" smtClean="0">
                <a:solidFill>
                  <a:prstClr val="black"/>
                </a:solidFill>
                <a:latin typeface="Century" panose="02040604050505020304" pitchFamily="18" charset="0"/>
              </a:rPr>
              <a:t>Change Management </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57496870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653822305"/>
              </p:ext>
            </p:extLst>
          </p:nvPr>
        </p:nvGraphicFramePr>
        <p:xfrm>
          <a:off x="457200" y="1143000"/>
          <a:ext cx="8229600" cy="4206240"/>
        </p:xfrm>
        <a:graphic>
          <a:graphicData uri="http://schemas.openxmlformats.org/drawingml/2006/table">
            <a:tbl>
              <a:tblPr firstRow="1" bandRow="1">
                <a:tableStyleId>{21E4AEA4-8DFA-4A89-87EB-49C32662AFE0}</a:tableStyleId>
              </a:tblPr>
              <a:tblGrid>
                <a:gridCol w="1143000"/>
                <a:gridCol w="1905000"/>
                <a:gridCol w="3124200"/>
                <a:gridCol w="2057400"/>
              </a:tblGrid>
              <a:tr h="370840">
                <a:tc>
                  <a:txBody>
                    <a:bodyPr/>
                    <a:lstStyle/>
                    <a:p>
                      <a:pPr algn="ctr">
                        <a:lnSpc>
                          <a:spcPct val="150000"/>
                        </a:lnSpc>
                      </a:pPr>
                      <a:r>
                        <a:rPr lang="en-GB" sz="1600" dirty="0" smtClean="0">
                          <a:latin typeface="Century" pitchFamily="18" charset="0"/>
                        </a:rPr>
                        <a:t>S. No</a:t>
                      </a: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Reference No</a:t>
                      </a:r>
                    </a:p>
                    <a:p>
                      <a:pPr algn="ctr">
                        <a:lnSpc>
                          <a:spcPct val="150000"/>
                        </a:lnSpc>
                      </a:pP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Particulars</a:t>
                      </a:r>
                    </a:p>
                    <a:p>
                      <a:pPr algn="ctr">
                        <a:lnSpc>
                          <a:spcPct val="150000"/>
                        </a:lnSpc>
                      </a:pP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Slide</a:t>
                      </a:r>
                    </a:p>
                    <a:p>
                      <a:pPr algn="ctr">
                        <a:lnSpc>
                          <a:spcPct val="150000"/>
                        </a:lnSpc>
                      </a:pPr>
                      <a:r>
                        <a:rPr lang="en-GB" sz="1600" dirty="0" smtClean="0">
                          <a:latin typeface="Century" pitchFamily="18" charset="0"/>
                        </a:rPr>
                        <a:t>From-To</a:t>
                      </a:r>
                    </a:p>
                  </a:txBody>
                  <a:tcPr/>
                </a:tc>
              </a:tr>
              <a:tr h="370840">
                <a:tc>
                  <a:txBody>
                    <a:bodyPr/>
                    <a:lstStyle/>
                    <a:p>
                      <a:pPr algn="ctr">
                        <a:lnSpc>
                          <a:spcPct val="150000"/>
                        </a:lnSpc>
                      </a:pPr>
                      <a:r>
                        <a:rPr lang="en-GB" sz="1600" dirty="0" smtClean="0">
                          <a:latin typeface="Century" pitchFamily="18" charset="0"/>
                        </a:rPr>
                        <a:t>1</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a:t>
                      </a:r>
                      <a:r>
                        <a:rPr lang="en-GB" sz="1600" kern="1200" baseline="0" dirty="0" smtClean="0">
                          <a:effectLst/>
                          <a:latin typeface="Century" pitchFamily="18" charset="0"/>
                          <a:hlinkClick r:id="rId2" action="ppaction://hlinksldjump"/>
                        </a:rPr>
                        <a:t> Objectives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198</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0" dirty="0" smtClean="0">
                          <a:latin typeface="Century" pitchFamily="18" charset="0"/>
                          <a:hlinkClick r:id="rId3" action="ppaction://hlinksldjump"/>
                        </a:rPr>
                        <a:t>Meaning of Change Management</a:t>
                      </a:r>
                      <a:endParaRPr lang="en-US" sz="1600" b="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199-211</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4" action="ppaction://hlinksldjump"/>
                        </a:rPr>
                        <a:t>Change Management and </a:t>
                      </a:r>
                      <a:r>
                        <a:rPr lang="en-US" sz="1600" kern="1200" dirty="0" err="1" smtClean="0">
                          <a:effectLst/>
                          <a:latin typeface="Century" pitchFamily="18" charset="0"/>
                          <a:hlinkClick r:id="rId4" action="ppaction://hlinksldjump"/>
                        </a:rPr>
                        <a:t>Organisational</a:t>
                      </a:r>
                      <a:r>
                        <a:rPr lang="en-US" sz="1600" kern="1200" dirty="0" smtClean="0">
                          <a:effectLst/>
                          <a:latin typeface="Century" pitchFamily="18" charset="0"/>
                          <a:hlinkClick r:id="rId4" action="ppaction://hlinksldjump"/>
                        </a:rPr>
                        <a:t> Development</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212-213</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kern="1200" dirty="0" smtClean="0">
                          <a:solidFill>
                            <a:schemeClr val="dk1"/>
                          </a:solidFill>
                          <a:effectLst/>
                          <a:latin typeface="Century" pitchFamily="18" charset="0"/>
                          <a:ea typeface="+mn-ea"/>
                          <a:cs typeface="+mn-cs"/>
                          <a:hlinkClick r:id="rId5" action="ppaction://hlinksldjump"/>
                        </a:rPr>
                        <a:t>Role of Leaders in Change Management</a:t>
                      </a:r>
                      <a:endParaRPr lang="en-US" sz="1600" b="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214-216</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5</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6" action="ppaction://hlinksldjump"/>
                        </a:rPr>
                        <a:t>Let’s Sum Up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217</a:t>
                      </a:r>
                      <a:endParaRPr lang="en-GB" sz="1600" dirty="0">
                        <a:latin typeface="Century" pitchFamily="18" charset="0"/>
                      </a:endParaRPr>
                    </a:p>
                  </a:txBody>
                  <a:tcPr/>
                </a:tc>
              </a:tr>
            </a:tbl>
          </a:graphicData>
        </a:graphic>
      </p:graphicFrame>
    </p:spTree>
    <p:extLst>
      <p:ext uri="{BB962C8B-B14F-4D97-AF65-F5344CB8AC3E}">
        <p14:creationId xmlns:p14="http://schemas.microsoft.com/office/powerpoint/2010/main" val="312789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US" sz="2400" b="1" dirty="0">
                <a:latin typeface="Century" panose="02040604050505020304" pitchFamily="18" charset="0"/>
              </a:rPr>
              <a:t>Major Contributors </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Frederick W. Taylor</a:t>
            </a:r>
            <a:endParaRPr lang="en-US" sz="1600" dirty="0" smtClean="0">
              <a:latin typeface="Century" pitchFamily="18" charset="0"/>
            </a:endParaRPr>
          </a:p>
          <a:p>
            <a:pPr marL="0" indent="0" algn="just">
              <a:lnSpc>
                <a:spcPct val="150000"/>
              </a:lnSpc>
              <a:buNone/>
            </a:pPr>
            <a:r>
              <a:rPr lang="en-US" sz="1600" dirty="0" smtClean="0">
                <a:latin typeface="Century" pitchFamily="18" charset="0"/>
              </a:rPr>
              <a:t>Fredrick </a:t>
            </a:r>
            <a:r>
              <a:rPr lang="en-US" sz="1600" dirty="0">
                <a:latin typeface="Century" pitchFamily="18" charset="0"/>
              </a:rPr>
              <a:t>Winslow Taylor is </a:t>
            </a:r>
            <a:r>
              <a:rPr lang="en-US" sz="1600" dirty="0" smtClean="0">
                <a:latin typeface="Century" pitchFamily="18" charset="0"/>
              </a:rPr>
              <a:t>known </a:t>
            </a:r>
            <a:r>
              <a:rPr lang="en-US" sz="1600" dirty="0">
                <a:latin typeface="Century" pitchFamily="18" charset="0"/>
              </a:rPr>
              <a:t>as the father of scientific management. Taylor was also known for his contributions in the following areas:</a:t>
            </a:r>
          </a:p>
          <a:p>
            <a:pPr algn="just">
              <a:lnSpc>
                <a:spcPct val="150000"/>
              </a:lnSpc>
            </a:pPr>
            <a:r>
              <a:rPr lang="en-US" sz="1600" dirty="0" smtClean="0">
                <a:latin typeface="Century" pitchFamily="18" charset="0"/>
              </a:rPr>
              <a:t>Use </a:t>
            </a:r>
            <a:r>
              <a:rPr lang="en-US" sz="1600" dirty="0">
                <a:latin typeface="Century" pitchFamily="18" charset="0"/>
              </a:rPr>
              <a:t>of descriptive cost accounting</a:t>
            </a:r>
          </a:p>
          <a:p>
            <a:pPr algn="just">
              <a:lnSpc>
                <a:spcPct val="150000"/>
              </a:lnSpc>
            </a:pPr>
            <a:r>
              <a:rPr lang="en-US" sz="1600" dirty="0" smtClean="0">
                <a:latin typeface="Century" pitchFamily="18" charset="0"/>
              </a:rPr>
              <a:t>Concept </a:t>
            </a:r>
            <a:r>
              <a:rPr lang="en-US" sz="1600" dirty="0">
                <a:latin typeface="Century" pitchFamily="18" charset="0"/>
              </a:rPr>
              <a:t>of mutual understanding between workers and management</a:t>
            </a:r>
          </a:p>
          <a:p>
            <a:pPr algn="just">
              <a:lnSpc>
                <a:spcPct val="150000"/>
              </a:lnSpc>
            </a:pPr>
            <a:r>
              <a:rPr lang="en-US" sz="1600" dirty="0" smtClean="0">
                <a:latin typeface="Century" pitchFamily="18" charset="0"/>
              </a:rPr>
              <a:t>Provision </a:t>
            </a:r>
            <a:r>
              <a:rPr lang="en-US" sz="1600" dirty="0">
                <a:latin typeface="Century" pitchFamily="18" charset="0"/>
              </a:rPr>
              <a:t>of bonus to workers for making suggestions for improvement in productivity</a:t>
            </a:r>
          </a:p>
          <a:p>
            <a:pPr algn="just">
              <a:lnSpc>
                <a:spcPct val="150000"/>
              </a:lnSpc>
            </a:pPr>
            <a:r>
              <a:rPr lang="en-US" sz="1600" dirty="0" smtClean="0">
                <a:latin typeface="Century" pitchFamily="18" charset="0"/>
              </a:rPr>
              <a:t>Invention </a:t>
            </a:r>
            <a:r>
              <a:rPr lang="en-US" sz="1600" dirty="0">
                <a:latin typeface="Century" pitchFamily="18" charset="0"/>
              </a:rPr>
              <a:t>of an analytical machine, also known as differential machine. </a:t>
            </a:r>
          </a:p>
          <a:p>
            <a:pPr marL="0" indent="0" algn="just">
              <a:lnSpc>
                <a:spcPct val="150000"/>
              </a:lnSpc>
              <a:buNone/>
            </a:pP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52048117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lvl="0" algn="just">
              <a:lnSpc>
                <a:spcPct val="150000"/>
              </a:lnSpc>
            </a:pPr>
            <a:r>
              <a:rPr lang="en-US" sz="1600" dirty="0">
                <a:latin typeface="Century" pitchFamily="18" charset="0"/>
              </a:rPr>
              <a:t>Discuss the concept of change management</a:t>
            </a:r>
          </a:p>
          <a:p>
            <a:pPr lvl="0" algn="just">
              <a:lnSpc>
                <a:spcPct val="150000"/>
              </a:lnSpc>
            </a:pPr>
            <a:r>
              <a:rPr lang="en-US" sz="1600" dirty="0">
                <a:latin typeface="Century" pitchFamily="18" charset="0"/>
              </a:rPr>
              <a:t>Relate change management and </a:t>
            </a:r>
            <a:r>
              <a:rPr lang="en-US" sz="1600" dirty="0" err="1">
                <a:latin typeface="Century" pitchFamily="18" charset="0"/>
              </a:rPr>
              <a:t>organisational</a:t>
            </a:r>
            <a:r>
              <a:rPr lang="en-US" sz="1600" dirty="0">
                <a:latin typeface="Century" pitchFamily="18" charset="0"/>
              </a:rPr>
              <a:t> development</a:t>
            </a:r>
          </a:p>
          <a:p>
            <a:pPr lvl="0" algn="just">
              <a:lnSpc>
                <a:spcPct val="150000"/>
              </a:lnSpc>
            </a:pPr>
            <a:r>
              <a:rPr lang="en-US" sz="1600" dirty="0">
                <a:latin typeface="Century" pitchFamily="18" charset="0"/>
              </a:rPr>
              <a:t>Discuss the forces and resistance to change </a:t>
            </a:r>
          </a:p>
          <a:p>
            <a:pPr algn="just">
              <a:lnSpc>
                <a:spcPct val="150000"/>
              </a:lnSpc>
            </a:pPr>
            <a:r>
              <a:rPr lang="en-GB" sz="1600" dirty="0">
                <a:latin typeface="Century" pitchFamily="18" charset="0"/>
              </a:rPr>
              <a:t>Elaborate on the role of leaders in change management</a:t>
            </a:r>
            <a:endParaRPr lang="en-US" sz="1600" dirty="0">
              <a:latin typeface="Century" pitchFamily="18" charset="0"/>
            </a:endParaRPr>
          </a:p>
          <a:p>
            <a:endParaRPr lang="en-US" sz="1600" dirty="0"/>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89425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smtClean="0">
                <a:latin typeface="Century" panose="02040604050505020304" pitchFamily="18" charset="0"/>
              </a:rPr>
              <a:t>1. </a:t>
            </a:r>
            <a:r>
              <a:rPr lang="en-GB" sz="2400" b="1" dirty="0" smtClean="0">
                <a:latin typeface="Century" pitchFamily="18" charset="0"/>
              </a:rPr>
              <a:t>Meaning of Change Management</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US" sz="1600" dirty="0" smtClean="0">
                <a:latin typeface="Century" pitchFamily="18" charset="0"/>
              </a:rPr>
              <a:t>As </a:t>
            </a:r>
            <a:r>
              <a:rPr lang="en-US" sz="1600" dirty="0">
                <a:latin typeface="Century" pitchFamily="18" charset="0"/>
              </a:rPr>
              <a:t>per </a:t>
            </a:r>
            <a:r>
              <a:rPr lang="en-US" sz="1600" b="1" dirty="0">
                <a:latin typeface="Century" pitchFamily="18" charset="0"/>
              </a:rPr>
              <a:t>David P. Baker</a:t>
            </a:r>
            <a:r>
              <a:rPr lang="en-US" sz="1600" dirty="0">
                <a:latin typeface="Century" pitchFamily="18" charset="0"/>
              </a:rPr>
              <a:t>, “</a:t>
            </a:r>
            <a:r>
              <a:rPr lang="en-US" sz="1600" i="1" dirty="0">
                <a:latin typeface="Century" pitchFamily="18" charset="0"/>
              </a:rPr>
              <a:t>Change management is the process, tools and techniques to manage the people side of the change process, to achieve the required outcomes and </a:t>
            </a:r>
            <a:r>
              <a:rPr lang="en-US" sz="1600" i="1" dirty="0" err="1">
                <a:latin typeface="Century" pitchFamily="18" charset="0"/>
              </a:rPr>
              <a:t>realise</a:t>
            </a:r>
            <a:r>
              <a:rPr lang="en-US" sz="1600" i="1" dirty="0">
                <a:latin typeface="Century" pitchFamily="18" charset="0"/>
              </a:rPr>
              <a:t> the change effectively within the individual, change agent, inner team and wider system</a:t>
            </a:r>
            <a:r>
              <a:rPr lang="en-US" sz="1600" i="1" dirty="0" smtClean="0">
                <a:latin typeface="Century" pitchFamily="18" charset="0"/>
              </a:rPr>
              <a:t>.</a:t>
            </a:r>
            <a:r>
              <a:rPr lang="en-US" sz="1600" dirty="0" smtClean="0">
                <a:latin typeface="Century" pitchFamily="18" charset="0"/>
              </a:rPr>
              <a:t>”</a:t>
            </a:r>
          </a:p>
          <a:p>
            <a:pPr algn="just">
              <a:lnSpc>
                <a:spcPct val="150000"/>
              </a:lnSpc>
            </a:pPr>
            <a:r>
              <a:rPr lang="en-GB" sz="1600" dirty="0" smtClean="0">
                <a:latin typeface="Century" pitchFamily="18" charset="0"/>
              </a:rPr>
              <a:t>Change refers </a:t>
            </a:r>
            <a:r>
              <a:rPr lang="en-GB" sz="1600" dirty="0">
                <a:latin typeface="Century" pitchFamily="18" charset="0"/>
              </a:rPr>
              <a:t>to the adjustments or modifications in processes, functions, strategies, or structure. An organisation needs to adapt to change from time to time to meet ever-changing customer requirements, find out new ways of delivering customer service, introduce new products, explore new markets, etc.</a:t>
            </a:r>
            <a:endParaRPr lang="en-US" sz="1600" dirty="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7507250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smtClean="0">
                <a:latin typeface="Century" panose="02040604050505020304" pitchFamily="18" charset="0"/>
              </a:rPr>
              <a:t>2. </a:t>
            </a:r>
            <a:r>
              <a:rPr lang="en-GB" sz="2400" b="1" dirty="0" smtClean="0">
                <a:latin typeface="Century" pitchFamily="18" charset="0"/>
              </a:rPr>
              <a:t>Meaning of Change Management</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algn="just">
              <a:lnSpc>
                <a:spcPct val="150000"/>
              </a:lnSpc>
            </a:pPr>
            <a:r>
              <a:rPr lang="en-US" sz="1600" dirty="0" smtClean="0">
                <a:latin typeface="Century" pitchFamily="18" charset="0"/>
              </a:rPr>
              <a:t>Adopting to </a:t>
            </a:r>
            <a:r>
              <a:rPr lang="en-US" sz="1600" dirty="0">
                <a:latin typeface="Century" pitchFamily="18" charset="0"/>
              </a:rPr>
              <a:t>change helps organisations in: </a:t>
            </a:r>
          </a:p>
          <a:p>
            <a:pPr lvl="1" algn="just">
              <a:lnSpc>
                <a:spcPct val="150000"/>
              </a:lnSpc>
            </a:pPr>
            <a:r>
              <a:rPr lang="en-US" sz="1600" dirty="0">
                <a:latin typeface="Century" pitchFamily="18" charset="0"/>
              </a:rPr>
              <a:t>Coping with financial crisis. </a:t>
            </a:r>
          </a:p>
          <a:p>
            <a:pPr lvl="1" algn="just">
              <a:lnSpc>
                <a:spcPct val="150000"/>
              </a:lnSpc>
            </a:pPr>
            <a:r>
              <a:rPr lang="en-US" sz="1600" dirty="0">
                <a:latin typeface="Century" pitchFamily="18" charset="0"/>
              </a:rPr>
              <a:t>Bridging performance gaps. </a:t>
            </a:r>
          </a:p>
          <a:p>
            <a:pPr lvl="1" algn="just">
              <a:lnSpc>
                <a:spcPct val="150000"/>
              </a:lnSpc>
            </a:pPr>
            <a:r>
              <a:rPr lang="en-US" sz="1600" dirty="0" err="1">
                <a:latin typeface="Century" pitchFamily="18" charset="0"/>
              </a:rPr>
              <a:t>Utilising</a:t>
            </a:r>
            <a:r>
              <a:rPr lang="en-US" sz="1600" dirty="0">
                <a:latin typeface="Century" pitchFamily="18" charset="0"/>
              </a:rPr>
              <a:t> its strengths and understanding its weaknesses</a:t>
            </a:r>
          </a:p>
          <a:p>
            <a:pPr lvl="1" algn="just">
              <a:lnSpc>
                <a:spcPct val="150000"/>
              </a:lnSpc>
            </a:pPr>
            <a:r>
              <a:rPr lang="en-US" sz="1600" dirty="0">
                <a:latin typeface="Century" pitchFamily="18" charset="0"/>
              </a:rPr>
              <a:t>Predicting possible threats and using untapped opportunities. </a:t>
            </a:r>
          </a:p>
          <a:p>
            <a:pPr marL="0" indent="0" algn="just">
              <a:lnSpc>
                <a:spcPct val="150000"/>
              </a:lnSpc>
              <a:buNone/>
            </a:pPr>
            <a:endParaRPr lang="en-US" sz="1600" dirty="0" smtClean="0">
              <a:latin typeface="Century" pitchFamily="18" charset="0"/>
            </a:endParaRPr>
          </a:p>
          <a:p>
            <a:pPr algn="just">
              <a:lnSpc>
                <a:spcPct val="150000"/>
              </a:lnSpc>
            </a:pPr>
            <a:r>
              <a:rPr lang="en-US" sz="1600" dirty="0" smtClean="0">
                <a:latin typeface="Century" pitchFamily="18" charset="0"/>
              </a:rPr>
              <a:t>In </a:t>
            </a:r>
            <a:r>
              <a:rPr lang="en-US" sz="1600" dirty="0">
                <a:latin typeface="Century" pitchFamily="18" charset="0"/>
              </a:rPr>
              <a:t>an organisation, change can take place in various areas, such as: </a:t>
            </a:r>
          </a:p>
          <a:p>
            <a:pPr lvl="1" algn="just">
              <a:lnSpc>
                <a:spcPct val="150000"/>
              </a:lnSpc>
            </a:pPr>
            <a:r>
              <a:rPr lang="en-US" sz="1600" dirty="0">
                <a:latin typeface="Century" pitchFamily="18" charset="0"/>
              </a:rPr>
              <a:t>Mission, vision, and business strategy to achieve long-term goals.  </a:t>
            </a:r>
          </a:p>
          <a:p>
            <a:pPr lvl="1" algn="just">
              <a:lnSpc>
                <a:spcPct val="150000"/>
              </a:lnSpc>
            </a:pPr>
            <a:r>
              <a:rPr lang="en-US" sz="1600" dirty="0">
                <a:latin typeface="Century" pitchFamily="18" charset="0"/>
              </a:rPr>
              <a:t>Technology to achieve efficiency and reduce costs. </a:t>
            </a:r>
          </a:p>
          <a:p>
            <a:pPr lvl="1" algn="just">
              <a:lnSpc>
                <a:spcPct val="150000"/>
              </a:lnSpc>
            </a:pPr>
            <a:r>
              <a:rPr lang="en-US" sz="1600" dirty="0">
                <a:latin typeface="Century" pitchFamily="18" charset="0"/>
              </a:rPr>
              <a:t>Human resource to maintain an efficient pool of employees.  </a:t>
            </a:r>
          </a:p>
          <a:p>
            <a:pPr lvl="1" algn="just">
              <a:lnSpc>
                <a:spcPct val="150000"/>
              </a:lnSpc>
            </a:pPr>
            <a:r>
              <a:rPr lang="en-US" sz="1600" dirty="0" err="1">
                <a:latin typeface="Century" pitchFamily="18" charset="0"/>
              </a:rPr>
              <a:t>Organisational</a:t>
            </a:r>
            <a:r>
              <a:rPr lang="en-US" sz="1600" dirty="0">
                <a:latin typeface="Century" pitchFamily="18" charset="0"/>
              </a:rPr>
              <a:t> structure to alter the authority-responsibility relationship.  </a:t>
            </a:r>
          </a:p>
          <a:p>
            <a:pPr lvl="1" algn="just">
              <a:lnSpc>
                <a:spcPct val="150000"/>
              </a:lnSpc>
            </a:pPr>
            <a:endParaRPr lang="en-US" sz="1600" dirty="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07408941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GB" sz="2400" b="1" dirty="0">
                <a:latin typeface="Century"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a:latin typeface="Century" pitchFamily="18" charset="0"/>
              </a:rPr>
              <a:t>Change Management </a:t>
            </a:r>
            <a:r>
              <a:rPr lang="en-GB" sz="1600" dirty="0" smtClean="0">
                <a:latin typeface="Century" pitchFamily="18" charset="0"/>
              </a:rPr>
              <a:t>Process</a:t>
            </a:r>
          </a:p>
          <a:p>
            <a:pPr marL="0" indent="0">
              <a:lnSpc>
                <a:spcPct val="150000"/>
              </a:lnSpc>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2788727185"/>
              </p:ext>
            </p:extLst>
          </p:nvPr>
        </p:nvGraphicFramePr>
        <p:xfrm>
          <a:off x="990600" y="2057400"/>
          <a:ext cx="7239000" cy="3292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25350402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smtClean="0">
                <a:latin typeface="Century" pitchFamily="18" charset="0"/>
              </a:rPr>
              <a:t>The change management process is as follows: </a:t>
            </a:r>
          </a:p>
          <a:p>
            <a:pPr marL="0" indent="0" algn="just">
              <a:lnSpc>
                <a:spcPct val="150000"/>
              </a:lnSpc>
              <a:buNone/>
            </a:pPr>
            <a:r>
              <a:rPr lang="en-GB" sz="1600" b="1" dirty="0" smtClean="0">
                <a:latin typeface="Century" pitchFamily="18" charset="0"/>
              </a:rPr>
              <a:t>1. Identifying </a:t>
            </a:r>
            <a:r>
              <a:rPr lang="en-GB" sz="1600" b="1" dirty="0">
                <a:latin typeface="Century" pitchFamily="18" charset="0"/>
              </a:rPr>
              <a:t>the forces demanding change: </a:t>
            </a:r>
            <a:r>
              <a:rPr lang="en-GB" sz="1600" dirty="0">
                <a:latin typeface="Century" pitchFamily="18" charset="0"/>
              </a:rPr>
              <a:t>It involves identifying the situations, problems or places where change is required in an organisation.</a:t>
            </a:r>
            <a:r>
              <a:rPr lang="en-GB" sz="1600" b="1" dirty="0">
                <a:latin typeface="Century" pitchFamily="18" charset="0"/>
              </a:rPr>
              <a:t> </a:t>
            </a:r>
            <a:endParaRPr lang="en-US" sz="1600" dirty="0">
              <a:latin typeface="Century" pitchFamily="18" charset="0"/>
            </a:endParaRPr>
          </a:p>
          <a:p>
            <a:pPr marL="0" indent="0" algn="just">
              <a:lnSpc>
                <a:spcPct val="150000"/>
              </a:lnSpc>
              <a:buNone/>
            </a:pPr>
            <a:r>
              <a:rPr lang="en-GB" sz="1600" b="1" dirty="0" smtClean="0">
                <a:latin typeface="Century" pitchFamily="18" charset="0"/>
              </a:rPr>
              <a:t>2. Planning </a:t>
            </a:r>
            <a:r>
              <a:rPr lang="en-GB" sz="1600" b="1" dirty="0">
                <a:latin typeface="Century" pitchFamily="18" charset="0"/>
              </a:rPr>
              <a:t>change: </a:t>
            </a:r>
            <a:r>
              <a:rPr lang="en-GB" sz="1600" dirty="0">
                <a:latin typeface="Century" pitchFamily="18" charset="0"/>
              </a:rPr>
              <a:t>In this step, a change plan is designed for managing change. It involves finding out the ways on how the change would be imbibed in the organisation and by whom. </a:t>
            </a:r>
            <a:endParaRPr lang="en-US" sz="1600" dirty="0">
              <a:latin typeface="Century" pitchFamily="18" charset="0"/>
            </a:endParaRPr>
          </a:p>
          <a:p>
            <a:pPr marL="0" indent="0" algn="just">
              <a:lnSpc>
                <a:spcPct val="150000"/>
              </a:lnSpc>
              <a:buNone/>
            </a:pPr>
            <a:r>
              <a:rPr lang="en-GB" sz="1600" b="1" dirty="0" smtClean="0">
                <a:latin typeface="Century" pitchFamily="18" charset="0"/>
              </a:rPr>
              <a:t>3. Implementing </a:t>
            </a:r>
            <a:r>
              <a:rPr lang="en-GB" sz="1600" b="1" dirty="0">
                <a:latin typeface="Century" pitchFamily="18" charset="0"/>
              </a:rPr>
              <a:t>change: </a:t>
            </a:r>
            <a:r>
              <a:rPr lang="en-GB" sz="1600" dirty="0">
                <a:latin typeface="Century" pitchFamily="18" charset="0"/>
              </a:rPr>
              <a:t>In this step, change is executed in the organisation. All the employees are trained or educated about the change.  </a:t>
            </a:r>
            <a:endParaRPr lang="en-US" sz="1600" dirty="0">
              <a:latin typeface="Century" pitchFamily="18" charset="0"/>
            </a:endParaRPr>
          </a:p>
          <a:p>
            <a:pPr marL="0" indent="0" algn="just">
              <a:lnSpc>
                <a:spcPct val="150000"/>
              </a:lnSpc>
              <a:buNone/>
            </a:pPr>
            <a:r>
              <a:rPr lang="en-GB" sz="1600" b="1" dirty="0" smtClean="0">
                <a:latin typeface="Century" pitchFamily="18" charset="0"/>
              </a:rPr>
              <a:t>4. Following </a:t>
            </a:r>
            <a:r>
              <a:rPr lang="en-GB" sz="1600" b="1" dirty="0">
                <a:latin typeface="Century" pitchFamily="18" charset="0"/>
              </a:rPr>
              <a:t>up: </a:t>
            </a:r>
            <a:r>
              <a:rPr lang="en-GB" sz="1600" dirty="0">
                <a:latin typeface="Century" pitchFamily="18" charset="0"/>
              </a:rPr>
              <a:t>It is the last step in which it is ensured that the implemented change provides the desired result. In case of deviation, remedial measures are taken. </a:t>
            </a:r>
            <a:r>
              <a:rPr lang="en-GB" sz="1600" b="1" dirty="0">
                <a:latin typeface="Century" pitchFamily="18" charset="0"/>
              </a:rPr>
              <a:t> </a:t>
            </a:r>
            <a:r>
              <a:rPr lang="en-GB" sz="1600" dirty="0">
                <a:latin typeface="Century" pitchFamily="18" charset="0"/>
              </a:rPr>
              <a:t> </a:t>
            </a:r>
            <a:endParaRPr lang="en-US" sz="1600" dirty="0">
              <a:latin typeface="Century" pitchFamily="18" charset="0"/>
            </a:endParaRPr>
          </a:p>
          <a:p>
            <a:pPr marL="0" indent="0">
              <a:buNone/>
            </a:pPr>
            <a:endParaRPr lang="en-GB" sz="1600" dirty="0" smtClean="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1557645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a:xfrm>
            <a:off x="495300" y="1563110"/>
            <a:ext cx="8229600" cy="4525963"/>
          </a:xfrm>
        </p:spPr>
        <p:txBody>
          <a:bodyPr>
            <a:normAutofit/>
          </a:bodyPr>
          <a:lstStyle/>
          <a:p>
            <a:pPr marL="0" indent="0" algn="just">
              <a:lnSpc>
                <a:spcPct val="150000"/>
              </a:lnSpc>
              <a:buNone/>
            </a:pPr>
            <a:r>
              <a:rPr lang="en-US" sz="1600" dirty="0">
                <a:latin typeface="Century" pitchFamily="18" charset="0"/>
              </a:rPr>
              <a:t>The following are the main objectives of change management: </a:t>
            </a:r>
          </a:p>
          <a:p>
            <a:pPr lvl="0" algn="just">
              <a:lnSpc>
                <a:spcPct val="150000"/>
              </a:lnSpc>
            </a:pPr>
            <a:r>
              <a:rPr lang="en-US" sz="1600" dirty="0">
                <a:latin typeface="Century" pitchFamily="18" charset="0"/>
              </a:rPr>
              <a:t>To ensure that the desired results of a change are achieved. </a:t>
            </a:r>
          </a:p>
          <a:p>
            <a:pPr lvl="0" algn="just">
              <a:lnSpc>
                <a:spcPct val="150000"/>
              </a:lnSpc>
            </a:pPr>
            <a:r>
              <a:rPr lang="en-US" sz="1600" dirty="0">
                <a:latin typeface="Century" pitchFamily="18" charset="0"/>
              </a:rPr>
              <a:t>To sustain </a:t>
            </a:r>
            <a:r>
              <a:rPr lang="en-US" sz="1600" dirty="0" err="1">
                <a:latin typeface="Century" pitchFamily="18" charset="0"/>
              </a:rPr>
              <a:t>organisational</a:t>
            </a:r>
            <a:r>
              <a:rPr lang="en-US" sz="1600" dirty="0">
                <a:latin typeface="Century" pitchFamily="18" charset="0"/>
              </a:rPr>
              <a:t> efficiency and productivity.</a:t>
            </a:r>
          </a:p>
          <a:p>
            <a:pPr lvl="0" algn="just">
              <a:lnSpc>
                <a:spcPct val="150000"/>
              </a:lnSpc>
            </a:pPr>
            <a:r>
              <a:rPr lang="en-US" sz="1600" dirty="0">
                <a:latin typeface="Century" pitchFamily="18" charset="0"/>
              </a:rPr>
              <a:t>To assure that all employees in the organisation are informed about the change to be implemented. </a:t>
            </a:r>
          </a:p>
          <a:p>
            <a:pPr lvl="0" algn="just">
              <a:lnSpc>
                <a:spcPct val="150000"/>
              </a:lnSpc>
            </a:pPr>
            <a:r>
              <a:rPr lang="en-US" sz="1600" dirty="0">
                <a:latin typeface="Century" pitchFamily="18" charset="0"/>
              </a:rPr>
              <a:t>To establish a creative and flexible culture. </a:t>
            </a:r>
          </a:p>
          <a:p>
            <a:pPr lvl="0" algn="just">
              <a:lnSpc>
                <a:spcPct val="150000"/>
              </a:lnSpc>
            </a:pPr>
            <a:r>
              <a:rPr lang="en-US" sz="1600" dirty="0">
                <a:latin typeface="Century" pitchFamily="18" charset="0"/>
              </a:rPr>
              <a:t>To reduce issues associated with implementing change. </a:t>
            </a:r>
          </a:p>
          <a:p>
            <a:pPr lvl="0" algn="just">
              <a:lnSpc>
                <a:spcPct val="150000"/>
              </a:lnSpc>
            </a:pPr>
            <a:r>
              <a:rPr lang="en-US" sz="1600" dirty="0">
                <a:latin typeface="Century" pitchFamily="18" charset="0"/>
              </a:rPr>
              <a:t>To evaluate the exact cost associated with change implementation. </a:t>
            </a: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6940042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6</a:t>
            </a:r>
            <a:r>
              <a:rPr lang="en-US" sz="2400" b="1" dirty="0" smtClean="0">
                <a:latin typeface="Century" panose="02040604050505020304" pitchFamily="18" charset="0"/>
              </a:rPr>
              <a:t>.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a:xfrm>
            <a:off x="495300" y="1563110"/>
            <a:ext cx="8229600" cy="4525963"/>
          </a:xfrm>
        </p:spPr>
        <p:txBody>
          <a:bodyPr>
            <a:normAutofit/>
          </a:bodyPr>
          <a:lstStyle/>
          <a:p>
            <a:pPr marL="0" indent="0" algn="just">
              <a:lnSpc>
                <a:spcPct val="150000"/>
              </a:lnSpc>
              <a:buNone/>
            </a:pPr>
            <a:r>
              <a:rPr lang="en-GB" sz="1800" dirty="0" smtClean="0">
                <a:latin typeface="Century" pitchFamily="18" charset="0"/>
              </a:rPr>
              <a:t>Forces of Change</a:t>
            </a:r>
          </a:p>
          <a:p>
            <a:pPr marL="0" indent="0" algn="just">
              <a:lnSpc>
                <a:spcPct val="150000"/>
              </a:lnSpc>
              <a:buNone/>
            </a:pPr>
            <a:endParaRPr lang="en-GB" sz="1600" dirty="0" smtClean="0">
              <a:latin typeface="Century" pitchFamily="18" charset="0"/>
            </a:endParaRPr>
          </a:p>
          <a:p>
            <a:pPr marL="0" indent="0" algn="just">
              <a:lnSpc>
                <a:spcPct val="150000"/>
              </a:lnSpc>
              <a:buNone/>
            </a:pPr>
            <a:endParaRPr lang="en-US" sz="1600" dirty="0">
              <a:latin typeface="Century" pitchFamily="18" charset="0"/>
            </a:endParaRPr>
          </a:p>
        </p:txBody>
      </p:sp>
      <p:graphicFrame>
        <p:nvGraphicFramePr>
          <p:cNvPr id="3" name="Diagram 2"/>
          <p:cNvGraphicFramePr/>
          <p:nvPr>
            <p:extLst>
              <p:ext uri="{D42A27DB-BD31-4B8C-83A1-F6EECF244321}">
                <p14:modId xmlns:p14="http://schemas.microsoft.com/office/powerpoint/2010/main" val="3182525871"/>
              </p:ext>
            </p:extLst>
          </p:nvPr>
        </p:nvGraphicFramePr>
        <p:xfrm>
          <a:off x="1143000" y="2209800"/>
          <a:ext cx="6477000" cy="325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42242834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Forces of Change</a:t>
            </a:r>
            <a:endParaRPr lang="en-GB" sz="1600" dirty="0" smtClean="0">
              <a:latin typeface="Century" pitchFamily="18" charset="0"/>
            </a:endParaRPr>
          </a:p>
          <a:p>
            <a:pPr marL="0" indent="0" algn="just">
              <a:lnSpc>
                <a:spcPct val="150000"/>
              </a:lnSpc>
              <a:buNone/>
            </a:pPr>
            <a:r>
              <a:rPr lang="en-US" sz="1600" dirty="0" smtClean="0">
                <a:latin typeface="Century" pitchFamily="18" charset="0"/>
              </a:rPr>
              <a:t>The </a:t>
            </a:r>
            <a:r>
              <a:rPr lang="en-US" sz="1600" dirty="0">
                <a:latin typeface="Century" pitchFamily="18" charset="0"/>
              </a:rPr>
              <a:t>forces of change are basically the causes or reasons of change. In an organisation, change can take place because of various internal and external causes. These causes are explained as follows</a:t>
            </a:r>
            <a:r>
              <a:rPr lang="en-US" sz="1600" dirty="0" smtClean="0">
                <a:latin typeface="Century" pitchFamily="18" charset="0"/>
              </a:rPr>
              <a:t>:</a:t>
            </a:r>
          </a:p>
          <a:p>
            <a:pPr lvl="1" algn="just">
              <a:lnSpc>
                <a:spcPct val="150000"/>
              </a:lnSpc>
              <a:buFont typeface="Arial" pitchFamily="34" charset="0"/>
              <a:buChar char="•"/>
            </a:pPr>
            <a:r>
              <a:rPr lang="en-US" sz="1600" b="1" dirty="0">
                <a:latin typeface="Century" pitchFamily="18" charset="0"/>
              </a:rPr>
              <a:t>Internal Forces: </a:t>
            </a:r>
            <a:r>
              <a:rPr lang="en-US" sz="1600" dirty="0">
                <a:latin typeface="Century" pitchFamily="18" charset="0"/>
              </a:rPr>
              <a:t>These are the forces that exist within an organisation. These forces are under the control of the organisation. </a:t>
            </a:r>
          </a:p>
          <a:p>
            <a:pPr lvl="1" algn="just">
              <a:lnSpc>
                <a:spcPct val="150000"/>
              </a:lnSpc>
              <a:buFont typeface="Arial" pitchFamily="34" charset="0"/>
              <a:buChar char="•"/>
            </a:pPr>
            <a:r>
              <a:rPr lang="en-US" sz="1600" b="1" dirty="0">
                <a:latin typeface="Century" pitchFamily="18" charset="0"/>
              </a:rPr>
              <a:t>External Forces:</a:t>
            </a:r>
            <a:r>
              <a:rPr lang="en-US" sz="1600" dirty="0">
                <a:latin typeface="Century" pitchFamily="18" charset="0"/>
              </a:rPr>
              <a:t> These are the forces that are present outside the organisation. These are beyond the control of the organisation. </a:t>
            </a:r>
            <a:endParaRPr lang="en-GB" sz="1600" dirty="0">
              <a:latin typeface="Century" pitchFamily="18" charset="0"/>
            </a:endParaRPr>
          </a:p>
          <a:p>
            <a:pPr algn="just">
              <a:lnSpc>
                <a:spcPct val="150000"/>
              </a:lnSpc>
            </a:pPr>
            <a:endParaRPr lang="en-US" sz="1600" dirty="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61435314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Resistance to Change</a:t>
            </a:r>
          </a:p>
          <a:p>
            <a:pPr marL="0" indent="0" algn="just">
              <a:lnSpc>
                <a:spcPct val="150000"/>
              </a:lnSpc>
              <a:buNone/>
            </a:pPr>
            <a:r>
              <a:rPr lang="en-US" sz="1600" dirty="0" smtClean="0">
                <a:latin typeface="Century" pitchFamily="18" charset="0"/>
              </a:rPr>
              <a:t>There </a:t>
            </a:r>
            <a:r>
              <a:rPr lang="en-US" sz="1600" dirty="0">
                <a:latin typeface="Century" pitchFamily="18" charset="0"/>
              </a:rPr>
              <a:t>can be different types of sources that trigger resistance to change, </a:t>
            </a:r>
            <a:r>
              <a:rPr lang="en-US" sz="1600" dirty="0" smtClean="0">
                <a:latin typeface="Century" pitchFamily="18" charset="0"/>
              </a:rPr>
              <a:t>shown in Figure: </a:t>
            </a:r>
            <a:endParaRPr lang="en-US" sz="1600" dirty="0">
              <a:latin typeface="Century" pitchFamily="18" charset="0"/>
            </a:endParaRPr>
          </a:p>
          <a:p>
            <a:pPr marL="0" indent="0">
              <a:lnSpc>
                <a:spcPct val="150000"/>
              </a:lnSpc>
              <a:buNone/>
            </a:pPr>
            <a:endParaRPr lang="en-GB" sz="1600" dirty="0" smtClean="0">
              <a:latin typeface="Century" pitchFamily="18" charset="0"/>
            </a:endParaRPr>
          </a:p>
        </p:txBody>
      </p:sp>
      <p:graphicFrame>
        <p:nvGraphicFramePr>
          <p:cNvPr id="3" name="Diagram 2"/>
          <p:cNvGraphicFramePr/>
          <p:nvPr>
            <p:extLst>
              <p:ext uri="{D42A27DB-BD31-4B8C-83A1-F6EECF244321}">
                <p14:modId xmlns:p14="http://schemas.microsoft.com/office/powerpoint/2010/main" val="3834909822"/>
              </p:ext>
            </p:extLst>
          </p:nvPr>
        </p:nvGraphicFramePr>
        <p:xfrm>
          <a:off x="1524000" y="2743200"/>
          <a:ext cx="6096000" cy="3127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675259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9.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Resistance to Change</a:t>
            </a:r>
          </a:p>
          <a:p>
            <a:pPr marL="0" indent="0" algn="just">
              <a:lnSpc>
                <a:spcPct val="150000"/>
              </a:lnSpc>
              <a:buNone/>
            </a:pPr>
            <a:r>
              <a:rPr lang="en-US" sz="1600" dirty="0">
                <a:latin typeface="Century" pitchFamily="18" charset="0"/>
              </a:rPr>
              <a:t>There can be different types of sources that trigger resistance to change, such as: </a:t>
            </a:r>
          </a:p>
          <a:p>
            <a:pPr lvl="0" algn="just">
              <a:lnSpc>
                <a:spcPct val="150000"/>
              </a:lnSpc>
            </a:pPr>
            <a:r>
              <a:rPr lang="en-US" sz="1600" b="1" dirty="0">
                <a:latin typeface="Century" pitchFamily="18" charset="0"/>
              </a:rPr>
              <a:t>Rational resistance:</a:t>
            </a:r>
            <a:r>
              <a:rPr lang="en-US" sz="1600" dirty="0">
                <a:latin typeface="Century" pitchFamily="18" charset="0"/>
              </a:rPr>
              <a:t> This type of resistance occurs when people do not have the proper knowledge or information about the change happening in the organisation. This type of resistance decreases when people are provided with relevant information. </a:t>
            </a:r>
          </a:p>
          <a:p>
            <a:pPr lvl="0" algn="just">
              <a:lnSpc>
                <a:spcPct val="150000"/>
              </a:lnSpc>
            </a:pPr>
            <a:r>
              <a:rPr lang="en-US" sz="1600" b="1" dirty="0">
                <a:latin typeface="Century" pitchFamily="18" charset="0"/>
              </a:rPr>
              <a:t>Emotional resistance: </a:t>
            </a:r>
            <a:r>
              <a:rPr lang="en-US" sz="1600" dirty="0">
                <a:latin typeface="Century" pitchFamily="18" charset="0"/>
              </a:rPr>
              <a:t>This is related to psychological problems of fear, anxiety, suspicion, and insecurity. This type of resistance is tackled by convincing employees about the positive outcomes of change.</a:t>
            </a:r>
          </a:p>
          <a:p>
            <a:pPr marL="0" indent="0">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400811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963039725"/>
              </p:ext>
            </p:extLst>
          </p:nvPr>
        </p:nvGraphicFramePr>
        <p:xfrm>
          <a:off x="457200" y="1028700"/>
          <a:ext cx="8229600" cy="4358644"/>
        </p:xfrm>
        <a:graphic>
          <a:graphicData uri="http://schemas.openxmlformats.org/drawingml/2006/table">
            <a:tbl>
              <a:tblPr firstRow="1" bandRow="1">
                <a:tableStyleId>{72833802-FEF1-4C79-8D5D-14CF1EAF98D9}</a:tableStyleId>
              </a:tblPr>
              <a:tblGrid>
                <a:gridCol w="914400"/>
                <a:gridCol w="1752600"/>
                <a:gridCol w="3505200"/>
                <a:gridCol w="2057400"/>
              </a:tblGrid>
              <a:tr h="611505">
                <a:tc>
                  <a:txBody>
                    <a:bodyPr/>
                    <a:lstStyle/>
                    <a:p>
                      <a:pPr algn="ctr"/>
                      <a:r>
                        <a:rPr lang="en-GB" sz="1600" dirty="0" smtClean="0">
                          <a:latin typeface="Century" pitchFamily="18" charset="0"/>
                        </a:rPr>
                        <a:t>S. No</a:t>
                      </a:r>
                      <a:endParaRPr lang="en-GB" sz="1600" dirty="0">
                        <a:latin typeface="Century" pitchFamily="18" charset="0"/>
                      </a:endParaRPr>
                    </a:p>
                  </a:txBody>
                  <a:tcPr/>
                </a:tc>
                <a:tc>
                  <a:txBody>
                    <a:bodyPr/>
                    <a:lstStyle/>
                    <a:p>
                      <a:pPr algn="ctr"/>
                      <a:r>
                        <a:rPr lang="en-GB" sz="1600" dirty="0" smtClean="0">
                          <a:latin typeface="Century" pitchFamily="18" charset="0"/>
                        </a:rPr>
                        <a:t>Reference No</a:t>
                      </a:r>
                      <a:endParaRPr lang="en-GB" sz="1600" dirty="0">
                        <a:latin typeface="Century" pitchFamily="18" charset="0"/>
                      </a:endParaRPr>
                    </a:p>
                  </a:txBody>
                  <a:tcPr/>
                </a:tc>
                <a:tc>
                  <a:txBody>
                    <a:bodyPr/>
                    <a:lstStyle/>
                    <a:p>
                      <a:pPr algn="ctr"/>
                      <a:r>
                        <a:rPr lang="en-GB" sz="1600" dirty="0" smtClean="0">
                          <a:latin typeface="Century" pitchFamily="18" charset="0"/>
                        </a:rPr>
                        <a:t>Particulars</a:t>
                      </a:r>
                      <a:endParaRPr lang="en-GB" sz="1600" dirty="0">
                        <a:latin typeface="Century" pitchFamily="18" charset="0"/>
                      </a:endParaRPr>
                    </a:p>
                  </a:txBody>
                  <a:tcPr/>
                </a:tc>
                <a:tc>
                  <a:txBody>
                    <a:bodyPr/>
                    <a:lstStyle/>
                    <a:p>
                      <a:pPr algn="ctr"/>
                      <a:r>
                        <a:rPr lang="en-GB" sz="1600" dirty="0" smtClean="0">
                          <a:latin typeface="Century" pitchFamily="18" charset="0"/>
                        </a:rPr>
                        <a:t>Slide</a:t>
                      </a:r>
                    </a:p>
                    <a:p>
                      <a:pPr algn="ctr"/>
                      <a:r>
                        <a:rPr lang="en-GB" sz="1600" dirty="0" smtClean="0">
                          <a:latin typeface="Century" pitchFamily="18" charset="0"/>
                        </a:rPr>
                        <a:t>From-To</a:t>
                      </a:r>
                      <a:endParaRPr lang="en-GB" sz="1600" dirty="0">
                        <a:latin typeface="Century" pitchFamily="18" charset="0"/>
                      </a:endParaRPr>
                    </a:p>
                  </a:txBody>
                  <a:tcPr/>
                </a:tc>
              </a:tr>
              <a:tr h="340995">
                <a:tc>
                  <a:txBody>
                    <a:bodyPr/>
                    <a:lstStyle/>
                    <a:p>
                      <a:pPr algn="ctr"/>
                      <a:r>
                        <a:rPr lang="en-GB" sz="1600" dirty="0" smtClean="0">
                          <a:latin typeface="Century" pitchFamily="18" charset="0"/>
                        </a:rPr>
                        <a:t>1</a:t>
                      </a:r>
                      <a:endParaRPr lang="en-GB" sz="1600" dirty="0">
                        <a:latin typeface="Century" pitchFamily="18" charset="0"/>
                      </a:endParaRPr>
                    </a:p>
                  </a:txBody>
                  <a:tcPr/>
                </a:tc>
                <a:tc>
                  <a:txBody>
                    <a:bodyPr/>
                    <a:lstStyle/>
                    <a:p>
                      <a:pPr algn="ctr"/>
                      <a:r>
                        <a:rPr lang="en-GB" sz="1600" dirty="0" smtClean="0">
                          <a:latin typeface="Century" pitchFamily="18" charset="0"/>
                        </a:rPr>
                        <a:t>Chapter 1</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4" action="ppaction://hlinksldjump"/>
                        </a:rPr>
                        <a:t>Evolution of Management</a:t>
                      </a:r>
                      <a:r>
                        <a:rPr lang="en-US" sz="1600" kern="1200" baseline="0" dirty="0" smtClean="0">
                          <a:effectLst/>
                          <a:latin typeface="Century" pitchFamily="18" charset="0"/>
                          <a:hlinkClick r:id="rId4" action="ppaction://hlinksldjump"/>
                        </a:rPr>
                        <a:t> </a:t>
                      </a:r>
                      <a:endParaRPr lang="en-GB" sz="1600" dirty="0">
                        <a:latin typeface="Century" pitchFamily="18" charset="0"/>
                      </a:endParaRPr>
                    </a:p>
                  </a:txBody>
                  <a:tcPr/>
                </a:tc>
                <a:tc>
                  <a:txBody>
                    <a:bodyPr/>
                    <a:lstStyle/>
                    <a:p>
                      <a:pPr algn="ctr"/>
                      <a:r>
                        <a:rPr lang="en-GB" sz="1600" dirty="0" smtClean="0">
                          <a:latin typeface="Century" pitchFamily="18" charset="0"/>
                        </a:rPr>
                        <a:t>4-31</a:t>
                      </a:r>
                      <a:endParaRPr lang="en-GB" sz="1600" dirty="0">
                        <a:latin typeface="Century" pitchFamily="18" charset="0"/>
                      </a:endParaRPr>
                    </a:p>
                  </a:txBody>
                  <a:tcPr/>
                </a:tc>
              </a:tr>
              <a:tr h="381000">
                <a:tc>
                  <a:txBody>
                    <a:bodyPr/>
                    <a:lstStyle/>
                    <a:p>
                      <a:pPr algn="ctr"/>
                      <a:r>
                        <a:rPr lang="en-GB" sz="1600" dirty="0" smtClean="0">
                          <a:latin typeface="Century" pitchFamily="18" charset="0"/>
                        </a:rPr>
                        <a:t>2</a:t>
                      </a:r>
                      <a:endParaRPr lang="en-GB" sz="1600" dirty="0">
                        <a:latin typeface="Century" pitchFamily="18" charset="0"/>
                      </a:endParaRPr>
                    </a:p>
                  </a:txBody>
                  <a:tcPr/>
                </a:tc>
                <a:tc>
                  <a:txBody>
                    <a:bodyPr/>
                    <a:lstStyle/>
                    <a:p>
                      <a:pPr algn="ctr"/>
                      <a:r>
                        <a:rPr lang="en-GB" sz="1600" dirty="0" smtClean="0">
                          <a:latin typeface="Century" pitchFamily="18" charset="0"/>
                        </a:rPr>
                        <a:t>Chapter 2</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5" action="ppaction://hlinksldjump"/>
                        </a:rPr>
                        <a:t>Nature of</a:t>
                      </a:r>
                      <a:r>
                        <a:rPr lang="en-US" sz="1600" kern="1200" baseline="0" dirty="0" smtClean="0">
                          <a:effectLst/>
                          <a:latin typeface="Century" pitchFamily="18" charset="0"/>
                          <a:hlinkClick r:id="rId5" action="ppaction://hlinksldjump"/>
                        </a:rPr>
                        <a:t> </a:t>
                      </a:r>
                      <a:r>
                        <a:rPr lang="en-US" sz="1600" kern="1200" dirty="0" smtClean="0">
                          <a:effectLst/>
                          <a:latin typeface="Century" pitchFamily="18" charset="0"/>
                          <a:hlinkClick r:id="rId5" action="ppaction://hlinksldjump"/>
                        </a:rPr>
                        <a:t>Management</a:t>
                      </a:r>
                      <a:r>
                        <a:rPr lang="en-US" sz="1600" kern="1200" baseline="0" dirty="0" smtClean="0">
                          <a:effectLst/>
                          <a:latin typeface="Century" pitchFamily="18" charset="0"/>
                          <a:hlinkClick r:id="rId5" action="ppaction://hlinksldjump"/>
                        </a:rPr>
                        <a:t> </a:t>
                      </a:r>
                      <a:endParaRPr lang="en-GB" sz="1600" dirty="0">
                        <a:latin typeface="Century" pitchFamily="18" charset="0"/>
                      </a:endParaRPr>
                    </a:p>
                  </a:txBody>
                  <a:tcPr/>
                </a:tc>
                <a:tc>
                  <a:txBody>
                    <a:bodyPr/>
                    <a:lstStyle/>
                    <a:p>
                      <a:pPr algn="ctr"/>
                      <a:r>
                        <a:rPr lang="en-GB" sz="1600" dirty="0" smtClean="0">
                          <a:latin typeface="Century" pitchFamily="18" charset="0"/>
                        </a:rPr>
                        <a:t>32-55</a:t>
                      </a:r>
                      <a:endParaRPr lang="en-GB" sz="1600" dirty="0">
                        <a:latin typeface="Century" pitchFamily="18" charset="0"/>
                      </a:endParaRPr>
                    </a:p>
                  </a:txBody>
                  <a:tcPr/>
                </a:tc>
              </a:tr>
              <a:tr h="349432">
                <a:tc>
                  <a:txBody>
                    <a:bodyPr/>
                    <a:lstStyle/>
                    <a:p>
                      <a:pPr algn="ctr"/>
                      <a:r>
                        <a:rPr lang="en-GB" sz="1600" dirty="0" smtClean="0">
                          <a:latin typeface="Century" pitchFamily="18" charset="0"/>
                        </a:rPr>
                        <a:t>3</a:t>
                      </a:r>
                      <a:endParaRPr lang="en-GB" sz="1600" dirty="0">
                        <a:latin typeface="Century" pitchFamily="18" charset="0"/>
                      </a:endParaRPr>
                    </a:p>
                  </a:txBody>
                  <a:tcPr/>
                </a:tc>
                <a:tc>
                  <a:txBody>
                    <a:bodyPr/>
                    <a:lstStyle/>
                    <a:p>
                      <a:pPr algn="ctr"/>
                      <a:r>
                        <a:rPr lang="en-GB" sz="1600" dirty="0" smtClean="0">
                          <a:latin typeface="Century" pitchFamily="18" charset="0"/>
                        </a:rPr>
                        <a:t>Chapter 3</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6" action="ppaction://hlinksldjump"/>
                        </a:rPr>
                        <a:t>Corporate Culture </a:t>
                      </a:r>
                      <a:endParaRPr lang="en-GB" sz="1600" dirty="0">
                        <a:latin typeface="Century" pitchFamily="18" charset="0"/>
                      </a:endParaRPr>
                    </a:p>
                  </a:txBody>
                  <a:tcPr/>
                </a:tc>
                <a:tc>
                  <a:txBody>
                    <a:bodyPr/>
                    <a:lstStyle/>
                    <a:p>
                      <a:pPr algn="ctr"/>
                      <a:r>
                        <a:rPr lang="en-GB" sz="1600" dirty="0" smtClean="0">
                          <a:latin typeface="Century" pitchFamily="18" charset="0"/>
                        </a:rPr>
                        <a:t>56-79</a:t>
                      </a:r>
                      <a:endParaRPr lang="en-GB" sz="1600" dirty="0">
                        <a:latin typeface="Century" pitchFamily="18" charset="0"/>
                      </a:endParaRPr>
                    </a:p>
                  </a:txBody>
                  <a:tcPr/>
                </a:tc>
              </a:tr>
              <a:tr h="349432">
                <a:tc>
                  <a:txBody>
                    <a:bodyPr/>
                    <a:lstStyle/>
                    <a:p>
                      <a:pPr algn="ctr"/>
                      <a:r>
                        <a:rPr lang="en-GB" sz="1600" dirty="0" smtClean="0">
                          <a:latin typeface="Century" pitchFamily="18" charset="0"/>
                        </a:rPr>
                        <a:t>4</a:t>
                      </a:r>
                      <a:endParaRPr lang="en-GB" sz="1600" dirty="0">
                        <a:latin typeface="Century" pitchFamily="18" charset="0"/>
                      </a:endParaRPr>
                    </a:p>
                  </a:txBody>
                  <a:tcPr/>
                </a:tc>
                <a:tc>
                  <a:txBody>
                    <a:bodyPr/>
                    <a:lstStyle/>
                    <a:p>
                      <a:pPr algn="ctr"/>
                      <a:r>
                        <a:rPr lang="en-GB" sz="1600" dirty="0" smtClean="0">
                          <a:latin typeface="Century" pitchFamily="18" charset="0"/>
                        </a:rPr>
                        <a:t>Chapter 4</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7" action="ppaction://hlinksldjump"/>
                        </a:rPr>
                        <a:t>Structure of an Organisation</a:t>
                      </a:r>
                      <a:endParaRPr lang="en-GB" sz="1600" dirty="0">
                        <a:latin typeface="Century" pitchFamily="18" charset="0"/>
                      </a:endParaRPr>
                    </a:p>
                  </a:txBody>
                  <a:tcPr/>
                </a:tc>
                <a:tc>
                  <a:txBody>
                    <a:bodyPr/>
                    <a:lstStyle/>
                    <a:p>
                      <a:pPr algn="ctr"/>
                      <a:r>
                        <a:rPr lang="en-GB" sz="1600" dirty="0" smtClean="0">
                          <a:latin typeface="Century" pitchFamily="18" charset="0"/>
                        </a:rPr>
                        <a:t>80-99</a:t>
                      </a:r>
                      <a:endParaRPr lang="en-GB" sz="1600" dirty="0">
                        <a:latin typeface="Century" pitchFamily="18" charset="0"/>
                      </a:endParaRPr>
                    </a:p>
                  </a:txBody>
                  <a:tcPr/>
                </a:tc>
              </a:tr>
              <a:tr h="349432">
                <a:tc>
                  <a:txBody>
                    <a:bodyPr/>
                    <a:lstStyle/>
                    <a:p>
                      <a:pPr algn="ctr"/>
                      <a:r>
                        <a:rPr lang="en-GB" sz="1600" dirty="0" smtClean="0">
                          <a:latin typeface="Century" pitchFamily="18" charset="0"/>
                        </a:rPr>
                        <a:t>5</a:t>
                      </a:r>
                      <a:endParaRPr lang="en-GB" sz="1600" dirty="0">
                        <a:latin typeface="Century" pitchFamily="18" charset="0"/>
                      </a:endParaRPr>
                    </a:p>
                  </a:txBody>
                  <a:tcPr/>
                </a:tc>
                <a:tc>
                  <a:txBody>
                    <a:bodyPr/>
                    <a:lstStyle/>
                    <a:p>
                      <a:pPr algn="ctr"/>
                      <a:r>
                        <a:rPr lang="en-GB" sz="1600" dirty="0" smtClean="0">
                          <a:latin typeface="Century" pitchFamily="18" charset="0"/>
                        </a:rPr>
                        <a:t>Chapter 5</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8" action="ppaction://hlinksldjump"/>
                        </a:rPr>
                        <a:t>Business</a:t>
                      </a:r>
                      <a:r>
                        <a:rPr lang="en-US" sz="1600" kern="1200" baseline="0" dirty="0" smtClean="0">
                          <a:effectLst/>
                          <a:latin typeface="Century" pitchFamily="18" charset="0"/>
                          <a:hlinkClick r:id="rId8" action="ppaction://hlinksldjump"/>
                        </a:rPr>
                        <a:t> Communication </a:t>
                      </a:r>
                      <a:endParaRPr lang="en-GB" sz="1600" dirty="0">
                        <a:latin typeface="Century" pitchFamily="18" charset="0"/>
                      </a:endParaRPr>
                    </a:p>
                  </a:txBody>
                  <a:tcPr/>
                </a:tc>
                <a:tc>
                  <a:txBody>
                    <a:bodyPr/>
                    <a:lstStyle/>
                    <a:p>
                      <a:pPr algn="ctr"/>
                      <a:r>
                        <a:rPr lang="en-GB" sz="1600" dirty="0" smtClean="0">
                          <a:latin typeface="Century" pitchFamily="18" charset="0"/>
                        </a:rPr>
                        <a:t>100-123</a:t>
                      </a:r>
                      <a:endParaRPr lang="en-GB" sz="1600" dirty="0">
                        <a:latin typeface="Century" pitchFamily="18" charset="0"/>
                      </a:endParaRPr>
                    </a:p>
                  </a:txBody>
                  <a:tcPr/>
                </a:tc>
              </a:tr>
              <a:tr h="349432">
                <a:tc>
                  <a:txBody>
                    <a:bodyPr/>
                    <a:lstStyle/>
                    <a:p>
                      <a:pPr algn="ctr"/>
                      <a:r>
                        <a:rPr lang="en-GB" sz="1600" dirty="0" smtClean="0">
                          <a:latin typeface="Century" pitchFamily="18" charset="0"/>
                        </a:rPr>
                        <a:t>6</a:t>
                      </a:r>
                      <a:endParaRPr lang="en-GB" sz="1600" dirty="0">
                        <a:latin typeface="Century" pitchFamily="18" charset="0"/>
                      </a:endParaRPr>
                    </a:p>
                  </a:txBody>
                  <a:tcPr/>
                </a:tc>
                <a:tc>
                  <a:txBody>
                    <a:bodyPr/>
                    <a:lstStyle/>
                    <a:p>
                      <a:pPr algn="ctr"/>
                      <a:r>
                        <a:rPr lang="en-GB" sz="1600" dirty="0" smtClean="0">
                          <a:latin typeface="Century" pitchFamily="18" charset="0"/>
                        </a:rPr>
                        <a:t>Chapter 6</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9" action="ppaction://hlinksldjump"/>
                        </a:rPr>
                        <a:t>Managerial Decision Making </a:t>
                      </a:r>
                      <a:endParaRPr lang="en-GB" sz="1600" dirty="0">
                        <a:latin typeface="Century" pitchFamily="18" charset="0"/>
                      </a:endParaRPr>
                    </a:p>
                  </a:txBody>
                  <a:tcPr/>
                </a:tc>
                <a:tc>
                  <a:txBody>
                    <a:bodyPr/>
                    <a:lstStyle/>
                    <a:p>
                      <a:pPr algn="ctr"/>
                      <a:r>
                        <a:rPr lang="en-GB" sz="1600" dirty="0" smtClean="0">
                          <a:latin typeface="Century" pitchFamily="18" charset="0"/>
                        </a:rPr>
                        <a:t>124-147</a:t>
                      </a:r>
                      <a:endParaRPr lang="en-GB" sz="1600" dirty="0">
                        <a:latin typeface="Century" pitchFamily="18" charset="0"/>
                      </a:endParaRPr>
                    </a:p>
                  </a:txBody>
                  <a:tcPr/>
                </a:tc>
              </a:tr>
              <a:tr h="349432">
                <a:tc>
                  <a:txBody>
                    <a:bodyPr/>
                    <a:lstStyle/>
                    <a:p>
                      <a:pPr algn="ctr"/>
                      <a:r>
                        <a:rPr lang="en-GB" sz="1600" dirty="0" smtClean="0">
                          <a:latin typeface="Century" pitchFamily="18" charset="0"/>
                        </a:rPr>
                        <a:t>7</a:t>
                      </a:r>
                      <a:endParaRPr lang="en-GB" sz="1600" dirty="0">
                        <a:latin typeface="Century" pitchFamily="18" charset="0"/>
                      </a:endParaRPr>
                    </a:p>
                  </a:txBody>
                  <a:tcPr/>
                </a:tc>
                <a:tc>
                  <a:txBody>
                    <a:bodyPr/>
                    <a:lstStyle/>
                    <a:p>
                      <a:pPr algn="ctr"/>
                      <a:r>
                        <a:rPr lang="en-GB" sz="1600" dirty="0" smtClean="0">
                          <a:latin typeface="Century" pitchFamily="18" charset="0"/>
                        </a:rPr>
                        <a:t>Chapter 7</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10" action="ppaction://hlinksldjump"/>
                        </a:rPr>
                        <a:t>Leadership</a:t>
                      </a:r>
                      <a:endParaRPr lang="en-GB" sz="1600" dirty="0">
                        <a:latin typeface="Century" pitchFamily="18" charset="0"/>
                      </a:endParaRPr>
                    </a:p>
                  </a:txBody>
                  <a:tcPr/>
                </a:tc>
                <a:tc>
                  <a:txBody>
                    <a:bodyPr/>
                    <a:lstStyle/>
                    <a:p>
                      <a:pPr algn="ctr"/>
                      <a:r>
                        <a:rPr lang="en-GB" sz="1600" dirty="0" smtClean="0">
                          <a:latin typeface="Century" pitchFamily="18" charset="0"/>
                        </a:rPr>
                        <a:t>148-171</a:t>
                      </a:r>
                      <a:endParaRPr lang="en-GB" sz="1600" dirty="0">
                        <a:latin typeface="Century" pitchFamily="18" charset="0"/>
                      </a:endParaRPr>
                    </a:p>
                  </a:txBody>
                  <a:tcPr/>
                </a:tc>
              </a:tr>
              <a:tr h="349432">
                <a:tc>
                  <a:txBody>
                    <a:bodyPr/>
                    <a:lstStyle/>
                    <a:p>
                      <a:pPr algn="ctr"/>
                      <a:r>
                        <a:rPr lang="en-GB" sz="1600" dirty="0" smtClean="0">
                          <a:latin typeface="Century" pitchFamily="18" charset="0"/>
                        </a:rPr>
                        <a:t>8</a:t>
                      </a:r>
                      <a:endParaRPr lang="en-GB" sz="1600" dirty="0">
                        <a:latin typeface="Century" pitchFamily="18" charset="0"/>
                      </a:endParaRPr>
                    </a:p>
                  </a:txBody>
                  <a:tcPr/>
                </a:tc>
                <a:tc>
                  <a:txBody>
                    <a:bodyPr/>
                    <a:lstStyle/>
                    <a:p>
                      <a:pPr algn="ctr"/>
                      <a:r>
                        <a:rPr lang="en-GB" sz="1600" dirty="0" smtClean="0">
                          <a:latin typeface="Century" pitchFamily="18" charset="0"/>
                        </a:rPr>
                        <a:t>Chapter 8</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11" action="ppaction://hlinksldjump"/>
                        </a:rPr>
                        <a:t>Motivation</a:t>
                      </a:r>
                      <a:endParaRPr lang="en-GB" sz="1600" dirty="0">
                        <a:latin typeface="Century" pitchFamily="18" charset="0"/>
                      </a:endParaRPr>
                    </a:p>
                  </a:txBody>
                  <a:tcPr/>
                </a:tc>
                <a:tc>
                  <a:txBody>
                    <a:bodyPr/>
                    <a:lstStyle/>
                    <a:p>
                      <a:pPr algn="ctr"/>
                      <a:r>
                        <a:rPr lang="en-GB" sz="1600" dirty="0" smtClean="0">
                          <a:latin typeface="Century" pitchFamily="18" charset="0"/>
                        </a:rPr>
                        <a:t>172-195</a:t>
                      </a:r>
                      <a:endParaRPr lang="en-GB" sz="1600" dirty="0">
                        <a:latin typeface="Century" pitchFamily="18" charset="0"/>
                      </a:endParaRPr>
                    </a:p>
                  </a:txBody>
                  <a:tcPr/>
                </a:tc>
              </a:tr>
              <a:tr h="349432">
                <a:tc>
                  <a:txBody>
                    <a:bodyPr/>
                    <a:lstStyle/>
                    <a:p>
                      <a:pPr algn="ctr"/>
                      <a:r>
                        <a:rPr lang="en-GB" sz="1600" dirty="0" smtClean="0">
                          <a:latin typeface="Century" pitchFamily="18" charset="0"/>
                        </a:rPr>
                        <a:t>9</a:t>
                      </a:r>
                      <a:endParaRPr lang="en-GB" sz="1600" dirty="0">
                        <a:latin typeface="Century" pitchFamily="18" charset="0"/>
                      </a:endParaRPr>
                    </a:p>
                  </a:txBody>
                  <a:tcPr/>
                </a:tc>
                <a:tc>
                  <a:txBody>
                    <a:bodyPr/>
                    <a:lstStyle/>
                    <a:p>
                      <a:pPr algn="ctr"/>
                      <a:r>
                        <a:rPr lang="en-GB" sz="1600" dirty="0" smtClean="0">
                          <a:latin typeface="Century" pitchFamily="18" charset="0"/>
                        </a:rPr>
                        <a:t>Chapter 9</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12" action="ppaction://hlinksldjump"/>
                        </a:rPr>
                        <a:t>Change Management </a:t>
                      </a:r>
                      <a:endParaRPr lang="en-GB" sz="1600" dirty="0">
                        <a:latin typeface="Century" pitchFamily="18" charset="0"/>
                      </a:endParaRPr>
                    </a:p>
                  </a:txBody>
                  <a:tcPr/>
                </a:tc>
                <a:tc>
                  <a:txBody>
                    <a:bodyPr/>
                    <a:lstStyle/>
                    <a:p>
                      <a:pPr algn="ctr"/>
                      <a:r>
                        <a:rPr lang="en-GB" sz="1600" smtClean="0">
                          <a:latin typeface="Century" pitchFamily="18" charset="0"/>
                        </a:rPr>
                        <a:t>196-219</a:t>
                      </a:r>
                      <a:endParaRPr lang="en-GB" sz="1600" dirty="0">
                        <a:latin typeface="Century" pitchFamily="18" charset="0"/>
                      </a:endParaRPr>
                    </a:p>
                  </a:txBody>
                  <a:tcPr/>
                </a:tc>
              </a:tr>
              <a:tr h="491485">
                <a:tc>
                  <a:txBody>
                    <a:bodyPr/>
                    <a:lstStyle/>
                    <a:p>
                      <a:pPr algn="ctr"/>
                      <a:r>
                        <a:rPr lang="en-GB" sz="1600" dirty="0" smtClean="0">
                          <a:latin typeface="Century" pitchFamily="18" charset="0"/>
                        </a:rPr>
                        <a:t>10</a:t>
                      </a:r>
                      <a:endParaRPr lang="en-GB" sz="1600" dirty="0">
                        <a:latin typeface="Century" pitchFamily="18" charset="0"/>
                      </a:endParaRPr>
                    </a:p>
                  </a:txBody>
                  <a:tcPr/>
                </a:tc>
                <a:tc>
                  <a:txBody>
                    <a:bodyPr/>
                    <a:lstStyle/>
                    <a:p>
                      <a:pPr algn="ctr"/>
                      <a:r>
                        <a:rPr lang="en-GB" sz="1600" dirty="0" smtClean="0">
                          <a:latin typeface="Century" pitchFamily="18" charset="0"/>
                        </a:rPr>
                        <a:t>  Chapter 10</a:t>
                      </a:r>
                      <a:endParaRPr lang="en-GB" sz="1600" dirty="0">
                        <a:latin typeface="Century" pitchFamily="18" charset="0"/>
                      </a:endParaRPr>
                    </a:p>
                  </a:txBody>
                  <a:tcPr/>
                </a:tc>
                <a:tc>
                  <a:txBody>
                    <a:bodyPr/>
                    <a:lstStyle/>
                    <a:p>
                      <a:pPr algn="l"/>
                      <a:r>
                        <a:rPr lang="en-US" sz="1600" kern="1200" dirty="0" smtClean="0">
                          <a:effectLst/>
                          <a:latin typeface="Century" pitchFamily="18" charset="0"/>
                          <a:hlinkClick r:id="rId13" action="ppaction://hlinksldjump"/>
                        </a:rPr>
                        <a:t>Management Information System </a:t>
                      </a:r>
                      <a:endParaRPr lang="en-GB" sz="1600" dirty="0">
                        <a:latin typeface="Century"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Century" pitchFamily="18" charset="0"/>
                        </a:rPr>
                        <a:t>220-243</a:t>
                      </a:r>
                    </a:p>
                    <a:p>
                      <a:pPr algn="ctr"/>
                      <a:endParaRPr lang="en-GB" sz="1600" dirty="0">
                        <a:latin typeface="Century"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Major Contributors </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Henry Laurence Gantt </a:t>
            </a:r>
            <a:endParaRPr lang="en-US" sz="1800" dirty="0">
              <a:latin typeface="Century" pitchFamily="18" charset="0"/>
            </a:endParaRPr>
          </a:p>
          <a:p>
            <a:pPr algn="just">
              <a:lnSpc>
                <a:spcPct val="150000"/>
              </a:lnSpc>
            </a:pPr>
            <a:r>
              <a:rPr lang="en-GB" sz="1600" dirty="0" smtClean="0">
                <a:latin typeface="Century" pitchFamily="18" charset="0"/>
              </a:rPr>
              <a:t>Henry </a:t>
            </a:r>
            <a:r>
              <a:rPr lang="en-GB" sz="1600" dirty="0">
                <a:latin typeface="Century" pitchFamily="18" charset="0"/>
              </a:rPr>
              <a:t>Laurence </a:t>
            </a:r>
            <a:r>
              <a:rPr lang="en-GB" sz="1600" dirty="0" smtClean="0">
                <a:latin typeface="Century" pitchFamily="18" charset="0"/>
              </a:rPr>
              <a:t>Gantt </a:t>
            </a:r>
            <a:r>
              <a:rPr lang="en-GB" sz="1600" dirty="0">
                <a:latin typeface="Century" pitchFamily="18" charset="0"/>
              </a:rPr>
              <a:t>was a management </a:t>
            </a:r>
            <a:r>
              <a:rPr lang="en-GB" sz="1600" dirty="0" smtClean="0">
                <a:latin typeface="Century" pitchFamily="18" charset="0"/>
              </a:rPr>
              <a:t>consultant.</a:t>
            </a:r>
          </a:p>
          <a:p>
            <a:pPr algn="just">
              <a:lnSpc>
                <a:spcPct val="150000"/>
              </a:lnSpc>
            </a:pPr>
            <a:r>
              <a:rPr lang="en-GB" sz="1600" dirty="0">
                <a:latin typeface="Century" pitchFamily="18" charset="0"/>
              </a:rPr>
              <a:t>Gantt has been known for developing ‘Task and Bonus </a:t>
            </a:r>
            <a:r>
              <a:rPr lang="en-GB" sz="1600" dirty="0" smtClean="0">
                <a:latin typeface="Century" pitchFamily="18" charset="0"/>
              </a:rPr>
              <a:t>Plan. </a:t>
            </a:r>
            <a:r>
              <a:rPr lang="en-US" sz="1600" dirty="0">
                <a:latin typeface="Century" pitchFamily="18" charset="0"/>
              </a:rPr>
              <a:t>According to the plan, bonus must be paid to those managers who teach their employees to finish tasks efficiently in the given time period. </a:t>
            </a:r>
            <a:endParaRPr lang="en-US" sz="1600" dirty="0" smtClean="0">
              <a:latin typeface="Century" pitchFamily="18" charset="0"/>
            </a:endParaRPr>
          </a:p>
          <a:p>
            <a:pPr algn="just">
              <a:lnSpc>
                <a:spcPct val="150000"/>
              </a:lnSpc>
            </a:pPr>
            <a:r>
              <a:rPr lang="en-US" sz="1600" dirty="0">
                <a:latin typeface="Century" pitchFamily="18" charset="0"/>
              </a:rPr>
              <a:t>His best contribution emerged in the form of Gantt charts, which are visual-diagrammatic tools used for creating production schedules. </a:t>
            </a:r>
            <a:endParaRPr lang="en-US" sz="1600" dirty="0" smtClean="0">
              <a:latin typeface="Century" pitchFamily="18" charset="0"/>
            </a:endParaRPr>
          </a:p>
          <a:p>
            <a:pPr algn="just">
              <a:lnSpc>
                <a:spcPct val="150000"/>
              </a:lnSpc>
            </a:pPr>
            <a:r>
              <a:rPr lang="en-US" sz="1600" dirty="0">
                <a:latin typeface="Century" pitchFamily="18" charset="0"/>
              </a:rPr>
              <a:t>The other variations of Gantt charts are Program Evaluation Review Technique (PERT) and Critical Path Method (CPM).</a:t>
            </a:r>
            <a:endParaRPr lang="en-GB" sz="1600" dirty="0" smtClean="0">
              <a:latin typeface="Century" pitchFamily="18" charset="0"/>
            </a:endParaRPr>
          </a:p>
          <a:p>
            <a:pPr algn="just">
              <a:lnSpc>
                <a:spcPct val="150000"/>
              </a:lnSpc>
            </a:pPr>
            <a:endParaRPr lang="en-GB" sz="1600" dirty="0" smtClean="0">
              <a:latin typeface="Century" pitchFamily="18" charset="0"/>
            </a:endParaRPr>
          </a:p>
          <a:p>
            <a:pPr algn="just">
              <a:lnSpc>
                <a:spcPct val="150000"/>
              </a:lnSpc>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07295841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10.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Resistance to Change</a:t>
            </a:r>
          </a:p>
          <a:p>
            <a:pPr marL="0" indent="0" algn="just">
              <a:lnSpc>
                <a:spcPct val="150000"/>
              </a:lnSpc>
              <a:buNone/>
            </a:pPr>
            <a:r>
              <a:rPr lang="en-US" sz="1600" dirty="0">
                <a:latin typeface="Century" pitchFamily="18" charset="0"/>
              </a:rPr>
              <a:t>Resistance can occur because of various reasons, which are as follows: </a:t>
            </a:r>
          </a:p>
          <a:p>
            <a:pPr lvl="0" algn="just">
              <a:lnSpc>
                <a:spcPct val="150000"/>
              </a:lnSpc>
            </a:pPr>
            <a:r>
              <a:rPr lang="en-US" sz="1600" b="1" dirty="0">
                <a:latin typeface="Century" pitchFamily="18" charset="0"/>
              </a:rPr>
              <a:t>Lack of capabilities:</a:t>
            </a:r>
            <a:r>
              <a:rPr lang="en-US" sz="1600" dirty="0">
                <a:latin typeface="Century" pitchFamily="18" charset="0"/>
              </a:rPr>
              <a:t> Employees may doubt that their capabilities for contributing to the needed change are not sufficient. Thus, they resist change. </a:t>
            </a:r>
          </a:p>
          <a:p>
            <a:pPr lvl="0" algn="just">
              <a:lnSpc>
                <a:spcPct val="150000"/>
              </a:lnSpc>
            </a:pPr>
            <a:r>
              <a:rPr lang="en-US" sz="1600" b="1" dirty="0">
                <a:latin typeface="Century" pitchFamily="18" charset="0"/>
              </a:rPr>
              <a:t>Lack of incentives:  </a:t>
            </a:r>
            <a:r>
              <a:rPr lang="en-US" sz="1600" dirty="0">
                <a:latin typeface="Century" pitchFamily="18" charset="0"/>
              </a:rPr>
              <a:t>Employees feel that the change will not offer them enough incentives. They feel they have to work more on the same pay. </a:t>
            </a:r>
          </a:p>
          <a:p>
            <a:pPr lvl="0" algn="just">
              <a:lnSpc>
                <a:spcPct val="150000"/>
              </a:lnSpc>
            </a:pPr>
            <a:r>
              <a:rPr lang="en-US" sz="1600" b="1" dirty="0">
                <a:latin typeface="Century" pitchFamily="18" charset="0"/>
              </a:rPr>
              <a:t>Fear of technological </a:t>
            </a:r>
            <a:r>
              <a:rPr lang="en-US" sz="1600" b="1" dirty="0" err="1">
                <a:latin typeface="Century" pitchFamily="18" charset="0"/>
              </a:rPr>
              <a:t>upgradation</a:t>
            </a:r>
            <a:r>
              <a:rPr lang="en-US" sz="1600" b="1" dirty="0">
                <a:latin typeface="Century" pitchFamily="18" charset="0"/>
              </a:rPr>
              <a:t>: </a:t>
            </a:r>
            <a:r>
              <a:rPr lang="en-US" sz="1600" dirty="0">
                <a:latin typeface="Century" pitchFamily="18" charset="0"/>
              </a:rPr>
              <a:t>This is the fear of unemployment among people. They feel that machines can replace them. </a:t>
            </a:r>
          </a:p>
          <a:p>
            <a:pPr lvl="0" algn="just">
              <a:lnSpc>
                <a:spcPct val="150000"/>
              </a:lnSpc>
            </a:pPr>
            <a:r>
              <a:rPr lang="en-US" sz="1600" b="1" dirty="0">
                <a:latin typeface="Century" pitchFamily="18" charset="0"/>
              </a:rPr>
              <a:t>Fear of salary reduction: </a:t>
            </a:r>
            <a:r>
              <a:rPr lang="en-US" sz="1600" dirty="0">
                <a:latin typeface="Century" pitchFamily="18" charset="0"/>
              </a:rPr>
              <a:t>It is a fear of getting less pay after change. If the change is done for better style of working, it might result in reducing working hours, which would result in pay reduction. </a:t>
            </a: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74220143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11.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Resistance to Change</a:t>
            </a:r>
          </a:p>
          <a:p>
            <a:pPr lvl="0" algn="just">
              <a:lnSpc>
                <a:spcPct val="150000"/>
              </a:lnSpc>
            </a:pPr>
            <a:r>
              <a:rPr lang="en-US" sz="1600" b="1" dirty="0" smtClean="0">
                <a:latin typeface="Century" pitchFamily="18" charset="0"/>
              </a:rPr>
              <a:t>Uselessness </a:t>
            </a:r>
            <a:r>
              <a:rPr lang="en-US" sz="1600" b="1" dirty="0">
                <a:latin typeface="Century" pitchFamily="18" charset="0"/>
              </a:rPr>
              <a:t>of skills:</a:t>
            </a:r>
            <a:r>
              <a:rPr lang="en-US" sz="1600" dirty="0">
                <a:latin typeface="Century" pitchFamily="18" charset="0"/>
              </a:rPr>
              <a:t> Sometimes people fear that their present skills would get obsolete at any time and they further fear that they will not be able to master new skills.  This fear becomes one of the major reasons for people to resist change.</a:t>
            </a:r>
          </a:p>
          <a:p>
            <a:pPr lvl="0" algn="just">
              <a:lnSpc>
                <a:spcPct val="150000"/>
              </a:lnSpc>
            </a:pPr>
            <a:r>
              <a:rPr lang="en-US" sz="1600" b="1" dirty="0">
                <a:latin typeface="Century" pitchFamily="18" charset="0"/>
              </a:rPr>
              <a:t>Habit/comfort: </a:t>
            </a:r>
            <a:r>
              <a:rPr lang="en-US" sz="1600" dirty="0">
                <a:latin typeface="Century" pitchFamily="18" charset="0"/>
              </a:rPr>
              <a:t>Some employees just want to continue the way they are at present and any kind of change is not accepted by them. For instance, an employee does not want to shift to the other branch of the same organisation because of comfort. </a:t>
            </a:r>
          </a:p>
          <a:p>
            <a:pPr lvl="0" algn="just">
              <a:lnSpc>
                <a:spcPct val="150000"/>
              </a:lnSpc>
            </a:pPr>
            <a:r>
              <a:rPr lang="en-US" sz="1600" b="1" dirty="0">
                <a:latin typeface="Century" pitchFamily="18" charset="0"/>
              </a:rPr>
              <a:t>Ego-defensiveness:</a:t>
            </a:r>
            <a:r>
              <a:rPr lang="en-US" sz="1600" dirty="0">
                <a:latin typeface="Century" pitchFamily="18" charset="0"/>
              </a:rPr>
              <a:t> Sometimes people’s ego becomes a reason for resistance wherein a superior discards the ideas of subordinates. </a:t>
            </a:r>
          </a:p>
          <a:p>
            <a:pPr marL="0" lvl="0" indent="0" algn="just">
              <a:lnSpc>
                <a:spcPct val="150000"/>
              </a:lnSpc>
              <a:buNone/>
            </a:pPr>
            <a:r>
              <a:rPr lang="en-US" sz="1600" dirty="0" smtClean="0">
                <a:latin typeface="Century" pitchFamily="18" charset="0"/>
              </a:rPr>
              <a:t> </a:t>
            </a:r>
            <a:endParaRPr lang="en-US" sz="1600" dirty="0">
              <a:latin typeface="Century" pitchFamily="18" charset="0"/>
            </a:endParaRPr>
          </a:p>
          <a:p>
            <a:pPr marL="0" indent="0">
              <a:buNone/>
            </a:pPr>
            <a:endParaRPr lang="en-GB"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9726793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12.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Managing Resistance to Change</a:t>
            </a:r>
          </a:p>
          <a:p>
            <a:pPr marL="0" indent="0" algn="just">
              <a:lnSpc>
                <a:spcPct val="150000"/>
              </a:lnSpc>
              <a:buNone/>
            </a:pPr>
            <a:endParaRPr lang="en-GB" sz="1800" dirty="0" smtClean="0">
              <a:latin typeface="Century" pitchFamily="18" charset="0"/>
            </a:endParaRPr>
          </a:p>
        </p:txBody>
      </p:sp>
      <p:graphicFrame>
        <p:nvGraphicFramePr>
          <p:cNvPr id="3" name="Diagram 2"/>
          <p:cNvGraphicFramePr/>
          <p:nvPr>
            <p:extLst>
              <p:ext uri="{D42A27DB-BD31-4B8C-83A1-F6EECF244321}">
                <p14:modId xmlns:p14="http://schemas.microsoft.com/office/powerpoint/2010/main" val="770496432"/>
              </p:ext>
            </p:extLst>
          </p:nvPr>
        </p:nvGraphicFramePr>
        <p:xfrm>
          <a:off x="1447800" y="22225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ction Button: Home 5">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1970061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13. </a:t>
            </a:r>
            <a:r>
              <a:rPr lang="en-GB" sz="2400" b="1" dirty="0">
                <a:latin typeface="Century" panose="02040604050505020304" pitchFamily="18" charset="0"/>
              </a:rPr>
              <a:t>Meaning of Change Management</a:t>
            </a:r>
          </a:p>
        </p:txBody>
      </p:sp>
      <p:sp>
        <p:nvSpPr>
          <p:cNvPr id="5" name="Content Placeholder 4"/>
          <p:cNvSpPr>
            <a:spLocks noGrp="1"/>
          </p:cNvSpPr>
          <p:nvPr>
            <p:ph idx="1"/>
          </p:nvPr>
        </p:nvSpPr>
        <p:spPr/>
        <p:txBody>
          <a:bodyPr>
            <a:normAutofit lnSpcReduction="10000"/>
          </a:bodyPr>
          <a:lstStyle/>
          <a:p>
            <a:pPr marL="0" indent="0" algn="just">
              <a:lnSpc>
                <a:spcPct val="150000"/>
              </a:lnSpc>
              <a:buNone/>
            </a:pPr>
            <a:r>
              <a:rPr lang="en-GB" sz="1800" dirty="0" smtClean="0">
                <a:latin typeface="Century" pitchFamily="18" charset="0"/>
              </a:rPr>
              <a:t>Managing Resistance to Change</a:t>
            </a:r>
          </a:p>
          <a:p>
            <a:pPr marL="0" indent="0" algn="just">
              <a:lnSpc>
                <a:spcPct val="160000"/>
              </a:lnSpc>
              <a:buNone/>
            </a:pPr>
            <a:r>
              <a:rPr lang="en-US" sz="1600" dirty="0" smtClean="0">
                <a:latin typeface="Century" pitchFamily="18" charset="0"/>
              </a:rPr>
              <a:t>Organisations </a:t>
            </a:r>
            <a:r>
              <a:rPr lang="en-US" sz="1600" dirty="0">
                <a:latin typeface="Century" pitchFamily="18" charset="0"/>
              </a:rPr>
              <a:t>use various ways to manage resistance to </a:t>
            </a:r>
            <a:r>
              <a:rPr lang="en-US" sz="1600" dirty="0" smtClean="0">
                <a:latin typeface="Century" pitchFamily="18" charset="0"/>
              </a:rPr>
              <a:t>change discussed  as follows: </a:t>
            </a:r>
          </a:p>
          <a:p>
            <a:pPr algn="just">
              <a:lnSpc>
                <a:spcPct val="160000"/>
              </a:lnSpc>
            </a:pPr>
            <a:r>
              <a:rPr lang="en-US" sz="1600" b="1" dirty="0" smtClean="0">
                <a:latin typeface="Century" pitchFamily="18" charset="0"/>
              </a:rPr>
              <a:t>Facilitation</a:t>
            </a:r>
            <a:r>
              <a:rPr lang="en-US" sz="1600" b="1" dirty="0">
                <a:latin typeface="Century" pitchFamily="18" charset="0"/>
              </a:rPr>
              <a:t>: </a:t>
            </a:r>
            <a:r>
              <a:rPr lang="en-US" sz="1600" dirty="0">
                <a:latin typeface="Century" pitchFamily="18" charset="0"/>
              </a:rPr>
              <a:t>Managers/leaders should facilitate change by working with employees and helping them to adapt to change easily.</a:t>
            </a:r>
          </a:p>
          <a:p>
            <a:pPr lvl="0" algn="just">
              <a:lnSpc>
                <a:spcPct val="160000"/>
              </a:lnSpc>
            </a:pPr>
            <a:r>
              <a:rPr lang="en-US" sz="1600" b="1" dirty="0">
                <a:latin typeface="Century" pitchFamily="18" charset="0"/>
              </a:rPr>
              <a:t>Education:</a:t>
            </a:r>
            <a:r>
              <a:rPr lang="en-US" sz="1600" dirty="0">
                <a:latin typeface="Century" pitchFamily="18" charset="0"/>
              </a:rPr>
              <a:t> Managers/leaders should make employees aware of the reasons for change, benefits of the change to be implemented, skills required to implement the change, etc. </a:t>
            </a:r>
          </a:p>
          <a:p>
            <a:pPr lvl="0" algn="just">
              <a:lnSpc>
                <a:spcPct val="160000"/>
              </a:lnSpc>
            </a:pPr>
            <a:r>
              <a:rPr lang="en-US" sz="1600" b="1" dirty="0">
                <a:latin typeface="Century" pitchFamily="18" charset="0"/>
              </a:rPr>
              <a:t>Involvement: </a:t>
            </a:r>
            <a:r>
              <a:rPr lang="en-US" sz="1600" dirty="0">
                <a:latin typeface="Century" pitchFamily="18" charset="0"/>
              </a:rPr>
              <a:t>Managers/ leaders should</a:t>
            </a:r>
            <a:r>
              <a:rPr lang="en-US" sz="1600" b="1" dirty="0">
                <a:latin typeface="Century" pitchFamily="18" charset="0"/>
              </a:rPr>
              <a:t> </a:t>
            </a:r>
            <a:r>
              <a:rPr lang="en-US" sz="1600" dirty="0">
                <a:latin typeface="Century" pitchFamily="18" charset="0"/>
              </a:rPr>
              <a:t>involve employees in planning and implementing change by asking for their valuable suggestions and ideas.</a:t>
            </a:r>
          </a:p>
          <a:p>
            <a:pPr lvl="0" algn="just">
              <a:lnSpc>
                <a:spcPct val="160000"/>
              </a:lnSpc>
            </a:pPr>
            <a:r>
              <a:rPr lang="en-US" sz="1600" b="1" dirty="0">
                <a:latin typeface="Century" pitchFamily="18" charset="0"/>
              </a:rPr>
              <a:t>Negotiation: </a:t>
            </a:r>
            <a:r>
              <a:rPr lang="en-US" sz="1600" dirty="0">
                <a:latin typeface="Century" pitchFamily="18" charset="0"/>
              </a:rPr>
              <a:t>Managers/leaders should always have a discussion with employees for reaching a mutual agreement to change.</a:t>
            </a:r>
            <a:r>
              <a:rPr lang="en-US" sz="1600" b="1" dirty="0">
                <a:latin typeface="Century" pitchFamily="18" charset="0"/>
              </a:rPr>
              <a:t> </a:t>
            </a: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327323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50000"/>
              </a:lnSpc>
            </a:pPr>
            <a:r>
              <a:rPr lang="en-GB" sz="2400" b="1" dirty="0" smtClean="0">
                <a:latin typeface="Century" pitchFamily="18" charset="0"/>
              </a:rPr>
              <a:t>1. Change Management and Organisational Development </a:t>
            </a:r>
            <a:endParaRPr lang="en-GB" sz="2400" b="1" dirty="0">
              <a:latin typeface="Century" panose="02040604050505020304" pitchFamily="18" charset="0"/>
            </a:endParaRPr>
          </a:p>
        </p:txBody>
      </p:sp>
      <p:sp>
        <p:nvSpPr>
          <p:cNvPr id="2" name="Content Placeholder 1"/>
          <p:cNvSpPr>
            <a:spLocks noGrp="1"/>
          </p:cNvSpPr>
          <p:nvPr>
            <p:ph idx="1"/>
          </p:nvPr>
        </p:nvSpPr>
        <p:spPr/>
        <p:txBody>
          <a:bodyPr/>
          <a:lstStyle/>
          <a:p>
            <a:pPr marL="0" indent="0" algn="just">
              <a:lnSpc>
                <a:spcPct val="150000"/>
              </a:lnSpc>
              <a:buNone/>
            </a:pPr>
            <a:r>
              <a:rPr lang="en-US" sz="1600" dirty="0">
                <a:latin typeface="Century" pitchFamily="18" charset="0"/>
              </a:rPr>
              <a:t>According to </a:t>
            </a:r>
            <a:r>
              <a:rPr lang="en-US" sz="1600" dirty="0" err="1">
                <a:latin typeface="Century" pitchFamily="18" charset="0"/>
              </a:rPr>
              <a:t>Beckhard</a:t>
            </a:r>
            <a:r>
              <a:rPr lang="en-US" sz="1600" dirty="0">
                <a:latin typeface="Century" pitchFamily="18" charset="0"/>
              </a:rPr>
              <a:t>, 1969, “Organization development is an effort that is planned at organization level and starts from the top of the organizational hierarchy in order to enhance the organization’s effectiveness through planned interventions in organizational processes, using knowledge of behavioral sciences.”</a:t>
            </a:r>
          </a:p>
          <a:p>
            <a:pPr marL="0" indent="0" algn="just">
              <a:lnSpc>
                <a:spcPct val="150000"/>
              </a:lnSpc>
              <a:buNone/>
            </a:pPr>
            <a:r>
              <a:rPr lang="en-US" sz="1600" dirty="0" smtClean="0">
                <a:latin typeface="Century" pitchFamily="18" charset="0"/>
              </a:rPr>
              <a:t>Similarities between change management and </a:t>
            </a:r>
            <a:r>
              <a:rPr lang="en-US" sz="1600" dirty="0" err="1" smtClean="0">
                <a:latin typeface="Century" pitchFamily="18" charset="0"/>
              </a:rPr>
              <a:t>organisational</a:t>
            </a:r>
            <a:r>
              <a:rPr lang="en-US" sz="1600" dirty="0" smtClean="0">
                <a:latin typeface="Century" pitchFamily="18" charset="0"/>
              </a:rPr>
              <a:t> development   are as follows: </a:t>
            </a:r>
          </a:p>
          <a:p>
            <a:pPr lvl="0" algn="just">
              <a:lnSpc>
                <a:spcPct val="150000"/>
              </a:lnSpc>
            </a:pPr>
            <a:r>
              <a:rPr lang="en-US" sz="1600" dirty="0" smtClean="0">
                <a:latin typeface="Century" pitchFamily="18" charset="0"/>
              </a:rPr>
              <a:t>Both </a:t>
            </a:r>
            <a:r>
              <a:rPr lang="en-US" sz="1600" dirty="0">
                <a:latin typeface="Century" pitchFamily="18" charset="0"/>
              </a:rPr>
              <a:t>change management and </a:t>
            </a:r>
            <a:r>
              <a:rPr lang="en-US" sz="1600" dirty="0" err="1">
                <a:latin typeface="Century" pitchFamily="18" charset="0"/>
              </a:rPr>
              <a:t>organisational</a:t>
            </a:r>
            <a:r>
              <a:rPr lang="en-US" sz="1600" dirty="0">
                <a:latin typeface="Century" pitchFamily="18" charset="0"/>
              </a:rPr>
              <a:t> development lay emphasis on improving the performance and efficiency of an organisation. </a:t>
            </a:r>
          </a:p>
          <a:p>
            <a:pPr lvl="0" algn="just">
              <a:lnSpc>
                <a:spcPct val="150000"/>
              </a:lnSpc>
            </a:pPr>
            <a:r>
              <a:rPr lang="en-US" sz="1600" dirty="0">
                <a:latin typeface="Century" pitchFamily="18" charset="0"/>
              </a:rPr>
              <a:t>Both involve a sequential order of planned actions and a set of processes. </a:t>
            </a:r>
          </a:p>
          <a:p>
            <a:pPr lvl="0" algn="just">
              <a:lnSpc>
                <a:spcPct val="150000"/>
              </a:lnSpc>
            </a:pPr>
            <a:r>
              <a:rPr lang="en-US" sz="1600" dirty="0">
                <a:latin typeface="Century" pitchFamily="18" charset="0"/>
              </a:rPr>
              <a:t>Both rely on effective leadership to be implemented successfully.</a:t>
            </a:r>
          </a:p>
          <a:p>
            <a:pPr marL="0" indent="0">
              <a:lnSpc>
                <a:spcPct val="150000"/>
              </a:lnSpc>
              <a:buNone/>
            </a:pPr>
            <a:endParaRPr lang="en-US" sz="1600" dirty="0">
              <a:latin typeface="Century" pitchFamily="18" charset="0"/>
            </a:endParaRPr>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2930286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50000"/>
              </a:lnSpc>
            </a:pPr>
            <a:r>
              <a:rPr lang="en-GB" sz="2400" b="1" dirty="0" smtClean="0">
                <a:latin typeface="Century" pitchFamily="18" charset="0"/>
              </a:rPr>
              <a:t>2. </a:t>
            </a:r>
            <a:r>
              <a:rPr lang="en-GB" sz="2400" b="1" dirty="0">
                <a:latin typeface="Century" pitchFamily="18" charset="0"/>
              </a:rPr>
              <a:t>Change Management and Organisational Development</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Autofit/>
          </a:bodyPr>
          <a:lstStyle/>
          <a:p>
            <a:pPr marL="0" indent="0" algn="just">
              <a:lnSpc>
                <a:spcPct val="150000"/>
              </a:lnSpc>
              <a:buNone/>
            </a:pPr>
            <a:r>
              <a:rPr lang="en-US" sz="1600" dirty="0" smtClean="0">
                <a:latin typeface="Century" pitchFamily="18" charset="0"/>
              </a:rPr>
              <a:t>The differences between change management and </a:t>
            </a:r>
            <a:r>
              <a:rPr lang="en-US" sz="1600" dirty="0" err="1" smtClean="0">
                <a:latin typeface="Century" pitchFamily="18" charset="0"/>
              </a:rPr>
              <a:t>organisational</a:t>
            </a:r>
            <a:r>
              <a:rPr lang="en-US" sz="1600" dirty="0" smtClean="0">
                <a:latin typeface="Century" pitchFamily="18" charset="0"/>
              </a:rPr>
              <a:t> development  are as follows: </a:t>
            </a:r>
          </a:p>
          <a:p>
            <a:pPr lvl="0" algn="just">
              <a:lnSpc>
                <a:spcPct val="150000"/>
              </a:lnSpc>
            </a:pPr>
            <a:r>
              <a:rPr lang="en-US" sz="1600" dirty="0" smtClean="0">
                <a:latin typeface="Century" pitchFamily="18" charset="0"/>
              </a:rPr>
              <a:t>Change management can take place at individual and group levels, whereas </a:t>
            </a:r>
            <a:r>
              <a:rPr lang="en-US" sz="1600" dirty="0" err="1" smtClean="0">
                <a:latin typeface="Century" pitchFamily="18" charset="0"/>
              </a:rPr>
              <a:t>organisational</a:t>
            </a:r>
            <a:r>
              <a:rPr lang="en-US" sz="1600" dirty="0" smtClean="0">
                <a:latin typeface="Century" pitchFamily="18" charset="0"/>
              </a:rPr>
              <a:t> development focuses on the forces that impact the organisation as a whole. </a:t>
            </a:r>
          </a:p>
          <a:p>
            <a:pPr lvl="0" algn="just">
              <a:lnSpc>
                <a:spcPct val="150000"/>
              </a:lnSpc>
            </a:pPr>
            <a:r>
              <a:rPr lang="en-US" sz="1600" dirty="0" smtClean="0">
                <a:latin typeface="Century" pitchFamily="18" charset="0"/>
              </a:rPr>
              <a:t>Successful </a:t>
            </a:r>
            <a:r>
              <a:rPr lang="en-US" sz="1600" dirty="0">
                <a:latin typeface="Century" pitchFamily="18" charset="0"/>
              </a:rPr>
              <a:t>change transforms the way an </a:t>
            </a:r>
            <a:r>
              <a:rPr lang="en-US" sz="1600" dirty="0" smtClean="0">
                <a:latin typeface="Century" pitchFamily="18" charset="0"/>
              </a:rPr>
              <a:t>organisation thinks and works. On the other hand, </a:t>
            </a:r>
            <a:r>
              <a:rPr lang="en-US" sz="1600" dirty="0" err="1" smtClean="0">
                <a:latin typeface="Century" pitchFamily="18" charset="0"/>
              </a:rPr>
              <a:t>organisational</a:t>
            </a:r>
            <a:r>
              <a:rPr lang="en-US" sz="1600" dirty="0" smtClean="0">
                <a:latin typeface="Century" pitchFamily="18" charset="0"/>
              </a:rPr>
              <a:t> development helps in stimulating a change within the organisation and managing it effectively.</a:t>
            </a:r>
          </a:p>
          <a:p>
            <a:pPr lvl="0" algn="just">
              <a:lnSpc>
                <a:spcPct val="150000"/>
              </a:lnSpc>
            </a:pPr>
            <a:r>
              <a:rPr lang="en-US" sz="1600" dirty="0" smtClean="0">
                <a:latin typeface="Century" pitchFamily="18" charset="0"/>
              </a:rPr>
              <a:t>Change management focuses on cost, quality, and stringent schedules, while </a:t>
            </a:r>
            <a:r>
              <a:rPr lang="en-US" sz="1600" dirty="0" err="1" smtClean="0">
                <a:latin typeface="Century" pitchFamily="18" charset="0"/>
              </a:rPr>
              <a:t>organisational</a:t>
            </a:r>
            <a:r>
              <a:rPr lang="en-US" sz="1600" dirty="0" smtClean="0">
                <a:latin typeface="Century" pitchFamily="18" charset="0"/>
              </a:rPr>
              <a:t> development lays emphasis on </a:t>
            </a:r>
            <a:r>
              <a:rPr lang="en-US" sz="1600" dirty="0" err="1" smtClean="0">
                <a:latin typeface="Century" pitchFamily="18" charset="0"/>
              </a:rPr>
              <a:t>behavioural</a:t>
            </a:r>
            <a:r>
              <a:rPr lang="en-US" sz="1600" dirty="0" smtClean="0">
                <a:latin typeface="Century" pitchFamily="18" charset="0"/>
              </a:rPr>
              <a:t> science values, human potential, participation, and transfer of skills.</a:t>
            </a:r>
          </a:p>
          <a:p>
            <a:pPr marL="0" indent="0" algn="just">
              <a:lnSpc>
                <a:spcPct val="150000"/>
              </a:lnSpc>
              <a:buNone/>
            </a:pPr>
            <a:endParaRPr lang="en-US"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19794145"/>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nSpc>
                <a:spcPct val="150000"/>
              </a:lnSpc>
            </a:pPr>
            <a:r>
              <a:rPr lang="en-US" sz="2400" b="1" dirty="0">
                <a:latin typeface="Century" panose="02040604050505020304" pitchFamily="18" charset="0"/>
              </a:rPr>
              <a:t>1.Role of Leaders in Change Management</a:t>
            </a:r>
          </a:p>
        </p:txBody>
      </p:sp>
      <p:sp>
        <p:nvSpPr>
          <p:cNvPr id="5" name="Content Placeholder 4"/>
          <p:cNvSpPr>
            <a:spLocks noGrp="1"/>
          </p:cNvSpPr>
          <p:nvPr>
            <p:ph idx="1"/>
          </p:nvPr>
        </p:nvSpPr>
        <p:spPr>
          <a:xfrm>
            <a:off x="450273" y="1570037"/>
            <a:ext cx="8229600" cy="4525963"/>
          </a:xfrm>
        </p:spPr>
        <p:txBody>
          <a:bodyPr>
            <a:noAutofit/>
          </a:bodyPr>
          <a:lstStyle/>
          <a:p>
            <a:pPr algn="just">
              <a:lnSpc>
                <a:spcPct val="150000"/>
              </a:lnSpc>
            </a:pPr>
            <a:r>
              <a:rPr lang="en-US" sz="1600" dirty="0">
                <a:latin typeface="Century" pitchFamily="18" charset="0"/>
              </a:rPr>
              <a:t>As per </a:t>
            </a:r>
            <a:r>
              <a:rPr lang="en-US" sz="1600" b="1" dirty="0">
                <a:latin typeface="Century" pitchFamily="18" charset="0"/>
              </a:rPr>
              <a:t>Nadler &amp; Nadler</a:t>
            </a:r>
            <a:r>
              <a:rPr lang="en-US" sz="1600" dirty="0">
                <a:latin typeface="Century" pitchFamily="18" charset="0"/>
              </a:rPr>
              <a:t>, “</a:t>
            </a:r>
            <a:r>
              <a:rPr lang="en-US" sz="1600" i="1" dirty="0">
                <a:latin typeface="Century" pitchFamily="18" charset="0"/>
              </a:rPr>
              <a:t>Leaders are known as Champions of Change- as it is the top management of any organization who keeps the process of change going on and maintain the operational reliability of the organization.</a:t>
            </a:r>
            <a:r>
              <a:rPr lang="en-US" sz="1600" dirty="0">
                <a:latin typeface="Century" pitchFamily="18" charset="0"/>
              </a:rPr>
              <a:t>” </a:t>
            </a:r>
          </a:p>
          <a:p>
            <a:pPr algn="just">
              <a:lnSpc>
                <a:spcPct val="150000"/>
              </a:lnSpc>
            </a:pPr>
            <a:r>
              <a:rPr lang="en-US" sz="1600" dirty="0">
                <a:latin typeface="Century" pitchFamily="18" charset="0"/>
              </a:rPr>
              <a:t>In an organisation, people always like to follow the path of superiors who inspire them. Thus, it is important for leaders to become role models and to be willing to accept the change first. Then only, leaders would be able to inspire others to embrace change.  Leaders should create a sense of urgency of change and show their commitment towards implementing the change successfully.  </a:t>
            </a:r>
          </a:p>
          <a:p>
            <a:pPr algn="just">
              <a:lnSpc>
                <a:spcPct val="150000"/>
              </a:lnSpc>
            </a:pPr>
            <a:r>
              <a:rPr lang="en-GB" sz="1600" dirty="0">
                <a:latin typeface="Century" pitchFamily="18" charset="0"/>
              </a:rPr>
              <a:t>It is important for leaders to delegate a certain degree of decision-making authority to employees so that the change can be implemented successfully.</a:t>
            </a:r>
            <a:endParaRPr lang="en-US" sz="1600" dirty="0">
              <a:latin typeface="Century" pitchFamily="18" charset="0"/>
            </a:endParaRPr>
          </a:p>
          <a:p>
            <a:pPr marL="0" indent="0" algn="just">
              <a:lnSpc>
                <a:spcPct val="150000"/>
              </a:lnSpc>
              <a:buNone/>
            </a:pPr>
            <a:endParaRPr lang="en-US"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4088410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2.Role </a:t>
            </a:r>
            <a:r>
              <a:rPr lang="en-US" sz="2400" b="1" dirty="0">
                <a:latin typeface="Century" panose="02040604050505020304" pitchFamily="18" charset="0"/>
              </a:rPr>
              <a:t>of Leaders in Change Management</a:t>
            </a:r>
          </a:p>
        </p:txBody>
      </p:sp>
      <p:sp>
        <p:nvSpPr>
          <p:cNvPr id="5" name="Content Placeholder 4"/>
          <p:cNvSpPr>
            <a:spLocks noGrp="1"/>
          </p:cNvSpPr>
          <p:nvPr>
            <p:ph idx="1"/>
          </p:nvPr>
        </p:nvSpPr>
        <p:spPr/>
        <p:txBody>
          <a:bodyPr>
            <a:noAutofit/>
          </a:bodyPr>
          <a:lstStyle/>
          <a:p>
            <a:pPr algn="just">
              <a:lnSpc>
                <a:spcPct val="150000"/>
              </a:lnSpc>
            </a:pPr>
            <a:r>
              <a:rPr lang="en-US" sz="1600" dirty="0">
                <a:latin typeface="Century" pitchFamily="18" charset="0"/>
              </a:rPr>
              <a:t>Leaders can manage change effectively if they have a clear vision as well as a set of skills and capabilities. </a:t>
            </a:r>
            <a:endParaRPr lang="en-US" sz="1600" dirty="0" smtClean="0">
              <a:latin typeface="Century" pitchFamily="18" charset="0"/>
            </a:endParaRPr>
          </a:p>
          <a:p>
            <a:pPr algn="just">
              <a:lnSpc>
                <a:spcPct val="150000"/>
              </a:lnSpc>
            </a:pPr>
            <a:r>
              <a:rPr lang="en-US" sz="1600" dirty="0" smtClean="0">
                <a:latin typeface="Century" pitchFamily="18" charset="0"/>
              </a:rPr>
              <a:t>As </a:t>
            </a:r>
            <a:r>
              <a:rPr lang="en-US" sz="1600" dirty="0">
                <a:latin typeface="Century" pitchFamily="18" charset="0"/>
              </a:rPr>
              <a:t>per </a:t>
            </a:r>
            <a:r>
              <a:rPr lang="en-US" sz="1600" dirty="0" err="1">
                <a:latin typeface="Century" pitchFamily="18" charset="0"/>
              </a:rPr>
              <a:t>Ajaiyi</a:t>
            </a:r>
            <a:r>
              <a:rPr lang="en-US" sz="1600" dirty="0">
                <a:latin typeface="Century" pitchFamily="18" charset="0"/>
              </a:rPr>
              <a:t>, a change leader should have the following capabilities: </a:t>
            </a:r>
          </a:p>
          <a:p>
            <a:pPr lvl="1" algn="just">
              <a:lnSpc>
                <a:spcPct val="150000"/>
              </a:lnSpc>
            </a:pPr>
            <a:r>
              <a:rPr lang="en-US" sz="1600" dirty="0">
                <a:latin typeface="Century" pitchFamily="18" charset="0"/>
              </a:rPr>
              <a:t>Superhuman determination to make change happen </a:t>
            </a:r>
          </a:p>
          <a:p>
            <a:pPr lvl="1" algn="just">
              <a:lnSpc>
                <a:spcPct val="150000"/>
              </a:lnSpc>
            </a:pPr>
            <a:r>
              <a:rPr lang="en-US" sz="1600" dirty="0">
                <a:latin typeface="Century" pitchFamily="18" charset="0"/>
              </a:rPr>
              <a:t>Persistence </a:t>
            </a:r>
          </a:p>
          <a:p>
            <a:pPr lvl="1" algn="just">
              <a:lnSpc>
                <a:spcPct val="150000"/>
              </a:lnSpc>
            </a:pPr>
            <a:r>
              <a:rPr lang="en-US" sz="1600" dirty="0">
                <a:latin typeface="Century" pitchFamily="18" charset="0"/>
              </a:rPr>
              <a:t>Stamina </a:t>
            </a:r>
          </a:p>
          <a:p>
            <a:pPr lvl="1" algn="just">
              <a:lnSpc>
                <a:spcPct val="150000"/>
              </a:lnSpc>
            </a:pPr>
            <a:r>
              <a:rPr lang="en-US" sz="1600" dirty="0">
                <a:latin typeface="Century" pitchFamily="18" charset="0"/>
              </a:rPr>
              <a:t>Sufficient mandate that stems from personal change </a:t>
            </a:r>
          </a:p>
          <a:p>
            <a:pPr lvl="1" algn="just">
              <a:lnSpc>
                <a:spcPct val="150000"/>
              </a:lnSpc>
            </a:pPr>
            <a:r>
              <a:rPr lang="en-US" sz="1600" dirty="0">
                <a:latin typeface="Century" pitchFamily="18" charset="0"/>
              </a:rPr>
              <a:t>First rate intelligence </a:t>
            </a:r>
          </a:p>
          <a:p>
            <a:pPr marL="0" indent="0" algn="just">
              <a:lnSpc>
                <a:spcPct val="150000"/>
              </a:lnSpc>
              <a:buNone/>
            </a:pPr>
            <a:r>
              <a:rPr lang="en-GB" sz="1600" dirty="0" smtClean="0">
                <a:latin typeface="Century" pitchFamily="18" charset="0"/>
              </a:rPr>
              <a:t> </a:t>
            </a:r>
            <a:endParaRPr lang="en-GB"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4149916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3.Role of Leaders in Change Management</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600" dirty="0">
                <a:latin typeface="Century" pitchFamily="18" charset="0"/>
              </a:rPr>
              <a:t>Leaders play a vital role in transforming a traditional organisation into a learning organisation. They are called the promoter of change or change agent for modern organisations, which is depicted in Figure :</a:t>
            </a:r>
          </a:p>
          <a:p>
            <a:pPr marL="0" indent="0">
              <a:buNone/>
            </a:pPr>
            <a:endParaRPr lang="en-US" sz="1600" dirty="0"/>
          </a:p>
        </p:txBody>
      </p:sp>
      <p:grpSp>
        <p:nvGrpSpPr>
          <p:cNvPr id="6" name="Canvas 1"/>
          <p:cNvGrpSpPr/>
          <p:nvPr/>
        </p:nvGrpSpPr>
        <p:grpSpPr>
          <a:xfrm>
            <a:off x="1051886" y="2692644"/>
            <a:ext cx="6110913" cy="2793756"/>
            <a:chOff x="0" y="0"/>
            <a:chExt cx="5486400" cy="2560320"/>
          </a:xfrm>
        </p:grpSpPr>
        <p:sp>
          <p:nvSpPr>
            <p:cNvPr id="8" name="Rectangle 7"/>
            <p:cNvSpPr/>
            <p:nvPr/>
          </p:nvSpPr>
          <p:spPr>
            <a:xfrm>
              <a:off x="0" y="0"/>
              <a:ext cx="5486400" cy="2560320"/>
            </a:xfrm>
            <a:prstGeom prst="rect">
              <a:avLst/>
            </a:prstGeom>
          </p:spPr>
        </p:sp>
        <p:grpSp>
          <p:nvGrpSpPr>
            <p:cNvPr id="9" name="Group 8"/>
            <p:cNvGrpSpPr/>
            <p:nvPr/>
          </p:nvGrpSpPr>
          <p:grpSpPr>
            <a:xfrm>
              <a:off x="180000" y="255830"/>
              <a:ext cx="5202883" cy="2219952"/>
              <a:chOff x="180000" y="255830"/>
              <a:chExt cx="5202883" cy="2219952"/>
            </a:xfrm>
          </p:grpSpPr>
          <p:sp>
            <p:nvSpPr>
              <p:cNvPr id="10" name="Rectangle 9"/>
              <p:cNvSpPr/>
              <p:nvPr/>
            </p:nvSpPr>
            <p:spPr>
              <a:xfrm>
                <a:off x="180000" y="1863306"/>
                <a:ext cx="1639019" cy="612476"/>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600" dirty="0">
                    <a:solidFill>
                      <a:prstClr val="black"/>
                    </a:solidFill>
                    <a:latin typeface="Century" pitchFamily="18" charset="0"/>
                    <a:ea typeface="Times New Roman"/>
                  </a:rPr>
                  <a:t>Leaders- Change Agents </a:t>
                </a:r>
                <a:endParaRPr lang="en-US" sz="1600" dirty="0">
                  <a:solidFill>
                    <a:prstClr val="black"/>
                  </a:solidFill>
                  <a:latin typeface="Century" pitchFamily="18" charset="0"/>
                  <a:ea typeface="Times New Roman"/>
                </a:endParaRPr>
              </a:p>
            </p:txBody>
          </p:sp>
          <p:sp>
            <p:nvSpPr>
              <p:cNvPr id="11" name="Rectangle 10"/>
              <p:cNvSpPr/>
              <p:nvPr/>
            </p:nvSpPr>
            <p:spPr>
              <a:xfrm>
                <a:off x="180000" y="369782"/>
                <a:ext cx="1638935" cy="61214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600" dirty="0">
                    <a:solidFill>
                      <a:prstClr val="black"/>
                    </a:solidFill>
                    <a:latin typeface="Century" pitchFamily="18" charset="0"/>
                    <a:ea typeface="Times New Roman"/>
                  </a:rPr>
                  <a:t>Change- A Planned Activity </a:t>
                </a:r>
                <a:endParaRPr lang="en-US" sz="1600" dirty="0">
                  <a:solidFill>
                    <a:prstClr val="black"/>
                  </a:solidFill>
                  <a:latin typeface="Century" pitchFamily="18" charset="0"/>
                  <a:ea typeface="Times New Roman"/>
                </a:endParaRPr>
              </a:p>
            </p:txBody>
          </p:sp>
          <p:sp>
            <p:nvSpPr>
              <p:cNvPr id="12" name="Rectangle 11"/>
              <p:cNvSpPr/>
              <p:nvPr/>
            </p:nvSpPr>
            <p:spPr>
              <a:xfrm>
                <a:off x="2113472" y="1094066"/>
                <a:ext cx="1285336" cy="67435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600" dirty="0">
                    <a:solidFill>
                      <a:prstClr val="black"/>
                    </a:solidFill>
                    <a:latin typeface="Century" pitchFamily="18" charset="0"/>
                    <a:ea typeface="Times New Roman"/>
                  </a:rPr>
                  <a:t>Change as a Process </a:t>
                </a:r>
                <a:endParaRPr lang="en-US" sz="1600" dirty="0">
                  <a:solidFill>
                    <a:prstClr val="black"/>
                  </a:solidFill>
                  <a:latin typeface="Century" pitchFamily="18" charset="0"/>
                  <a:ea typeface="Times New Roman"/>
                </a:endParaRPr>
              </a:p>
            </p:txBody>
          </p:sp>
          <p:sp>
            <p:nvSpPr>
              <p:cNvPr id="13" name="Rectangle 12"/>
              <p:cNvSpPr/>
              <p:nvPr/>
            </p:nvSpPr>
            <p:spPr>
              <a:xfrm>
                <a:off x="3614468" y="255830"/>
                <a:ext cx="1682151" cy="59818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600" dirty="0">
                    <a:solidFill>
                      <a:prstClr val="black"/>
                    </a:solidFill>
                    <a:latin typeface="Century" pitchFamily="18" charset="0"/>
                    <a:ea typeface="Times New Roman"/>
                  </a:rPr>
                  <a:t>Leadership Style </a:t>
                </a:r>
                <a:endParaRPr lang="en-US" sz="1600" dirty="0">
                  <a:solidFill>
                    <a:prstClr val="black"/>
                  </a:solidFill>
                  <a:latin typeface="Century" pitchFamily="18" charset="0"/>
                  <a:ea typeface="Times New Roman"/>
                </a:endParaRPr>
              </a:p>
            </p:txBody>
          </p:sp>
          <p:sp>
            <p:nvSpPr>
              <p:cNvPr id="14" name="Rectangle 13"/>
              <p:cNvSpPr/>
              <p:nvPr/>
            </p:nvSpPr>
            <p:spPr>
              <a:xfrm>
                <a:off x="3614468" y="1164567"/>
                <a:ext cx="1768415" cy="603849"/>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0000"/>
                  </a:lnSpc>
                </a:pPr>
                <a:r>
                  <a:rPr lang="en-GB" sz="1600" dirty="0">
                    <a:solidFill>
                      <a:prstClr val="black"/>
                    </a:solidFill>
                    <a:latin typeface="Century" pitchFamily="18" charset="0"/>
                    <a:ea typeface="Times New Roman"/>
                  </a:rPr>
                  <a:t>Change Management </a:t>
                </a:r>
                <a:endParaRPr lang="en-US" sz="1600" dirty="0">
                  <a:solidFill>
                    <a:prstClr val="black"/>
                  </a:solidFill>
                  <a:latin typeface="Century" pitchFamily="18" charset="0"/>
                  <a:ea typeface="Times New Roman"/>
                </a:endParaRPr>
              </a:p>
            </p:txBody>
          </p:sp>
          <p:cxnSp>
            <p:nvCxnSpPr>
              <p:cNvPr id="15" name="Straight Arrow Connector 14"/>
              <p:cNvCxnSpPr/>
              <p:nvPr/>
            </p:nvCxnSpPr>
            <p:spPr>
              <a:xfrm>
                <a:off x="1818935" y="981922"/>
                <a:ext cx="294537" cy="112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19019" y="1733909"/>
                <a:ext cx="294537" cy="129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98808" y="1466492"/>
                <a:ext cx="2156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85736" y="854015"/>
                <a:ext cx="0" cy="3105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9" name="Action Button: Home 18">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41875118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fontScale="85000" lnSpcReduction="20000"/>
          </a:bodyPr>
          <a:lstStyle/>
          <a:p>
            <a:pPr lvl="0" algn="just">
              <a:lnSpc>
                <a:spcPct val="170000"/>
              </a:lnSpc>
            </a:pPr>
            <a:r>
              <a:rPr lang="en-US" sz="1900" dirty="0">
                <a:latin typeface="Century" pitchFamily="18" charset="0"/>
              </a:rPr>
              <a:t>Change management can be defined as an approach to achieve the desired state of an organisation. </a:t>
            </a:r>
          </a:p>
          <a:p>
            <a:pPr lvl="0" algn="just">
              <a:lnSpc>
                <a:spcPct val="170000"/>
              </a:lnSpc>
            </a:pPr>
            <a:r>
              <a:rPr lang="en-US" sz="1900" dirty="0">
                <a:latin typeface="Century" pitchFamily="18" charset="0"/>
              </a:rPr>
              <a:t>The process of change management includes various steps, such as identifying the forces demanding change, planning the change, implementing change and following up. </a:t>
            </a:r>
            <a:r>
              <a:rPr lang="en-US" sz="1900" dirty="0" smtClean="0">
                <a:latin typeface="Century" pitchFamily="18" charset="0"/>
              </a:rPr>
              <a:t> </a:t>
            </a:r>
            <a:endParaRPr lang="en-US" sz="1900" dirty="0">
              <a:latin typeface="Century" pitchFamily="18" charset="0"/>
            </a:endParaRPr>
          </a:p>
          <a:p>
            <a:pPr lvl="0" algn="just">
              <a:lnSpc>
                <a:spcPct val="170000"/>
              </a:lnSpc>
            </a:pPr>
            <a:r>
              <a:rPr lang="en-US" sz="1900" dirty="0">
                <a:latin typeface="Century" pitchFamily="18" charset="0"/>
              </a:rPr>
              <a:t>Resistance occurs due to various reasons, such as lack of capabilities, lack of incentives, and fear of technological </a:t>
            </a:r>
            <a:r>
              <a:rPr lang="en-US" sz="1900" dirty="0" err="1">
                <a:latin typeface="Century" pitchFamily="18" charset="0"/>
              </a:rPr>
              <a:t>upgradation</a:t>
            </a:r>
            <a:r>
              <a:rPr lang="en-US" sz="1900" dirty="0">
                <a:latin typeface="Century" pitchFamily="18" charset="0"/>
              </a:rPr>
              <a:t> and salary reduction. </a:t>
            </a:r>
          </a:p>
          <a:p>
            <a:pPr lvl="0" algn="just">
              <a:lnSpc>
                <a:spcPct val="170000"/>
              </a:lnSpc>
            </a:pPr>
            <a:r>
              <a:rPr lang="en-US" sz="1900" dirty="0" err="1" smtClean="0">
                <a:latin typeface="Century" pitchFamily="18" charset="0"/>
              </a:rPr>
              <a:t>Organisational</a:t>
            </a:r>
            <a:r>
              <a:rPr lang="en-US" sz="1900" dirty="0" smtClean="0">
                <a:latin typeface="Century" pitchFamily="18" charset="0"/>
              </a:rPr>
              <a:t> </a:t>
            </a:r>
            <a:r>
              <a:rPr lang="en-US" sz="1900" dirty="0">
                <a:latin typeface="Century" pitchFamily="18" charset="0"/>
              </a:rPr>
              <a:t>development and change management are interrelated where </a:t>
            </a:r>
            <a:r>
              <a:rPr lang="en-US" sz="1900" dirty="0" err="1">
                <a:latin typeface="Century" pitchFamily="18" charset="0"/>
              </a:rPr>
              <a:t>organisational</a:t>
            </a:r>
            <a:r>
              <a:rPr lang="en-US" sz="1900" dirty="0">
                <a:latin typeface="Century" pitchFamily="18" charset="0"/>
              </a:rPr>
              <a:t> development is a planned changed </a:t>
            </a:r>
            <a:r>
              <a:rPr lang="en-US" sz="1900" dirty="0" smtClean="0">
                <a:latin typeface="Century" pitchFamily="18" charset="0"/>
              </a:rPr>
              <a:t>effort.</a:t>
            </a:r>
          </a:p>
          <a:p>
            <a:pPr lvl="0" algn="just">
              <a:lnSpc>
                <a:spcPct val="170000"/>
              </a:lnSpc>
            </a:pPr>
            <a:r>
              <a:rPr lang="en-US" sz="1900" dirty="0" smtClean="0">
                <a:latin typeface="Century" pitchFamily="18" charset="0"/>
              </a:rPr>
              <a:t>Leaders </a:t>
            </a:r>
            <a:r>
              <a:rPr lang="en-US" sz="1900" dirty="0">
                <a:latin typeface="Century" pitchFamily="18" charset="0"/>
              </a:rPr>
              <a:t>play a major role in change management as they inspire others for change.  </a:t>
            </a:r>
          </a:p>
          <a:p>
            <a:pPr algn="just">
              <a:lnSpc>
                <a:spcPct val="150000"/>
              </a:lnSpc>
            </a:pPr>
            <a:endParaRPr lang="en-US" sz="1600" dirty="0">
              <a:latin typeface="Century" pitchFamily="18" charset="0"/>
            </a:endParaRPr>
          </a:p>
          <a:p>
            <a:pPr lvl="0" algn="just">
              <a:lnSpc>
                <a:spcPct val="150000"/>
              </a:lnSpc>
            </a:pPr>
            <a:endParaRPr lang="en-US" sz="1600" dirty="0">
              <a:latin typeface="Century" pitchFamily="18" charset="0"/>
            </a:endParaRPr>
          </a:p>
        </p:txBody>
      </p:sp>
      <p:sp>
        <p:nvSpPr>
          <p:cNvPr id="6" name="Action Button: Home 5">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809735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Major Contributors </a:t>
            </a:r>
          </a:p>
        </p:txBody>
      </p:sp>
      <p:sp>
        <p:nvSpPr>
          <p:cNvPr id="5" name="Content Placeholder 4"/>
          <p:cNvSpPr>
            <a:spLocks noGrp="1"/>
          </p:cNvSpPr>
          <p:nvPr>
            <p:ph idx="1"/>
          </p:nvPr>
        </p:nvSpPr>
        <p:spPr/>
        <p:txBody>
          <a:bodyPr>
            <a:noAutofit/>
          </a:bodyPr>
          <a:lstStyle/>
          <a:p>
            <a:pPr marL="0" indent="0">
              <a:buNone/>
            </a:pPr>
            <a:r>
              <a:rPr lang="en-GB" sz="1800" dirty="0" smtClean="0">
                <a:latin typeface="Century" pitchFamily="18" charset="0"/>
              </a:rPr>
              <a:t>Henri </a:t>
            </a:r>
            <a:r>
              <a:rPr lang="en-GB" sz="1800" dirty="0" err="1" smtClean="0">
                <a:latin typeface="Century" pitchFamily="18" charset="0"/>
              </a:rPr>
              <a:t>Fayol</a:t>
            </a:r>
            <a:r>
              <a:rPr lang="en-GB" sz="1800" dirty="0" smtClean="0">
                <a:latin typeface="Century" pitchFamily="18" charset="0"/>
              </a:rPr>
              <a:t> </a:t>
            </a:r>
            <a:endParaRPr lang="en-US" sz="1800" b="1" dirty="0" smtClean="0">
              <a:latin typeface="Century" pitchFamily="18" charset="0"/>
            </a:endParaRPr>
          </a:p>
          <a:p>
            <a:pPr marL="0" indent="0" algn="just">
              <a:lnSpc>
                <a:spcPct val="150000"/>
              </a:lnSpc>
              <a:buNone/>
            </a:pPr>
            <a:r>
              <a:rPr lang="en-US" sz="1600" dirty="0" smtClean="0">
                <a:latin typeface="Century" pitchFamily="18" charset="0"/>
              </a:rPr>
              <a:t>Henri </a:t>
            </a:r>
            <a:r>
              <a:rPr lang="en-US" sz="1600" dirty="0" err="1">
                <a:latin typeface="Century" pitchFamily="18" charset="0"/>
              </a:rPr>
              <a:t>Fayol</a:t>
            </a:r>
            <a:r>
              <a:rPr lang="en-US" sz="1600" dirty="0">
                <a:latin typeface="Century" pitchFamily="18" charset="0"/>
              </a:rPr>
              <a:t> is also considered as the father of modern management. He also laid down best practices for managers, which are as follows:</a:t>
            </a:r>
          </a:p>
          <a:p>
            <a:pPr algn="just">
              <a:lnSpc>
                <a:spcPct val="150000"/>
              </a:lnSpc>
            </a:pPr>
            <a:r>
              <a:rPr lang="en-US" sz="1600" dirty="0" smtClean="0">
                <a:latin typeface="Century" pitchFamily="18" charset="0"/>
              </a:rPr>
              <a:t>Managers </a:t>
            </a:r>
            <a:r>
              <a:rPr lang="en-US" sz="1600" dirty="0">
                <a:latin typeface="Century" pitchFamily="18" charset="0"/>
              </a:rPr>
              <a:t>must be able to complete work within a specified period of time</a:t>
            </a:r>
          </a:p>
          <a:p>
            <a:pPr algn="just">
              <a:lnSpc>
                <a:spcPct val="150000"/>
              </a:lnSpc>
            </a:pPr>
            <a:r>
              <a:rPr lang="en-US" sz="1600" dirty="0" smtClean="0">
                <a:latin typeface="Century" pitchFamily="18" charset="0"/>
              </a:rPr>
              <a:t>Managers </a:t>
            </a:r>
            <a:r>
              <a:rPr lang="en-US" sz="1600" dirty="0">
                <a:latin typeface="Century" pitchFamily="18" charset="0"/>
              </a:rPr>
              <a:t>must </a:t>
            </a:r>
            <a:r>
              <a:rPr lang="en-US" sz="1600" dirty="0" err="1">
                <a:latin typeface="Century" pitchFamily="18" charset="0"/>
              </a:rPr>
              <a:t>organise</a:t>
            </a:r>
            <a:r>
              <a:rPr lang="en-US" sz="1600" dirty="0">
                <a:latin typeface="Century" pitchFamily="18" charset="0"/>
              </a:rPr>
              <a:t> both human and non-human resources in order to </a:t>
            </a:r>
            <a:r>
              <a:rPr lang="en-US" sz="1600" dirty="0" smtClean="0">
                <a:latin typeface="Century" pitchFamily="18" charset="0"/>
              </a:rPr>
              <a:t>carry </a:t>
            </a:r>
            <a:r>
              <a:rPr lang="en-US" sz="1600" dirty="0">
                <a:latin typeface="Century" pitchFamily="18" charset="0"/>
              </a:rPr>
              <a:t>out tasks effectively.</a:t>
            </a:r>
          </a:p>
          <a:p>
            <a:pPr algn="just">
              <a:lnSpc>
                <a:spcPct val="150000"/>
              </a:lnSpc>
            </a:pPr>
            <a:r>
              <a:rPr lang="en-US" sz="1600" dirty="0" smtClean="0">
                <a:latin typeface="Century" pitchFamily="18" charset="0"/>
              </a:rPr>
              <a:t>Managers </a:t>
            </a:r>
            <a:r>
              <a:rPr lang="en-US" sz="1600" dirty="0">
                <a:latin typeface="Century" pitchFamily="18" charset="0"/>
              </a:rPr>
              <a:t>must take commands while selecting and assessing workers.</a:t>
            </a:r>
          </a:p>
          <a:p>
            <a:pPr algn="just">
              <a:lnSpc>
                <a:spcPct val="150000"/>
              </a:lnSpc>
            </a:pPr>
            <a:r>
              <a:rPr lang="en-US" sz="1600" dirty="0" smtClean="0">
                <a:latin typeface="Century" pitchFamily="18" charset="0"/>
              </a:rPr>
              <a:t>Managers </a:t>
            </a:r>
            <a:r>
              <a:rPr lang="en-US" sz="1600" dirty="0">
                <a:latin typeface="Century" pitchFamily="18" charset="0"/>
              </a:rPr>
              <a:t>must coordinate with all the workers for sharing information </a:t>
            </a:r>
            <a:r>
              <a:rPr lang="en-US" sz="1600" dirty="0" smtClean="0">
                <a:latin typeface="Century" pitchFamily="18" charset="0"/>
              </a:rPr>
              <a:t>	and </a:t>
            </a:r>
            <a:r>
              <a:rPr lang="en-US" sz="1600" dirty="0">
                <a:latin typeface="Century" pitchFamily="18" charset="0"/>
              </a:rPr>
              <a:t>problems.  </a:t>
            </a:r>
          </a:p>
          <a:p>
            <a:pPr marL="0" indent="0" algn="just">
              <a:lnSpc>
                <a:spcPct val="150000"/>
              </a:lnSpc>
              <a:buNone/>
            </a:pPr>
            <a:r>
              <a:rPr lang="en-US" sz="1600" dirty="0" smtClean="0">
                <a:latin typeface="Century" pitchFamily="18" charset="0"/>
              </a:rPr>
              <a:t>•    Managers </a:t>
            </a:r>
            <a:r>
              <a:rPr lang="en-US" sz="1600" dirty="0">
                <a:latin typeface="Century" pitchFamily="18" charset="0"/>
              </a:rPr>
              <a:t>must ensure that all the activities are carried out as planned.</a:t>
            </a:r>
          </a:p>
          <a:p>
            <a:pPr marL="0" indent="0" algn="just">
              <a:lnSpc>
                <a:spcPct val="150000"/>
              </a:lnSpc>
              <a:buNone/>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21074289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5545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10: Management Information System</a:t>
            </a:r>
            <a:r>
              <a:rPr lang="en-US" sz="3200" b="1" dirty="0" smtClean="0">
                <a:solidFill>
                  <a:prstClr val="black"/>
                </a:solidFill>
                <a:latin typeface="Century" panose="02040604050505020304" pitchFamily="18" charset="0"/>
              </a:rPr>
              <a:t> </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9672269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952236320"/>
              </p:ext>
            </p:extLst>
          </p:nvPr>
        </p:nvGraphicFramePr>
        <p:xfrm>
          <a:off x="228600" y="350520"/>
          <a:ext cx="8686800" cy="4572000"/>
        </p:xfrm>
        <a:graphic>
          <a:graphicData uri="http://schemas.openxmlformats.org/drawingml/2006/table">
            <a:tbl>
              <a:tblPr firstRow="1" bandRow="1">
                <a:tableStyleId>{9DCAF9ED-07DC-4A11-8D7F-57B35C25682E}</a:tableStyleId>
              </a:tblPr>
              <a:tblGrid>
                <a:gridCol w="1206500"/>
                <a:gridCol w="2010834"/>
                <a:gridCol w="3297766"/>
                <a:gridCol w="2171700"/>
              </a:tblGrid>
              <a:tr h="370840">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370840">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tx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tx1"/>
                          </a:solidFill>
                          <a:effectLst/>
                          <a:latin typeface="Century" pitchFamily="18" charset="0"/>
                          <a:ea typeface="+mn-ea"/>
                          <a:cs typeface="+mn-cs"/>
                          <a:hlinkClick r:id="rId2" action="ppaction://hlinksldjump"/>
                        </a:rPr>
                        <a:t>Learning</a:t>
                      </a:r>
                      <a:r>
                        <a:rPr lang="en-US" sz="1600" kern="1200" baseline="0" dirty="0" smtClean="0">
                          <a:solidFill>
                            <a:schemeClr val="tx1"/>
                          </a:solidFill>
                          <a:effectLst/>
                          <a:latin typeface="Century" pitchFamily="18" charset="0"/>
                          <a:ea typeface="+mn-ea"/>
                          <a:cs typeface="+mn-cs"/>
                          <a:hlinkClick r:id="rId2" action="ppaction://hlinksldjump"/>
                        </a:rPr>
                        <a:t> Objectives</a:t>
                      </a:r>
                      <a:endParaRPr lang="en-US" sz="1600" kern="1200" dirty="0" smtClean="0">
                        <a:solidFill>
                          <a:schemeClr val="tx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222</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solidFill>
                            <a:schemeClr val="dk1"/>
                          </a:solidFill>
                          <a:effectLst/>
                          <a:latin typeface="Century" pitchFamily="18" charset="0"/>
                          <a:ea typeface="+mn-ea"/>
                          <a:cs typeface="+mn-cs"/>
                          <a:hlinkClick r:id="rId3" action="ppaction://hlinksldjump"/>
                        </a:rPr>
                        <a:t>Information Technology And Management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223-228</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latin typeface="Century" pitchFamily="18" charset="0"/>
                          <a:ea typeface="+mn-ea"/>
                          <a:cs typeface="+mn-cs"/>
                          <a:hlinkClick r:id="rId4" action="ppaction://hlinksldjump"/>
                        </a:rPr>
                        <a:t>Expert System</a:t>
                      </a:r>
                      <a:endParaRPr lang="en-US" sz="1600" kern="1200" dirty="0" smtClean="0">
                        <a:solidFill>
                          <a:schemeClr val="dk1"/>
                        </a:solidFill>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229-233</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solidFill>
                            <a:schemeClr val="dk1"/>
                          </a:solidFill>
                          <a:latin typeface="Century" pitchFamily="18" charset="0"/>
                          <a:ea typeface="+mn-ea"/>
                          <a:cs typeface="+mn-cs"/>
                          <a:hlinkClick r:id="rId5" action="ppaction://hlinksldjump"/>
                        </a:rPr>
                        <a:t>Decision Support System </a:t>
                      </a:r>
                      <a:endParaRPr lang="en-US" sz="1600" kern="1200" dirty="0" smtClean="0">
                        <a:solidFill>
                          <a:schemeClr val="dk1"/>
                        </a:solidFill>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234-236</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5 </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solidFill>
                            <a:schemeClr val="dk1"/>
                          </a:solidFill>
                          <a:latin typeface="Century" pitchFamily="18" charset="0"/>
                          <a:ea typeface="+mn-ea"/>
                          <a:cs typeface="+mn-cs"/>
                          <a:hlinkClick r:id="rId6" action="ppaction://hlinksldjump"/>
                        </a:rPr>
                        <a:t>Group Decision Support System</a:t>
                      </a:r>
                      <a:endParaRPr lang="en-US" sz="1600" kern="1200" dirty="0" smtClean="0">
                        <a:solidFill>
                          <a:schemeClr val="dk1"/>
                        </a:solidFill>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237-240</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solidFill>
                            <a:schemeClr val="dk1"/>
                          </a:solidFill>
                          <a:latin typeface="Century" pitchFamily="18" charset="0"/>
                        </a:rPr>
                        <a:t>6</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7"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241</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361319097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lvl="0" algn="just">
              <a:lnSpc>
                <a:spcPct val="150000"/>
              </a:lnSpc>
              <a:spcBef>
                <a:spcPts val="1200"/>
              </a:spcBef>
              <a:buFont typeface="Symbol"/>
              <a:buChar char=""/>
            </a:pPr>
            <a:r>
              <a:rPr lang="en-GB" sz="1600" dirty="0">
                <a:latin typeface="Century" pitchFamily="18" charset="0"/>
                <a:ea typeface="Calibri"/>
                <a:cs typeface="Mangal"/>
              </a:rPr>
              <a:t>Explain the concept of management information system </a:t>
            </a:r>
            <a:endParaRPr lang="en-US" sz="1600" dirty="0">
              <a:latin typeface="Century" pitchFamily="18" charset="0"/>
              <a:ea typeface="Calibri"/>
              <a:cs typeface="Mangal"/>
            </a:endParaRPr>
          </a:p>
          <a:p>
            <a:pPr lvl="0" algn="just">
              <a:lnSpc>
                <a:spcPct val="150000"/>
              </a:lnSpc>
              <a:spcBef>
                <a:spcPts val="1200"/>
              </a:spcBef>
              <a:buFont typeface="Symbol"/>
              <a:buChar char=""/>
            </a:pPr>
            <a:r>
              <a:rPr lang="en-GB" sz="1600" dirty="0">
                <a:latin typeface="Century" pitchFamily="18" charset="0"/>
                <a:ea typeface="Calibri"/>
                <a:cs typeface="Mangal"/>
              </a:rPr>
              <a:t>Discuss the importance of data and information</a:t>
            </a:r>
            <a:endParaRPr lang="en-US" sz="1600" dirty="0">
              <a:latin typeface="Century" pitchFamily="18" charset="0"/>
              <a:ea typeface="Calibri"/>
              <a:cs typeface="Mangal"/>
            </a:endParaRPr>
          </a:p>
          <a:p>
            <a:pPr lvl="0" algn="just">
              <a:lnSpc>
                <a:spcPct val="150000"/>
              </a:lnSpc>
              <a:spcBef>
                <a:spcPts val="1200"/>
              </a:spcBef>
              <a:buFont typeface="Symbol"/>
              <a:buChar char=""/>
            </a:pPr>
            <a:r>
              <a:rPr lang="en-GB" sz="1600" dirty="0">
                <a:latin typeface="Century" pitchFamily="18" charset="0"/>
                <a:ea typeface="Calibri"/>
                <a:cs typeface="Mangal"/>
              </a:rPr>
              <a:t>Elaborate on the importance of expert system</a:t>
            </a:r>
            <a:endParaRPr lang="en-US" sz="1600" dirty="0">
              <a:latin typeface="Century" pitchFamily="18" charset="0"/>
              <a:ea typeface="Calibri"/>
              <a:cs typeface="Mangal"/>
            </a:endParaRPr>
          </a:p>
          <a:p>
            <a:pPr lvl="0" algn="just">
              <a:lnSpc>
                <a:spcPct val="150000"/>
              </a:lnSpc>
              <a:spcBef>
                <a:spcPts val="1200"/>
              </a:spcBef>
              <a:spcAft>
                <a:spcPts val="1000"/>
              </a:spcAft>
              <a:buFont typeface="Symbol"/>
              <a:buChar char=""/>
            </a:pPr>
            <a:r>
              <a:rPr lang="en-GB" sz="1600" dirty="0">
                <a:latin typeface="Century" pitchFamily="18" charset="0"/>
                <a:ea typeface="Calibri"/>
                <a:cs typeface="Mangal"/>
              </a:rPr>
              <a:t>Explain the functioning decision support system</a:t>
            </a:r>
            <a:endParaRPr lang="en-US" sz="1600" dirty="0">
              <a:latin typeface="Century" pitchFamily="18" charset="0"/>
              <a:ea typeface="Calibri"/>
              <a:cs typeface="Mangal"/>
            </a:endParaRPr>
          </a:p>
          <a:p>
            <a:pPr algn="just">
              <a:lnSpc>
                <a:spcPct val="150000"/>
              </a:lnSpc>
            </a:pPr>
            <a:r>
              <a:rPr lang="en-GB" sz="1600" dirty="0">
                <a:latin typeface="Century" pitchFamily="18" charset="0"/>
                <a:ea typeface="Calibri"/>
                <a:cs typeface="Mangal"/>
              </a:rPr>
              <a:t>Describe the significance of group decision support system</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94381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GB" sz="2400" b="1" dirty="0" smtClean="0">
                <a:latin typeface="Century" panose="02040604050505020304" pitchFamily="18" charset="0"/>
              </a:rPr>
              <a:t>Information Technology And Management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Information technology is one of the most important inventions of the 20</a:t>
            </a:r>
            <a:r>
              <a:rPr lang="en-GB" sz="1600" baseline="30000" dirty="0">
                <a:latin typeface="Century" pitchFamily="18" charset="0"/>
              </a:rPr>
              <a:t>th</a:t>
            </a:r>
            <a:r>
              <a:rPr lang="en-GB" sz="1600" dirty="0">
                <a:latin typeface="Century" pitchFamily="18" charset="0"/>
              </a:rPr>
              <a:t> century. It has touched every single aspect of human life in a very short span of time. </a:t>
            </a:r>
            <a:r>
              <a:rPr lang="en-GB" sz="1600" dirty="0" smtClean="0">
                <a:latin typeface="Century" pitchFamily="18" charset="0"/>
              </a:rPr>
              <a:t>It </a:t>
            </a:r>
            <a:r>
              <a:rPr lang="en-GB" sz="1600" dirty="0">
                <a:latin typeface="Century" pitchFamily="18" charset="0"/>
              </a:rPr>
              <a:t>examines the human behaviour in an organisation with regard to the interactions among individuals and group of individuals. </a:t>
            </a:r>
          </a:p>
          <a:p>
            <a:pPr algn="just">
              <a:lnSpc>
                <a:spcPct val="150000"/>
              </a:lnSpc>
            </a:pPr>
            <a:r>
              <a:rPr lang="en-GB" sz="1600" dirty="0">
                <a:latin typeface="Century" pitchFamily="18" charset="0"/>
              </a:rPr>
              <a:t>To understand the concept of MIS, it is important to understand the two terms management and information system separately</a:t>
            </a:r>
            <a:r>
              <a:rPr lang="en-GB" sz="1600" dirty="0" smtClean="0">
                <a:latin typeface="Century" pitchFamily="18" charset="0"/>
              </a:rPr>
              <a:t>.</a:t>
            </a:r>
          </a:p>
          <a:p>
            <a:pPr algn="just">
              <a:lnSpc>
                <a:spcPct val="150000"/>
              </a:lnSpc>
            </a:pPr>
            <a:r>
              <a:rPr lang="en-GB" sz="1600" dirty="0">
                <a:latin typeface="Century" pitchFamily="18" charset="0"/>
                <a:ea typeface="Calibri"/>
                <a:cs typeface="Mangal"/>
              </a:rPr>
              <a:t>MIS is a computer-based, integrated system that supports managers to perform various management functions, such as planning, organising, directing, and controlling</a:t>
            </a:r>
            <a:r>
              <a:rPr lang="en-GB" sz="1600" dirty="0" smtClean="0">
                <a:latin typeface="Century" pitchFamily="18" charset="0"/>
                <a:ea typeface="Calibri"/>
                <a:cs typeface="Mangal"/>
              </a:rPr>
              <a:t>.</a:t>
            </a:r>
          </a:p>
          <a:p>
            <a:pPr algn="just">
              <a:lnSpc>
                <a:spcPct val="150000"/>
              </a:lnSpc>
            </a:pPr>
            <a:r>
              <a:rPr lang="en-GB" sz="1600" dirty="0">
                <a:solidFill>
                  <a:srgbClr val="292526"/>
                </a:solidFill>
                <a:latin typeface="Century" pitchFamily="18" charset="0"/>
                <a:ea typeface="Calibri"/>
                <a:cs typeface="Arial"/>
              </a:rPr>
              <a:t>MIS provides data of various organisational functions like sales, production, marketing, finance, etc. and converts this data into meaningful information.</a:t>
            </a: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3553295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GB" sz="2400" b="1" dirty="0">
                <a:latin typeface="Century" panose="02040604050505020304" pitchFamily="18" charset="0"/>
              </a:rPr>
              <a:t>Information Technology And Management </a:t>
            </a:r>
          </a:p>
        </p:txBody>
      </p:sp>
      <p:sp>
        <p:nvSpPr>
          <p:cNvPr id="7" name="Content Placeholder 6"/>
          <p:cNvSpPr>
            <a:spLocks noGrp="1"/>
          </p:cNvSpPr>
          <p:nvPr>
            <p:ph idx="1"/>
          </p:nvPr>
        </p:nvSpPr>
        <p:spPr/>
        <p:txBody>
          <a:bodyPr>
            <a:normAutofit/>
          </a:bodyPr>
          <a:lstStyle/>
          <a:p>
            <a:pPr marL="0" indent="0" algn="just">
              <a:lnSpc>
                <a:spcPct val="150000"/>
              </a:lnSpc>
              <a:buNone/>
            </a:pPr>
            <a:r>
              <a:rPr lang="en-GB" sz="1800" dirty="0" smtClean="0">
                <a:latin typeface="Century"/>
                <a:ea typeface="Calibri"/>
                <a:cs typeface="Mangal"/>
              </a:rPr>
              <a:t>Data and Information</a:t>
            </a:r>
          </a:p>
          <a:p>
            <a:pPr algn="just">
              <a:lnSpc>
                <a:spcPct val="150000"/>
              </a:lnSpc>
            </a:pPr>
            <a:r>
              <a:rPr lang="en-GB" sz="1600" dirty="0">
                <a:latin typeface="Century"/>
                <a:ea typeface="Calibri"/>
                <a:cs typeface="Mangal"/>
              </a:rPr>
              <a:t>Data is a collection of facts, figures, objects, symbols, and events that have been gathered from different sources</a:t>
            </a:r>
            <a:r>
              <a:rPr lang="en-GB" sz="1600" dirty="0" smtClean="0">
                <a:latin typeface="Century"/>
                <a:ea typeface="Calibri"/>
                <a:cs typeface="Mangal"/>
              </a:rPr>
              <a:t>.</a:t>
            </a:r>
          </a:p>
          <a:p>
            <a:pPr algn="just">
              <a:lnSpc>
                <a:spcPct val="150000"/>
              </a:lnSpc>
            </a:pPr>
            <a:r>
              <a:rPr lang="en-GB" sz="1600" dirty="0">
                <a:latin typeface="Century"/>
                <a:ea typeface="Calibri"/>
                <a:cs typeface="Mangal"/>
              </a:rPr>
              <a:t>There are two types of data collected by organisations, namely primary data and secondary data</a:t>
            </a:r>
            <a:r>
              <a:rPr lang="en-GB" sz="1600" dirty="0" smtClean="0">
                <a:latin typeface="Century"/>
                <a:ea typeface="Calibri"/>
                <a:cs typeface="Mangal"/>
              </a:rPr>
              <a:t>.</a:t>
            </a:r>
          </a:p>
          <a:p>
            <a:pPr algn="just">
              <a:lnSpc>
                <a:spcPct val="150000"/>
              </a:lnSpc>
            </a:pPr>
            <a:r>
              <a:rPr lang="en-GB" sz="1600" dirty="0">
                <a:latin typeface="Century"/>
                <a:ea typeface="Calibri"/>
                <a:cs typeface="Mangal"/>
              </a:rPr>
              <a:t>When data is processed and converted into a form that has a specific meaning, it becomes information</a:t>
            </a:r>
            <a:r>
              <a:rPr lang="en-GB" sz="1600" dirty="0" smtClean="0">
                <a:latin typeface="Century"/>
                <a:ea typeface="Calibri"/>
                <a:cs typeface="Mangal"/>
              </a:rPr>
              <a:t>.</a:t>
            </a:r>
          </a:p>
          <a:p>
            <a:pPr algn="just">
              <a:lnSpc>
                <a:spcPct val="150000"/>
              </a:lnSpc>
            </a:pPr>
            <a:r>
              <a:rPr lang="en-GB" sz="1600" dirty="0">
                <a:latin typeface="Century"/>
                <a:ea typeface="Calibri"/>
                <a:cs typeface="Mangal"/>
              </a:rPr>
              <a:t>Thus, it can be said that information is a well-processed form of data that has a specific meaning and purpose</a:t>
            </a:r>
            <a:r>
              <a:rPr lang="en-GB" sz="1600" dirty="0" smtClean="0">
                <a:latin typeface="Century"/>
                <a:ea typeface="Calibri"/>
                <a:cs typeface="Mangal"/>
              </a:rPr>
              <a:t>.</a:t>
            </a:r>
          </a:p>
          <a:p>
            <a:pPr marL="0" indent="0">
              <a:lnSpc>
                <a:spcPct val="150000"/>
              </a:lnSpc>
              <a:buNone/>
            </a:pPr>
            <a:endParaRPr lang="en-US" sz="1600" dirty="0"/>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2256599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GB" sz="2400" b="1" dirty="0">
                <a:latin typeface="Century" panose="02040604050505020304" pitchFamily="18" charset="0"/>
              </a:rPr>
              <a:t>Information Technology And Management </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a:ea typeface="Calibri"/>
                <a:cs typeface="Mangal"/>
              </a:rPr>
              <a:t>Data and Information</a:t>
            </a:r>
          </a:p>
          <a:p>
            <a:pPr marL="0" indent="0" algn="just">
              <a:lnSpc>
                <a:spcPct val="150000"/>
              </a:lnSpc>
              <a:buNone/>
            </a:pPr>
            <a:endParaRPr lang="en-GB" sz="1600" dirty="0" smtClean="0">
              <a:latin typeface="Century"/>
              <a:ea typeface="Calibri"/>
              <a:cs typeface="Mangal"/>
            </a:endParaRPr>
          </a:p>
          <a:p>
            <a:pPr marL="0" indent="0" algn="just">
              <a:lnSpc>
                <a:spcPct val="150000"/>
              </a:lnSpc>
              <a:buNone/>
            </a:pPr>
            <a:r>
              <a:rPr lang="en-GB" sz="1600" dirty="0" smtClean="0">
                <a:latin typeface="Century"/>
                <a:ea typeface="Calibri"/>
                <a:cs typeface="Mangal"/>
              </a:rPr>
              <a:t>Information </a:t>
            </a:r>
            <a:r>
              <a:rPr lang="en-GB" sz="1600" dirty="0">
                <a:latin typeface="Century"/>
                <a:ea typeface="Calibri"/>
                <a:cs typeface="Mangal"/>
              </a:rPr>
              <a:t>can be </a:t>
            </a:r>
            <a:r>
              <a:rPr lang="en-GB" sz="1600" dirty="0" smtClean="0">
                <a:latin typeface="Century"/>
                <a:ea typeface="Calibri"/>
                <a:cs typeface="Mangal"/>
              </a:rPr>
              <a:t>made meaningful </a:t>
            </a:r>
            <a:r>
              <a:rPr lang="en-GB" sz="1600" dirty="0">
                <a:latin typeface="Century"/>
                <a:ea typeface="Calibri"/>
                <a:cs typeface="Mangal"/>
              </a:rPr>
              <a:t>and useful if it has certain characteristics, which are </a:t>
            </a:r>
            <a:r>
              <a:rPr lang="en-GB" sz="1600" dirty="0" smtClean="0">
                <a:latin typeface="Century"/>
                <a:ea typeface="Calibri"/>
                <a:cs typeface="Mangal"/>
              </a:rPr>
              <a:t>listed in the figure below:</a:t>
            </a:r>
          </a:p>
          <a:p>
            <a:pPr marL="0" indent="0" algn="just">
              <a:buNone/>
            </a:pPr>
            <a:endParaRPr lang="en-GB" sz="1800" dirty="0">
              <a:latin typeface="Century" pitchFamily="18" charset="0"/>
            </a:endParaRPr>
          </a:p>
          <a:p>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p:nvPr>
            <p:extLst>
              <p:ext uri="{D42A27DB-BD31-4B8C-83A1-F6EECF244321}">
                <p14:modId xmlns:p14="http://schemas.microsoft.com/office/powerpoint/2010/main" val="3510064977"/>
              </p:ext>
            </p:extLst>
          </p:nvPr>
        </p:nvGraphicFramePr>
        <p:xfrm>
          <a:off x="2514600" y="3352800"/>
          <a:ext cx="3810000" cy="255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554950564"/>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GB" sz="2400" b="1" dirty="0">
                <a:latin typeface="Century" panose="02040604050505020304" pitchFamily="18" charset="0"/>
              </a:rPr>
              <a:t>Information Technology And Management </a:t>
            </a:r>
          </a:p>
        </p:txBody>
      </p:sp>
      <p:sp>
        <p:nvSpPr>
          <p:cNvPr id="5" name="Content Placeholder 4"/>
          <p:cNvSpPr>
            <a:spLocks noGrp="1"/>
          </p:cNvSpPr>
          <p:nvPr>
            <p:ph idx="1"/>
          </p:nvPr>
        </p:nvSpPr>
        <p:spPr/>
        <p:txBody>
          <a:bodyPr>
            <a:normAutofit/>
          </a:bodyPr>
          <a:lstStyle/>
          <a:p>
            <a:pPr marL="0" marR="0" indent="0">
              <a:lnSpc>
                <a:spcPct val="115000"/>
              </a:lnSpc>
              <a:spcBef>
                <a:spcPts val="1200"/>
              </a:spcBef>
              <a:spcAft>
                <a:spcPts val="1000"/>
              </a:spcAft>
              <a:buNone/>
            </a:pPr>
            <a:r>
              <a:rPr lang="en-GB" sz="1800" dirty="0" smtClean="0">
                <a:latin typeface="Century" pitchFamily="18" charset="0"/>
                <a:ea typeface="Calibri"/>
                <a:cs typeface="Mangal"/>
              </a:rPr>
              <a:t>Characteristics of MIS</a:t>
            </a:r>
            <a:endParaRPr lang="en-US" sz="1800" dirty="0" smtClean="0">
              <a:latin typeface="Century" pitchFamily="18" charset="0"/>
              <a:ea typeface="Calibri"/>
              <a:cs typeface="Mangal"/>
            </a:endParaRPr>
          </a:p>
          <a:p>
            <a:pPr marL="0" indent="0" algn="just">
              <a:buNone/>
            </a:pPr>
            <a:endParaRPr lang="en-GB" sz="1800" dirty="0" smtClean="0">
              <a:latin typeface="Century" pitchFamily="18" charset="0"/>
            </a:endParaRP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8" name="Diagram 7"/>
          <p:cNvGraphicFramePr/>
          <p:nvPr>
            <p:extLst>
              <p:ext uri="{D42A27DB-BD31-4B8C-83A1-F6EECF244321}">
                <p14:modId xmlns:p14="http://schemas.microsoft.com/office/powerpoint/2010/main" val="1919883915"/>
              </p:ext>
            </p:extLst>
          </p:nvPr>
        </p:nvGraphicFramePr>
        <p:xfrm>
          <a:off x="2819399" y="1981200"/>
          <a:ext cx="3828415" cy="3924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644451417"/>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GB" sz="2400" b="1" dirty="0">
                <a:latin typeface="Century" panose="02040604050505020304" pitchFamily="18" charset="0"/>
              </a:rPr>
              <a:t>Information Technology And Management </a:t>
            </a:r>
          </a:p>
        </p:txBody>
      </p:sp>
      <p:sp>
        <p:nvSpPr>
          <p:cNvPr id="5" name="Content Placeholder 4"/>
          <p:cNvSpPr>
            <a:spLocks noGrp="1"/>
          </p:cNvSpPr>
          <p:nvPr>
            <p:ph idx="1"/>
          </p:nvPr>
        </p:nvSpPr>
        <p:spPr/>
        <p:txBody>
          <a:bodyPr>
            <a:normAutofit/>
          </a:bodyPr>
          <a:lstStyle/>
          <a:p>
            <a:pPr marL="0" indent="0" algn="just">
              <a:buNone/>
            </a:pPr>
            <a:r>
              <a:rPr lang="en-GB" sz="1800" dirty="0" smtClean="0">
                <a:latin typeface="Century" pitchFamily="18" charset="0"/>
              </a:rPr>
              <a:t>Components of MIS</a:t>
            </a:r>
          </a:p>
          <a:p>
            <a:pPr marL="0" indent="0" algn="just">
              <a:buNone/>
            </a:pPr>
            <a:endParaRPr lang="en-GB" sz="1800" dirty="0" smtClean="0">
              <a:latin typeface="Century" pitchFamily="18" charset="0"/>
            </a:endParaRP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3" name="Diagram 2"/>
          <p:cNvGraphicFramePr/>
          <p:nvPr>
            <p:extLst>
              <p:ext uri="{D42A27DB-BD31-4B8C-83A1-F6EECF244321}">
                <p14:modId xmlns:p14="http://schemas.microsoft.com/office/powerpoint/2010/main" val="2410489440"/>
              </p:ext>
            </p:extLst>
          </p:nvPr>
        </p:nvGraphicFramePr>
        <p:xfrm>
          <a:off x="2971800" y="2133600"/>
          <a:ext cx="29718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6835111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GB" sz="2400" b="1" dirty="0">
                <a:latin typeface="Century" panose="02040604050505020304" pitchFamily="18" charset="0"/>
              </a:rPr>
              <a:t>Information Technology And Management </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a:ea typeface="Calibri"/>
                <a:cs typeface="Mangal"/>
              </a:rPr>
              <a:t>Advantages and Limitations of MIS</a:t>
            </a:r>
            <a:endParaRPr lang="en-GB" sz="1800" dirty="0" smtClean="0">
              <a:latin typeface="Century" pitchFamily="18" charset="0"/>
            </a:endParaRPr>
          </a:p>
          <a:p>
            <a:pPr lvl="0" algn="just">
              <a:lnSpc>
                <a:spcPct val="150000"/>
              </a:lnSpc>
              <a:spcBef>
                <a:spcPts val="0"/>
              </a:spcBef>
              <a:buFont typeface="Symbol"/>
              <a:buChar char=""/>
            </a:pPr>
            <a:r>
              <a:rPr lang="en-GB" sz="1600" dirty="0">
                <a:latin typeface="Century"/>
                <a:ea typeface="Calibri"/>
                <a:cs typeface="Mangal"/>
              </a:rPr>
              <a:t>MIS converts a large amount of data in precise information that is easily interpretable.  </a:t>
            </a:r>
            <a:endParaRPr lang="en-US" sz="1600" dirty="0">
              <a:ea typeface="Calibri"/>
              <a:cs typeface="Mangal"/>
            </a:endParaRPr>
          </a:p>
          <a:p>
            <a:pPr lvl="0" algn="just">
              <a:lnSpc>
                <a:spcPct val="150000"/>
              </a:lnSpc>
              <a:spcBef>
                <a:spcPts val="0"/>
              </a:spcBef>
              <a:spcAft>
                <a:spcPts val="1000"/>
              </a:spcAft>
              <a:buFont typeface="Symbol"/>
              <a:buChar char=""/>
            </a:pPr>
            <a:r>
              <a:rPr lang="en-GB" sz="1600" dirty="0">
                <a:latin typeface="Century"/>
                <a:ea typeface="Calibri"/>
                <a:cs typeface="Mangal"/>
              </a:rPr>
              <a:t>MIS promotes the decentralisation of authority by providing access to information at all levels of management</a:t>
            </a:r>
            <a:r>
              <a:rPr lang="en-GB" sz="1600" dirty="0" smtClean="0">
                <a:latin typeface="Century"/>
                <a:ea typeface="Calibri"/>
                <a:cs typeface="Mangal"/>
              </a:rPr>
              <a:t>.</a:t>
            </a:r>
          </a:p>
          <a:p>
            <a:pPr marL="0" marR="0" indent="0" algn="just">
              <a:lnSpc>
                <a:spcPct val="150000"/>
              </a:lnSpc>
              <a:spcBef>
                <a:spcPts val="0"/>
              </a:spcBef>
              <a:spcAft>
                <a:spcPts val="1000"/>
              </a:spcAft>
              <a:buNone/>
            </a:pPr>
            <a:r>
              <a:rPr lang="en-GB" sz="1600" dirty="0">
                <a:latin typeface="Century"/>
                <a:ea typeface="Calibri"/>
                <a:cs typeface="Mangal"/>
              </a:rPr>
              <a:t>In spite of various benefits, MIS also has certain limitations, which are as follows:</a:t>
            </a:r>
            <a:endParaRPr lang="en-US" sz="1600" dirty="0">
              <a:ea typeface="Calibri"/>
              <a:cs typeface="Mangal"/>
            </a:endParaRPr>
          </a:p>
          <a:p>
            <a:pPr lvl="0" algn="just">
              <a:lnSpc>
                <a:spcPct val="150000"/>
              </a:lnSpc>
              <a:spcBef>
                <a:spcPts val="0"/>
              </a:spcBef>
              <a:buFont typeface="Symbol"/>
              <a:buChar char=""/>
            </a:pPr>
            <a:r>
              <a:rPr lang="en-GB" sz="1600" dirty="0" smtClean="0">
                <a:latin typeface="Century"/>
                <a:ea typeface="Calibri"/>
                <a:cs typeface="Mangal"/>
              </a:rPr>
              <a:t>High </a:t>
            </a:r>
            <a:r>
              <a:rPr lang="en-GB" sz="1600" dirty="0">
                <a:latin typeface="Century"/>
                <a:ea typeface="Calibri"/>
                <a:cs typeface="Mangal"/>
              </a:rPr>
              <a:t>maintenance cost. </a:t>
            </a:r>
            <a:endParaRPr lang="en-US" sz="1600" dirty="0">
              <a:ea typeface="Calibri"/>
              <a:cs typeface="Mangal"/>
            </a:endParaRPr>
          </a:p>
          <a:p>
            <a:pPr lvl="0" algn="just">
              <a:lnSpc>
                <a:spcPct val="150000"/>
              </a:lnSpc>
              <a:spcBef>
                <a:spcPts val="0"/>
              </a:spcBef>
              <a:buFont typeface="Symbol"/>
              <a:buChar char=""/>
            </a:pPr>
            <a:r>
              <a:rPr lang="en-GB" sz="1600" dirty="0">
                <a:latin typeface="Century"/>
                <a:ea typeface="Calibri"/>
                <a:cs typeface="Mangal"/>
              </a:rPr>
              <a:t>Integration of departments can cause accountability problems. </a:t>
            </a:r>
            <a:endParaRPr lang="en-US" sz="1600" dirty="0">
              <a:ea typeface="Calibri"/>
              <a:cs typeface="Mangal"/>
            </a:endParaRPr>
          </a:p>
          <a:p>
            <a:pPr lvl="0" algn="just">
              <a:lnSpc>
                <a:spcPct val="150000"/>
              </a:lnSpc>
              <a:spcBef>
                <a:spcPts val="0"/>
              </a:spcBef>
              <a:buFont typeface="Symbol"/>
              <a:buChar char=""/>
            </a:pPr>
            <a:r>
              <a:rPr lang="en-GB" sz="1600" dirty="0">
                <a:latin typeface="Century"/>
                <a:ea typeface="Calibri"/>
                <a:cs typeface="Mangal"/>
              </a:rPr>
              <a:t>Resistance to sharing of interdepartmental information. </a:t>
            </a:r>
            <a:endParaRPr lang="en-US" sz="1600" dirty="0">
              <a:ea typeface="Calibri"/>
              <a:cs typeface="Mangal"/>
            </a:endParaRPr>
          </a:p>
          <a:p>
            <a:pPr marL="0" indent="0" algn="just">
              <a:buNone/>
            </a:pPr>
            <a:endParaRPr lang="en-US" sz="1600" dirty="0">
              <a:latin typeface="Century" pitchFamily="18" charset="0"/>
            </a:endParaRPr>
          </a:p>
          <a:p>
            <a:pPr marL="0" indent="0" algn="just">
              <a:buNone/>
            </a:pPr>
            <a:endParaRPr lang="en-GB"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904032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Major Contributors </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Robert Owen</a:t>
            </a:r>
          </a:p>
          <a:p>
            <a:pPr algn="just">
              <a:lnSpc>
                <a:spcPct val="150000"/>
              </a:lnSpc>
            </a:pPr>
            <a:r>
              <a:rPr lang="en-GB" sz="1600" dirty="0" smtClean="0">
                <a:latin typeface="Century" pitchFamily="18" charset="0"/>
              </a:rPr>
              <a:t>According </a:t>
            </a:r>
            <a:r>
              <a:rPr lang="en-GB" sz="1600" dirty="0">
                <a:latin typeface="Century" pitchFamily="18" charset="0"/>
              </a:rPr>
              <a:t>to him, investing in human resource is far more intelligent than investing in other assets. He advocated that employees should be working because they are interested in it rather than being forced. </a:t>
            </a:r>
            <a:r>
              <a:rPr lang="en-US" sz="1600" dirty="0" smtClean="0">
                <a:latin typeface="Century" pitchFamily="18" charset="0"/>
              </a:rPr>
              <a:t> </a:t>
            </a:r>
          </a:p>
          <a:p>
            <a:pPr algn="just">
              <a:lnSpc>
                <a:spcPct val="150000"/>
              </a:lnSpc>
            </a:pPr>
            <a:r>
              <a:rPr lang="en-US" sz="1600" dirty="0">
                <a:latin typeface="Century" pitchFamily="18" charset="0"/>
              </a:rPr>
              <a:t>He also propounded that there should be a harmonious relationship between managers and employees in order to improve the efficacy of production. </a:t>
            </a:r>
            <a:endParaRPr lang="en-US" sz="1600" dirty="0" smtClean="0">
              <a:latin typeface="Century" pitchFamily="18" charset="0"/>
            </a:endParaRPr>
          </a:p>
          <a:p>
            <a:pPr algn="just">
              <a:lnSpc>
                <a:spcPct val="150000"/>
              </a:lnSpc>
            </a:pPr>
            <a:r>
              <a:rPr lang="en-US" sz="1600" dirty="0" smtClean="0">
                <a:latin typeface="Century" pitchFamily="18" charset="0"/>
              </a:rPr>
              <a:t>His </a:t>
            </a:r>
            <a:r>
              <a:rPr lang="en-US" sz="1600" dirty="0">
                <a:latin typeface="Century" pitchFamily="18" charset="0"/>
              </a:rPr>
              <a:t>philosophy and ideas are considered as a forerunner to the development of </a:t>
            </a:r>
            <a:r>
              <a:rPr lang="en-US" sz="1600" dirty="0" err="1">
                <a:latin typeface="Century" pitchFamily="18" charset="0"/>
              </a:rPr>
              <a:t>behavioural</a:t>
            </a:r>
            <a:r>
              <a:rPr lang="en-US" sz="1600" dirty="0">
                <a:latin typeface="Century" pitchFamily="18" charset="0"/>
              </a:rPr>
              <a:t> approach of management. </a:t>
            </a:r>
            <a:endParaRPr lang="en-US"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97833011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Expert System</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lvl="0" algn="just">
              <a:lnSpc>
                <a:spcPct val="150000"/>
              </a:lnSpc>
            </a:pPr>
            <a:r>
              <a:rPr lang="en-GB" sz="1600" dirty="0">
                <a:latin typeface="Century" pitchFamily="18" charset="0"/>
              </a:rPr>
              <a:t>In simple words, an expert system can be defined as a computerised system that is used to solve expert-level problems.</a:t>
            </a:r>
            <a:endParaRPr lang="en-US" sz="1600" dirty="0">
              <a:latin typeface="Century" pitchFamily="18" charset="0"/>
            </a:endParaRPr>
          </a:p>
          <a:p>
            <a:pPr lvl="0" algn="just">
              <a:lnSpc>
                <a:spcPct val="150000"/>
              </a:lnSpc>
            </a:pPr>
            <a:r>
              <a:rPr lang="en-GB" sz="1600" dirty="0">
                <a:latin typeface="Century" pitchFamily="18" charset="0"/>
              </a:rPr>
              <a:t>An expert system performs its functions using its two main components, which are: </a:t>
            </a:r>
            <a:endParaRPr lang="en-US" sz="1600" dirty="0">
              <a:latin typeface="Century" pitchFamily="18" charset="0"/>
            </a:endParaRPr>
          </a:p>
          <a:p>
            <a:pPr lvl="1" algn="just">
              <a:lnSpc>
                <a:spcPct val="150000"/>
              </a:lnSpc>
            </a:pPr>
            <a:r>
              <a:rPr lang="en-GB" sz="1600" b="1" dirty="0">
                <a:latin typeface="Century" pitchFamily="18" charset="0"/>
              </a:rPr>
              <a:t>Knowledge base:</a:t>
            </a:r>
            <a:r>
              <a:rPr lang="en-GB" sz="1600" dirty="0">
                <a:latin typeface="Century" pitchFamily="18" charset="0"/>
              </a:rPr>
              <a:t> It is a collection of facts, figures, and observations (raw data) that is converted into meaningful information.</a:t>
            </a:r>
            <a:endParaRPr lang="en-US" sz="1600" dirty="0">
              <a:latin typeface="Century" pitchFamily="18" charset="0"/>
            </a:endParaRPr>
          </a:p>
          <a:p>
            <a:pPr lvl="1" algn="just">
              <a:lnSpc>
                <a:spcPct val="150000"/>
              </a:lnSpc>
            </a:pPr>
            <a:r>
              <a:rPr lang="en-GB" sz="1600" b="1" dirty="0">
                <a:latin typeface="Century" pitchFamily="18" charset="0"/>
              </a:rPr>
              <a:t>Reasoning mechanism: </a:t>
            </a:r>
            <a:r>
              <a:rPr lang="en-GB" sz="1600" dirty="0">
                <a:latin typeface="Century" pitchFamily="18" charset="0"/>
              </a:rPr>
              <a:t>It involves mathematical algorithms or formulas that are applied for data analysis and interpretation.</a:t>
            </a: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8833958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Expert System</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smtClean="0">
                <a:latin typeface="Century" pitchFamily="18" charset="0"/>
              </a:rPr>
              <a:t> Figure given </a:t>
            </a:r>
            <a:r>
              <a:rPr lang="en-GB" sz="1600" dirty="0" smtClean="0">
                <a:latin typeface="Century"/>
                <a:ea typeface="Calibri"/>
                <a:cs typeface="Mangal"/>
              </a:rPr>
              <a:t>shows </a:t>
            </a:r>
            <a:r>
              <a:rPr lang="en-GB" sz="1600" dirty="0">
                <a:latin typeface="Century"/>
                <a:ea typeface="Calibri"/>
                <a:cs typeface="Mangal"/>
              </a:rPr>
              <a:t>the structure of an expert </a:t>
            </a:r>
            <a:r>
              <a:rPr lang="en-GB" sz="1600" dirty="0" smtClean="0">
                <a:latin typeface="Century"/>
                <a:ea typeface="Calibri"/>
                <a:cs typeface="Mangal"/>
              </a:rPr>
              <a:t>system:</a:t>
            </a:r>
          </a:p>
          <a:p>
            <a:pPr marL="0" indent="0" algn="just">
              <a:lnSpc>
                <a:spcPct val="150000"/>
              </a:lnSpc>
              <a:buNone/>
            </a:pPr>
            <a:endParaRPr lang="en-GB" sz="1600" dirty="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grpSp>
        <p:nvGrpSpPr>
          <p:cNvPr id="6" name="Canvas 247"/>
          <p:cNvGrpSpPr/>
          <p:nvPr/>
        </p:nvGrpSpPr>
        <p:grpSpPr>
          <a:xfrm>
            <a:off x="685800" y="2552740"/>
            <a:ext cx="6934200" cy="3352759"/>
            <a:chOff x="0" y="0"/>
            <a:chExt cx="6934200" cy="2628900"/>
          </a:xfrm>
        </p:grpSpPr>
        <p:sp>
          <p:nvSpPr>
            <p:cNvPr id="9" name="Rectangle 8"/>
            <p:cNvSpPr/>
            <p:nvPr/>
          </p:nvSpPr>
          <p:spPr>
            <a:xfrm>
              <a:off x="0" y="0"/>
              <a:ext cx="6762750" cy="2628900"/>
            </a:xfrm>
            <a:prstGeom prst="rect">
              <a:avLst/>
            </a:prstGeom>
          </p:spPr>
        </p:sp>
        <p:sp>
          <p:nvSpPr>
            <p:cNvPr id="10" name="Oval 9"/>
            <p:cNvSpPr/>
            <p:nvPr/>
          </p:nvSpPr>
          <p:spPr>
            <a:xfrm>
              <a:off x="0" y="352425"/>
              <a:ext cx="952499" cy="45869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latin typeface="Century" pitchFamily="18" charset="0"/>
                  <a:ea typeface="Calibri"/>
                  <a:cs typeface="Times New Roman"/>
                </a:rPr>
                <a:t>Expert </a:t>
              </a:r>
            </a:p>
          </p:txBody>
        </p:sp>
        <p:sp>
          <p:nvSpPr>
            <p:cNvPr id="11" name="Rectangle 10"/>
            <p:cNvSpPr/>
            <p:nvPr/>
          </p:nvSpPr>
          <p:spPr>
            <a:xfrm>
              <a:off x="1209547" y="190356"/>
              <a:ext cx="1009650" cy="733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dirty="0">
                  <a:effectLst/>
                  <a:latin typeface="Century" pitchFamily="18" charset="0"/>
                  <a:ea typeface="Calibri"/>
                  <a:cs typeface="Times New Roman"/>
                </a:rPr>
                <a:t>Knowledge acquisition system </a:t>
              </a:r>
            </a:p>
          </p:txBody>
        </p:sp>
        <p:sp>
          <p:nvSpPr>
            <p:cNvPr id="12" name="Rectangle 11"/>
            <p:cNvSpPr/>
            <p:nvPr/>
          </p:nvSpPr>
          <p:spPr>
            <a:xfrm>
              <a:off x="2514342" y="179591"/>
              <a:ext cx="981075" cy="8489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latin typeface="Century" pitchFamily="18" charset="0"/>
                  <a:ea typeface="Calibri"/>
                  <a:cs typeface="Times New Roman"/>
                </a:rPr>
                <a:t>Knowledge base of facts, rules, heuristics</a:t>
              </a:r>
            </a:p>
          </p:txBody>
        </p:sp>
        <p:sp>
          <p:nvSpPr>
            <p:cNvPr id="13" name="Rectangle 12"/>
            <p:cNvSpPr/>
            <p:nvPr/>
          </p:nvSpPr>
          <p:spPr>
            <a:xfrm>
              <a:off x="3703876" y="293256"/>
              <a:ext cx="1009650" cy="7063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effectLst/>
                  <a:latin typeface="Century" pitchFamily="18" charset="0"/>
                  <a:ea typeface="Times New Roman"/>
                  <a:cs typeface="Times New Roman"/>
                </a:rPr>
                <a:t>Inference engine </a:t>
              </a:r>
              <a:endParaRPr lang="en-US" sz="1100">
                <a:effectLst/>
                <a:latin typeface="Century" pitchFamily="18" charset="0"/>
                <a:ea typeface="Calibri"/>
                <a:cs typeface="Times New Roman"/>
              </a:endParaRPr>
            </a:p>
          </p:txBody>
        </p:sp>
        <p:sp>
          <p:nvSpPr>
            <p:cNvPr id="14" name="Rectangle 13"/>
            <p:cNvSpPr/>
            <p:nvPr/>
          </p:nvSpPr>
          <p:spPr>
            <a:xfrm>
              <a:off x="4922470" y="352425"/>
              <a:ext cx="906830" cy="6368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a:effectLst/>
                  <a:latin typeface="Century" pitchFamily="18" charset="0"/>
                  <a:ea typeface="Times New Roman"/>
                </a:rPr>
                <a:t>User interface  </a:t>
              </a:r>
            </a:p>
          </p:txBody>
        </p:sp>
        <p:sp>
          <p:nvSpPr>
            <p:cNvPr id="15" name="Oval 14"/>
            <p:cNvSpPr/>
            <p:nvPr/>
          </p:nvSpPr>
          <p:spPr>
            <a:xfrm>
              <a:off x="6096000" y="439404"/>
              <a:ext cx="838200" cy="4857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latin typeface="Century" pitchFamily="18" charset="0"/>
                  <a:ea typeface="Calibri"/>
                  <a:cs typeface="Times New Roman"/>
                </a:rPr>
                <a:t>User </a:t>
              </a:r>
            </a:p>
          </p:txBody>
        </p:sp>
        <p:sp>
          <p:nvSpPr>
            <p:cNvPr id="16" name="Oval 15"/>
            <p:cNvSpPr/>
            <p:nvPr/>
          </p:nvSpPr>
          <p:spPr>
            <a:xfrm>
              <a:off x="1857375" y="1695450"/>
              <a:ext cx="2419350" cy="78100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dirty="0">
                  <a:effectLst/>
                  <a:ea typeface="Calibri"/>
                  <a:cs typeface="Times New Roman"/>
                </a:rPr>
                <a:t>Knowledge Engineer </a:t>
              </a:r>
            </a:p>
          </p:txBody>
        </p:sp>
        <p:cxnSp>
          <p:nvCxnSpPr>
            <p:cNvPr id="17" name="Straight Arrow Connector 16"/>
            <p:cNvCxnSpPr/>
            <p:nvPr/>
          </p:nvCxnSpPr>
          <p:spPr>
            <a:xfrm flipV="1">
              <a:off x="952499" y="557022"/>
              <a:ext cx="257048" cy="24749"/>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219197" y="557022"/>
              <a:ext cx="295145" cy="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3495417" y="581771"/>
              <a:ext cx="208459" cy="2231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V="1">
              <a:off x="4713526" y="670851"/>
              <a:ext cx="208944" cy="1495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5829300" y="670851"/>
              <a:ext cx="266700" cy="11441"/>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826953" y="743942"/>
              <a:ext cx="1384728" cy="1008699"/>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714372" y="923688"/>
              <a:ext cx="1352678" cy="77176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3004880" y="1028575"/>
              <a:ext cx="62170" cy="666875"/>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a:off x="3067050" y="1028575"/>
              <a:ext cx="1209675" cy="666875"/>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H="1">
              <a:off x="3933825" y="1028575"/>
              <a:ext cx="1371601" cy="666875"/>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flipH="1">
              <a:off x="4276725" y="925179"/>
              <a:ext cx="2209800" cy="965534"/>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74903524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US" sz="2400" b="1" dirty="0">
                <a:latin typeface="Century" panose="02040604050505020304" pitchFamily="18" charset="0"/>
              </a:rPr>
              <a:t>Expert System</a:t>
            </a:r>
          </a:p>
        </p:txBody>
      </p:sp>
      <p:sp>
        <p:nvSpPr>
          <p:cNvPr id="5" name="Content Placeholder 4"/>
          <p:cNvSpPr>
            <a:spLocks noGrp="1"/>
          </p:cNvSpPr>
          <p:nvPr>
            <p:ph idx="1"/>
          </p:nvPr>
        </p:nvSpPr>
        <p:spPr/>
        <p:txBody>
          <a:bodyPr>
            <a:normAutofit/>
          </a:bodyPr>
          <a:lstStyle/>
          <a:p>
            <a:pPr marL="0" indent="0">
              <a:lnSpc>
                <a:spcPct val="150000"/>
              </a:lnSpc>
              <a:buNone/>
            </a:pPr>
            <a:r>
              <a:rPr lang="en-GB" sz="1600" dirty="0" smtClean="0">
                <a:latin typeface="Century" pitchFamily="18" charset="0"/>
              </a:rPr>
              <a:t>An </a:t>
            </a:r>
            <a:r>
              <a:rPr lang="en-GB" sz="1600" dirty="0">
                <a:latin typeface="Century" pitchFamily="18" charset="0"/>
              </a:rPr>
              <a:t>expert system nowadays can be implemented in various sectors, such as:</a:t>
            </a:r>
            <a:endParaRPr lang="en-US" sz="1600" dirty="0">
              <a:latin typeface="Century" pitchFamily="18" charset="0"/>
            </a:endParaRPr>
          </a:p>
          <a:p>
            <a:pPr lvl="0" algn="just">
              <a:lnSpc>
                <a:spcPct val="150000"/>
              </a:lnSpc>
            </a:pPr>
            <a:r>
              <a:rPr lang="en-GB" sz="1600" dirty="0">
                <a:latin typeface="Century" pitchFamily="18" charset="0"/>
              </a:rPr>
              <a:t>Aerospace </a:t>
            </a:r>
            <a:endParaRPr lang="en-US" sz="1600" dirty="0">
              <a:latin typeface="Century" pitchFamily="18" charset="0"/>
            </a:endParaRPr>
          </a:p>
          <a:p>
            <a:pPr lvl="0" algn="just">
              <a:lnSpc>
                <a:spcPct val="150000"/>
              </a:lnSpc>
            </a:pPr>
            <a:r>
              <a:rPr lang="en-GB" sz="1600" dirty="0">
                <a:latin typeface="Century" pitchFamily="18" charset="0"/>
              </a:rPr>
              <a:t>Airlines/civil aviation</a:t>
            </a:r>
            <a:endParaRPr lang="en-US" sz="1600" dirty="0">
              <a:latin typeface="Century" pitchFamily="18" charset="0"/>
            </a:endParaRPr>
          </a:p>
          <a:p>
            <a:pPr lvl="0" algn="just">
              <a:lnSpc>
                <a:spcPct val="150000"/>
              </a:lnSpc>
            </a:pPr>
            <a:r>
              <a:rPr lang="en-GB" sz="1600" dirty="0">
                <a:latin typeface="Century" pitchFamily="18" charset="0"/>
              </a:rPr>
              <a:t>Banking and finance </a:t>
            </a:r>
            <a:endParaRPr lang="en-US" sz="1600" dirty="0">
              <a:latin typeface="Century" pitchFamily="18" charset="0"/>
            </a:endParaRPr>
          </a:p>
          <a:p>
            <a:pPr lvl="0" algn="just">
              <a:lnSpc>
                <a:spcPct val="150000"/>
              </a:lnSpc>
            </a:pPr>
            <a:r>
              <a:rPr lang="en-GB" sz="1600" dirty="0">
                <a:latin typeface="Century" pitchFamily="18" charset="0"/>
              </a:rPr>
              <a:t>Criminology</a:t>
            </a:r>
            <a:endParaRPr lang="en-US" sz="1600" dirty="0">
              <a:latin typeface="Century" pitchFamily="18" charset="0"/>
            </a:endParaRPr>
          </a:p>
          <a:p>
            <a:pPr lvl="0" algn="just">
              <a:lnSpc>
                <a:spcPct val="150000"/>
              </a:lnSpc>
            </a:pPr>
            <a:r>
              <a:rPr lang="en-GB" sz="1600" dirty="0">
                <a:latin typeface="Century" pitchFamily="18" charset="0"/>
              </a:rPr>
              <a:t>Education </a:t>
            </a:r>
            <a:endParaRPr lang="en-US" sz="1600" dirty="0">
              <a:latin typeface="Century" pitchFamily="18" charset="0"/>
            </a:endParaRPr>
          </a:p>
          <a:p>
            <a:pPr lvl="0" algn="just">
              <a:lnSpc>
                <a:spcPct val="150000"/>
              </a:lnSpc>
            </a:pPr>
            <a:r>
              <a:rPr lang="en-GB" sz="1600" dirty="0">
                <a:latin typeface="Century" pitchFamily="18" charset="0"/>
              </a:rPr>
              <a:t>Food and beverages</a:t>
            </a:r>
            <a:endParaRPr lang="en-US" sz="1600" dirty="0">
              <a:latin typeface="Century" pitchFamily="18" charset="0"/>
            </a:endParaRPr>
          </a:p>
          <a:p>
            <a:pPr lvl="0" algn="just">
              <a:lnSpc>
                <a:spcPct val="150000"/>
              </a:lnSpc>
            </a:pPr>
            <a:r>
              <a:rPr lang="en-GB" sz="1600" dirty="0">
                <a:latin typeface="Century" pitchFamily="18" charset="0"/>
              </a:rPr>
              <a:t>Health care </a:t>
            </a:r>
            <a:endParaRPr lang="en-US" sz="1600" dirty="0">
              <a:latin typeface="Century" pitchFamily="18" charset="0"/>
            </a:endParaRPr>
          </a:p>
          <a:p>
            <a:pPr lvl="0" algn="just">
              <a:lnSpc>
                <a:spcPct val="150000"/>
              </a:lnSpc>
            </a:pPr>
            <a:r>
              <a:rPr lang="en-GB" sz="1600" dirty="0">
                <a:latin typeface="Century" pitchFamily="18" charset="0"/>
              </a:rPr>
              <a:t>Personnel management </a:t>
            </a:r>
            <a:endParaRPr lang="en-US" sz="1600" dirty="0">
              <a:latin typeface="Century" pitchFamily="18" charset="0"/>
            </a:endParaRPr>
          </a:p>
          <a:p>
            <a:pPr lvl="0" algn="just">
              <a:lnSpc>
                <a:spcPct val="150000"/>
              </a:lnSpc>
            </a:pPr>
            <a:r>
              <a:rPr lang="en-GB" sz="1600" dirty="0">
                <a:latin typeface="Century" pitchFamily="18" charset="0"/>
              </a:rPr>
              <a:t>Tax </a:t>
            </a:r>
            <a:r>
              <a:rPr lang="en-GB" sz="1600" dirty="0" smtClean="0">
                <a:latin typeface="Century" pitchFamily="18" charset="0"/>
              </a:rPr>
              <a:t>planning</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12055426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Expert System</a:t>
            </a: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Functions of an Expert System</a:t>
            </a:r>
          </a:p>
          <a:p>
            <a:pPr marL="0" indent="0" algn="just">
              <a:lnSpc>
                <a:spcPct val="150000"/>
              </a:lnSpc>
              <a:buNone/>
            </a:pPr>
            <a:endParaRPr lang="en-GB" sz="1600" dirty="0" smtClean="0">
              <a:latin typeface="Century" pitchFamily="18" charset="0"/>
            </a:endParaRPr>
          </a:p>
          <a:p>
            <a:pPr lvl="0" algn="just">
              <a:lnSpc>
                <a:spcPct val="150000"/>
              </a:lnSpc>
            </a:pPr>
            <a:r>
              <a:rPr lang="en-GB" sz="1600" dirty="0">
                <a:latin typeface="Century" pitchFamily="18" charset="0"/>
              </a:rPr>
              <a:t>An expert system is able to interpret complicated data like sonar data and geophysical measurements. </a:t>
            </a:r>
            <a:endParaRPr lang="en-US" sz="1600" dirty="0">
              <a:latin typeface="Century" pitchFamily="18" charset="0"/>
            </a:endParaRPr>
          </a:p>
          <a:p>
            <a:pPr lvl="0" algn="just">
              <a:lnSpc>
                <a:spcPct val="150000"/>
              </a:lnSpc>
            </a:pPr>
            <a:r>
              <a:rPr lang="en-GB" sz="1600" dirty="0">
                <a:latin typeface="Century" pitchFamily="18" charset="0"/>
              </a:rPr>
              <a:t>It can diagnose malfunctioning or faults in medical, engineering, or various other complicated equipment. </a:t>
            </a:r>
            <a:endParaRPr lang="en-US" sz="1600" dirty="0">
              <a:latin typeface="Century" pitchFamily="18" charset="0"/>
            </a:endParaRPr>
          </a:p>
          <a:p>
            <a:pPr lvl="0" algn="just">
              <a:lnSpc>
                <a:spcPct val="150000"/>
              </a:lnSpc>
            </a:pPr>
            <a:r>
              <a:rPr lang="en-GB" sz="1600" dirty="0">
                <a:latin typeface="Century" pitchFamily="18" charset="0"/>
              </a:rPr>
              <a:t>It is also helpful in the configuration of complex objects such as computer systems and chemical compounds.</a:t>
            </a:r>
            <a:endParaRPr lang="en-US" sz="1600" dirty="0">
              <a:latin typeface="Century" pitchFamily="18" charset="0"/>
            </a:endParaRPr>
          </a:p>
          <a:p>
            <a:pPr lvl="0" algn="just">
              <a:lnSpc>
                <a:spcPct val="150000"/>
              </a:lnSpc>
            </a:pPr>
            <a:r>
              <a:rPr lang="en-GB" sz="1600" dirty="0">
                <a:latin typeface="Century" pitchFamily="18" charset="0"/>
              </a:rPr>
              <a:t>It is able to make predictions such as weather forecasts and likelihood of rise and fall in share prices and exchange rates.   </a:t>
            </a:r>
            <a:endParaRPr lang="en-US" sz="1600" dirty="0">
              <a:latin typeface="Century" pitchFamily="18" charset="0"/>
            </a:endParaRPr>
          </a:p>
          <a:p>
            <a:pPr marL="0" indent="0">
              <a:lnSpc>
                <a:spcPct val="150000"/>
              </a:lnSpc>
              <a:buFont typeface="Arial" panose="020B0604020202020204" pitchFamily="34" charset="0"/>
              <a:buNone/>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10837168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US" sz="2400" b="1" dirty="0">
                <a:latin typeface="Century" panose="02040604050505020304" pitchFamily="18" charset="0"/>
              </a:rPr>
              <a:t>Expert System</a:t>
            </a:r>
          </a:p>
        </p:txBody>
      </p:sp>
      <p:sp>
        <p:nvSpPr>
          <p:cNvPr id="5" name="Content Placeholder 4"/>
          <p:cNvSpPr>
            <a:spLocks noGrp="1"/>
          </p:cNvSpPr>
          <p:nvPr>
            <p:ph idx="1"/>
          </p:nvPr>
        </p:nvSpPr>
        <p:spPr/>
        <p:txBody>
          <a:bodyPr>
            <a:normAutofit fontScale="62500" lnSpcReduction="20000"/>
          </a:bodyPr>
          <a:lstStyle/>
          <a:p>
            <a:pPr marL="0" indent="0">
              <a:lnSpc>
                <a:spcPct val="150000"/>
              </a:lnSpc>
              <a:buNone/>
            </a:pPr>
            <a:r>
              <a:rPr lang="en-GB" sz="2600" dirty="0" smtClean="0">
                <a:latin typeface="Century" pitchFamily="18" charset="0"/>
              </a:rPr>
              <a:t>Distinction of expert system from traditional expert systems</a:t>
            </a:r>
          </a:p>
          <a:p>
            <a:pPr algn="just">
              <a:lnSpc>
                <a:spcPct val="170000"/>
              </a:lnSpc>
            </a:pPr>
            <a:r>
              <a:rPr lang="en-GB" sz="2600" dirty="0">
                <a:latin typeface="Century" pitchFamily="18" charset="0"/>
              </a:rPr>
              <a:t>An expert system uses a reasoning mechanism, while a traditional computer system requires human knowledge. For example, to determine the parking space of a mall, an expert system may take into consideration the number of visitors to the mall in a specific time period, location of the mall, average size of vehicles, etc. and perform calculations. However, a traditional computer system may not perform complex calculations and requires data to perform.        </a:t>
            </a:r>
            <a:endParaRPr lang="en-US" sz="2600" dirty="0">
              <a:latin typeface="Century" pitchFamily="18" charset="0"/>
            </a:endParaRPr>
          </a:p>
          <a:p>
            <a:pPr algn="just">
              <a:lnSpc>
                <a:spcPct val="170000"/>
              </a:lnSpc>
            </a:pPr>
            <a:r>
              <a:rPr lang="en-GB" sz="2600" dirty="0">
                <a:latin typeface="Century" pitchFamily="18" charset="0"/>
              </a:rPr>
              <a:t>Along with reasoning, an expert system also takes into consideration certain assumptions in order to provide solutions to problems. </a:t>
            </a:r>
            <a:r>
              <a:rPr lang="en-GB" sz="2600" dirty="0" smtClean="0">
                <a:latin typeface="Century" pitchFamily="18" charset="0"/>
              </a:rPr>
              <a:t>On </a:t>
            </a:r>
            <a:r>
              <a:rPr lang="en-GB" sz="2600" dirty="0">
                <a:latin typeface="Century" pitchFamily="18" charset="0"/>
              </a:rPr>
              <a:t>the contrary, a traditional computer system is based on facts and not on assumptions.       </a:t>
            </a:r>
          </a:p>
          <a:p>
            <a:pPr marL="0" indent="0">
              <a:lnSpc>
                <a:spcPct val="150000"/>
              </a:lnSpc>
              <a:buNone/>
            </a:pPr>
            <a:endParaRPr lang="en-GB" sz="2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29911579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marL="0" marR="0">
              <a:lnSpc>
                <a:spcPct val="115000"/>
              </a:lnSpc>
              <a:spcBef>
                <a:spcPts val="1200"/>
              </a:spcBef>
              <a:spcAft>
                <a:spcPts val="1000"/>
              </a:spcAft>
            </a:pPr>
            <a:r>
              <a:rPr lang="en-US" sz="2400" b="1" dirty="0">
                <a:latin typeface="Century" panose="02040604050505020304" pitchFamily="18" charset="0"/>
              </a:rPr>
              <a:t>1</a:t>
            </a:r>
            <a:r>
              <a:rPr lang="en-US" sz="2400" b="1" dirty="0" smtClean="0">
                <a:latin typeface="Century" panose="02040604050505020304" pitchFamily="18" charset="0"/>
              </a:rPr>
              <a:t>. </a:t>
            </a:r>
            <a:r>
              <a:rPr lang="en-GB" sz="2400" b="1" dirty="0" smtClean="0">
                <a:latin typeface="Century"/>
                <a:ea typeface="Calibri"/>
                <a:cs typeface="Mangal"/>
              </a:rPr>
              <a:t>Decision Support System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algn="just">
              <a:lnSpc>
                <a:spcPct val="150000"/>
              </a:lnSpc>
            </a:pPr>
            <a:r>
              <a:rPr lang="en-GB" sz="1600" dirty="0">
                <a:latin typeface="Century"/>
                <a:ea typeface="Calibri"/>
                <a:cs typeface="Mangal"/>
              </a:rPr>
              <a:t>Decision Support System (DSS) is a computer-based system that aids the decision-making process of an organisation. It helps managers to make decisions under situations when there is uncertainty about the possible outcomes of those decisions or when decisions are based on </a:t>
            </a:r>
            <a:r>
              <a:rPr lang="en-GB" sz="1600" dirty="0" smtClean="0">
                <a:latin typeface="Century"/>
                <a:ea typeface="Calibri"/>
                <a:cs typeface="Mangal"/>
              </a:rPr>
              <a:t>intuition.</a:t>
            </a:r>
          </a:p>
          <a:p>
            <a:pPr algn="just">
              <a:lnSpc>
                <a:spcPct val="150000"/>
              </a:lnSpc>
            </a:pPr>
            <a:r>
              <a:rPr lang="en-GB" sz="1600" dirty="0">
                <a:latin typeface="Century"/>
                <a:ea typeface="Calibri"/>
                <a:cs typeface="Mangal"/>
              </a:rPr>
              <a:t>DSS provides intelligent access to relevant knowledge and enables managers to make an optimal choice</a:t>
            </a:r>
            <a:r>
              <a:rPr lang="en-GB" sz="1600" dirty="0" smtClean="0">
                <a:latin typeface="Century"/>
                <a:ea typeface="Calibri"/>
                <a:cs typeface="Mangal"/>
              </a:rPr>
              <a:t>.</a:t>
            </a:r>
          </a:p>
          <a:p>
            <a:pPr algn="just">
              <a:lnSpc>
                <a:spcPct val="150000"/>
              </a:lnSpc>
            </a:pPr>
            <a:r>
              <a:rPr lang="en-GB" sz="1600" dirty="0">
                <a:latin typeface="Century"/>
                <a:ea typeface="Calibri"/>
                <a:cs typeface="Mangal"/>
              </a:rPr>
              <a:t>Proper application of DSS increases the efficiency, productivity, and effectiveness of an organisation.</a:t>
            </a: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4284266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2</a:t>
            </a:r>
            <a:r>
              <a:rPr lang="en-US" sz="2400" b="1" dirty="0" smtClean="0">
                <a:latin typeface="Century" panose="02040604050505020304" pitchFamily="18" charset="0"/>
              </a:rPr>
              <a:t>. </a:t>
            </a:r>
            <a:r>
              <a:rPr lang="en-GB" sz="2400" b="1" dirty="0">
                <a:latin typeface="Century"/>
                <a:ea typeface="Calibri"/>
                <a:cs typeface="Mangal"/>
              </a:rPr>
              <a:t>Decision Support System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marR="0" indent="0">
              <a:lnSpc>
                <a:spcPct val="115000"/>
              </a:lnSpc>
              <a:spcBef>
                <a:spcPts val="1200"/>
              </a:spcBef>
              <a:spcAft>
                <a:spcPts val="1000"/>
              </a:spcAft>
              <a:buNone/>
            </a:pPr>
            <a:r>
              <a:rPr lang="en-GB" sz="1800" dirty="0" smtClean="0">
                <a:latin typeface="Century" pitchFamily="18" charset="0"/>
                <a:ea typeface="Calibri"/>
                <a:cs typeface="Mangal"/>
              </a:rPr>
              <a:t>Types of DSSs</a:t>
            </a:r>
            <a:endParaRPr lang="en-US" sz="1800" dirty="0" smtClean="0">
              <a:latin typeface="Century" pitchFamily="18" charset="0"/>
              <a:ea typeface="Calibri"/>
              <a:cs typeface="Mangal"/>
            </a:endParaRPr>
          </a:p>
          <a:p>
            <a:pPr marL="0" indent="0" algn="just">
              <a:buNone/>
            </a:pPr>
            <a:endParaRPr lang="en-US" sz="1600" dirty="0">
              <a:latin typeface="Century" pitchFamily="18" charset="0"/>
            </a:endParaRPr>
          </a:p>
        </p:txBody>
      </p:sp>
      <p:graphicFrame>
        <p:nvGraphicFramePr>
          <p:cNvPr id="7" name="Diagram 6"/>
          <p:cNvGraphicFramePr/>
          <p:nvPr>
            <p:extLst>
              <p:ext uri="{D42A27DB-BD31-4B8C-83A1-F6EECF244321}">
                <p14:modId xmlns:p14="http://schemas.microsoft.com/office/powerpoint/2010/main" val="1236620839"/>
              </p:ext>
            </p:extLst>
          </p:nvPr>
        </p:nvGraphicFramePr>
        <p:xfrm>
          <a:off x="2438400" y="2362200"/>
          <a:ext cx="4040505" cy="3404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28465427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GB" sz="2400" b="1" dirty="0">
                <a:latin typeface="Century"/>
                <a:ea typeface="Calibri"/>
                <a:cs typeface="Mangal"/>
              </a:rPr>
              <a:t>Decision Support System </a:t>
            </a:r>
            <a:endParaRPr lang="en-US"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marL="0" indent="0">
              <a:lnSpc>
                <a:spcPct val="150000"/>
              </a:lnSpc>
              <a:buNone/>
            </a:pPr>
            <a:r>
              <a:rPr lang="en-GB" sz="1800" dirty="0" smtClean="0">
                <a:latin typeface="Century"/>
                <a:ea typeface="Calibri"/>
                <a:cs typeface="Mangal"/>
              </a:rPr>
              <a:t>Application of DSS</a:t>
            </a:r>
          </a:p>
          <a:p>
            <a:pPr marL="0" marR="0" indent="0" algn="just">
              <a:lnSpc>
                <a:spcPct val="150000"/>
              </a:lnSpc>
              <a:spcBef>
                <a:spcPts val="0"/>
              </a:spcBef>
              <a:spcAft>
                <a:spcPts val="1000"/>
              </a:spcAft>
              <a:buNone/>
            </a:pPr>
            <a:r>
              <a:rPr lang="en-GB" sz="1600" dirty="0" smtClean="0">
                <a:latin typeface="Century" pitchFamily="18" charset="0"/>
                <a:ea typeface="Calibri"/>
                <a:cs typeface="Mangal"/>
              </a:rPr>
              <a:t>The </a:t>
            </a:r>
            <a:r>
              <a:rPr lang="en-GB" sz="1600" dirty="0">
                <a:latin typeface="Century" pitchFamily="18" charset="0"/>
                <a:ea typeface="Calibri"/>
                <a:cs typeface="Mangal"/>
              </a:rPr>
              <a:t>following are the applications of DSS in different sectors: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b="1" dirty="0">
                <a:latin typeface="Century" pitchFamily="18" charset="0"/>
                <a:ea typeface="Calibri"/>
                <a:cs typeface="Mangal"/>
              </a:rPr>
              <a:t>Medical:</a:t>
            </a:r>
            <a:r>
              <a:rPr lang="en-GB" sz="1600" dirty="0">
                <a:latin typeface="Century" pitchFamily="18" charset="0"/>
                <a:ea typeface="Calibri"/>
                <a:cs typeface="Mangal"/>
              </a:rPr>
              <a:t> In the medical sector, clinical DSS are used for medical diagnosis.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b="1" dirty="0">
                <a:latin typeface="Century" pitchFamily="18" charset="0"/>
                <a:ea typeface="Calibri"/>
                <a:cs typeface="Mangal"/>
              </a:rPr>
              <a:t>Banks:</a:t>
            </a:r>
            <a:r>
              <a:rPr lang="en-GB" sz="1600" dirty="0">
                <a:latin typeface="Century" pitchFamily="18" charset="0"/>
                <a:ea typeface="Calibri"/>
                <a:cs typeface="Mangal"/>
              </a:rPr>
              <a:t> In banks, DSS helps loan officers to verify the credit of a loan applicant.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b="1" dirty="0">
                <a:latin typeface="Century" pitchFamily="18" charset="0"/>
                <a:ea typeface="Calibri"/>
                <a:cs typeface="Mangal"/>
              </a:rPr>
              <a:t>Business and management:</a:t>
            </a:r>
            <a:r>
              <a:rPr lang="en-GB" sz="1600" dirty="0">
                <a:latin typeface="Century" pitchFamily="18" charset="0"/>
                <a:ea typeface="Calibri"/>
                <a:cs typeface="Mangal"/>
              </a:rPr>
              <a:t> DSS enables managers to make optimal allocation of resources and make quick decisions related to various business decisions.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b="1" dirty="0">
                <a:latin typeface="Century" pitchFamily="18" charset="0"/>
                <a:ea typeface="Calibri"/>
                <a:cs typeface="Mangal"/>
              </a:rPr>
              <a:t>Agriculture: </a:t>
            </a:r>
            <a:r>
              <a:rPr lang="en-GB" sz="1600" dirty="0">
                <a:latin typeface="Century" pitchFamily="18" charset="0"/>
                <a:ea typeface="Calibri"/>
                <a:cs typeface="Mangal"/>
              </a:rPr>
              <a:t>One major application of DSS is in agriculture production and marketing for sustainable development.  </a:t>
            </a:r>
            <a:r>
              <a:rPr lang="en-GB" sz="1600" b="1" dirty="0">
                <a:latin typeface="Century" pitchFamily="18" charset="0"/>
                <a:ea typeface="Calibri"/>
                <a:cs typeface="Mangal"/>
              </a:rPr>
              <a:t> </a:t>
            </a:r>
            <a:endParaRPr lang="en-US" sz="1600" dirty="0">
              <a:latin typeface="Century" pitchFamily="18" charset="0"/>
              <a:ea typeface="Calibri"/>
              <a:cs typeface="Mangal"/>
            </a:endParaRPr>
          </a:p>
          <a:p>
            <a:pPr lvl="0" algn="just">
              <a:lnSpc>
                <a:spcPct val="150000"/>
              </a:lnSpc>
              <a:spcBef>
                <a:spcPts val="0"/>
              </a:spcBef>
              <a:spcAft>
                <a:spcPts val="1000"/>
              </a:spcAft>
              <a:buFont typeface="Symbol"/>
              <a:buChar char=""/>
            </a:pPr>
            <a:r>
              <a:rPr lang="en-GB" sz="1600" b="1" dirty="0">
                <a:latin typeface="Century" pitchFamily="18" charset="0"/>
                <a:ea typeface="Calibri"/>
                <a:cs typeface="Mangal"/>
              </a:rPr>
              <a:t>Railways: </a:t>
            </a:r>
            <a:r>
              <a:rPr lang="en-GB" sz="1600" dirty="0">
                <a:latin typeface="Century" pitchFamily="18" charset="0"/>
                <a:ea typeface="Calibri"/>
                <a:cs typeface="Mangal"/>
              </a:rPr>
              <a:t>DSS provides information on worn-out or defective rails and requirements for equipment testing. </a:t>
            </a:r>
            <a:endParaRPr lang="en-US" sz="1600" dirty="0">
              <a:latin typeface="Century" pitchFamily="18" charset="0"/>
              <a:ea typeface="Calibri"/>
              <a:cs typeface="Mangal"/>
            </a:endParaRPr>
          </a:p>
          <a:p>
            <a:pPr marL="0" indent="0">
              <a:buNone/>
            </a:pPr>
            <a:endParaRPr lang="en-US" sz="1600" dirty="0"/>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42156255"/>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a:t>
            </a:r>
            <a:r>
              <a:rPr lang="en-GB" sz="2400" b="1" dirty="0" smtClean="0">
                <a:latin typeface="Century" panose="02040604050505020304" pitchFamily="18" charset="0"/>
              </a:rPr>
              <a:t> Group Decision Support System</a:t>
            </a:r>
            <a:r>
              <a:rPr lang="en-US" sz="2400" b="1" dirty="0" smtClean="0">
                <a:latin typeface="Century" panose="02040604050505020304" pitchFamily="18" charset="0"/>
              </a:rPr>
              <a:t/>
            </a:r>
            <a:br>
              <a:rPr lang="en-US" sz="2400" b="1" dirty="0" smtClean="0">
                <a:latin typeface="Century" panose="02040604050505020304" pitchFamily="18" charset="0"/>
              </a:rPr>
            </a:b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nSpc>
                <a:spcPct val="150000"/>
              </a:lnSpc>
              <a:buNone/>
            </a:pPr>
            <a:r>
              <a:rPr lang="en-US" sz="1800" dirty="0" smtClean="0">
                <a:latin typeface="Century"/>
                <a:ea typeface="Calibri"/>
                <a:cs typeface="Mangal"/>
              </a:rPr>
              <a:t>Components of GDSS</a:t>
            </a:r>
          </a:p>
          <a:p>
            <a:pPr marL="0" indent="0">
              <a:lnSpc>
                <a:spcPct val="150000"/>
              </a:lnSpc>
              <a:buNone/>
            </a:pPr>
            <a:endParaRPr lang="en-US" sz="1600" dirty="0">
              <a:latin typeface="Century"/>
              <a:ea typeface="Calibri"/>
              <a:cs typeface="Mangal"/>
            </a:endParaRPr>
          </a:p>
        </p:txBody>
      </p:sp>
      <p:graphicFrame>
        <p:nvGraphicFramePr>
          <p:cNvPr id="7" name="Diagram 6"/>
          <p:cNvGraphicFramePr/>
          <p:nvPr>
            <p:extLst>
              <p:ext uri="{D42A27DB-BD31-4B8C-83A1-F6EECF244321}">
                <p14:modId xmlns:p14="http://schemas.microsoft.com/office/powerpoint/2010/main" val="2291108083"/>
              </p:ext>
            </p:extLst>
          </p:nvPr>
        </p:nvGraphicFramePr>
        <p:xfrm>
          <a:off x="2885440" y="2438400"/>
          <a:ext cx="337312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20001643"/>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2</a:t>
            </a:r>
            <a:r>
              <a:rPr lang="en-US" sz="2400" b="1" dirty="0" smtClean="0">
                <a:latin typeface="Century" panose="02040604050505020304" pitchFamily="18" charset="0"/>
              </a:rPr>
              <a:t>.</a:t>
            </a:r>
            <a:r>
              <a:rPr lang="en-GB" sz="2400" b="1" dirty="0" smtClean="0">
                <a:latin typeface="Century" panose="02040604050505020304" pitchFamily="18" charset="0"/>
              </a:rPr>
              <a:t> </a:t>
            </a:r>
            <a:r>
              <a:rPr lang="en-GB" sz="2400" b="1" dirty="0">
                <a:latin typeface="Century" panose="02040604050505020304" pitchFamily="18" charset="0"/>
              </a:rPr>
              <a:t>Group Decision Support System</a:t>
            </a:r>
            <a:r>
              <a:rPr lang="en-US" sz="2400" b="1" dirty="0">
                <a:latin typeface="Century" panose="02040604050505020304" pitchFamily="18" charset="0"/>
              </a:rPr>
              <a:t/>
            </a:r>
            <a:br>
              <a:rPr lang="en-US" sz="2400" b="1" dirty="0">
                <a:latin typeface="Century" panose="02040604050505020304" pitchFamily="18" charset="0"/>
              </a:rPr>
            </a:b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a:ea typeface="Calibri"/>
                <a:cs typeface="Mangal"/>
              </a:rPr>
              <a:t>Model of GDSS</a:t>
            </a:r>
            <a:endParaRPr lang="en-US" sz="1800" dirty="0" smtClean="0">
              <a:latin typeface="Century"/>
              <a:ea typeface="Calibri"/>
              <a:cs typeface="Mangal"/>
            </a:endParaRPr>
          </a:p>
          <a:p>
            <a:pPr marL="0" indent="0">
              <a:buNone/>
            </a:pPr>
            <a:endParaRPr lang="en-GB" sz="1600" dirty="0">
              <a:latin typeface="Century" pitchFamily="18" charset="0"/>
            </a:endParaRPr>
          </a:p>
        </p:txBody>
      </p:sp>
      <p:pic>
        <p:nvPicPr>
          <p:cNvPr id="1026" name="Picture 2"/>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3538" y="1905000"/>
            <a:ext cx="58753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tion Button: Home 5">
            <a:hlinkClick r:id="rId5"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476677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US" sz="2400" b="1" dirty="0">
                <a:latin typeface="Century" panose="02040604050505020304" pitchFamily="18" charset="0"/>
              </a:rPr>
              <a:t>Major Contributors </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Max Weber </a:t>
            </a:r>
          </a:p>
          <a:p>
            <a:pPr marL="0" indent="0" algn="just">
              <a:lnSpc>
                <a:spcPct val="150000"/>
              </a:lnSpc>
              <a:buNone/>
            </a:pPr>
            <a:r>
              <a:rPr lang="en-US" sz="1600" dirty="0">
                <a:latin typeface="Century" pitchFamily="18" charset="0"/>
              </a:rPr>
              <a:t>Max Weber is famous for developing the bureaucratic management theory in which he </a:t>
            </a:r>
            <a:r>
              <a:rPr lang="en-US" sz="1600" dirty="0" err="1">
                <a:latin typeface="Century" pitchFamily="18" charset="0"/>
              </a:rPr>
              <a:t>emphasised</a:t>
            </a:r>
            <a:r>
              <a:rPr lang="en-US" sz="1600" dirty="0">
                <a:latin typeface="Century" pitchFamily="18" charset="0"/>
              </a:rPr>
              <a:t> on the requirement of a hierarchy in </a:t>
            </a:r>
            <a:r>
              <a:rPr lang="en-US" sz="1600" dirty="0" err="1">
                <a:latin typeface="Century" pitchFamily="18" charset="0"/>
              </a:rPr>
              <a:t>organisations</a:t>
            </a:r>
            <a:r>
              <a:rPr lang="en-US" sz="1600" dirty="0">
                <a:latin typeface="Century" pitchFamily="18" charset="0"/>
              </a:rPr>
              <a:t>. Weber perceived three types of administration, namely </a:t>
            </a:r>
            <a:r>
              <a:rPr lang="en-US" sz="1600" dirty="0" smtClean="0">
                <a:latin typeface="Century" pitchFamily="18" charset="0"/>
              </a:rPr>
              <a:t>traditional</a:t>
            </a:r>
            <a:r>
              <a:rPr lang="en-US" sz="1600" dirty="0">
                <a:latin typeface="Century" pitchFamily="18" charset="0"/>
              </a:rPr>
              <a:t>, charismatic and bureaucratic</a:t>
            </a:r>
            <a:r>
              <a:rPr lang="en-US" sz="1900" dirty="0">
                <a:latin typeface="Century" pitchFamily="18" charset="0"/>
              </a:rPr>
              <a:t>. </a:t>
            </a:r>
            <a:endParaRPr lang="en-US" sz="1900" dirty="0" smtClean="0">
              <a:latin typeface="Century" pitchFamily="18" charset="0"/>
            </a:endParaRPr>
          </a:p>
          <a:p>
            <a:pPr algn="just">
              <a:lnSpc>
                <a:spcPct val="150000"/>
              </a:lnSpc>
            </a:pPr>
            <a:r>
              <a:rPr lang="en-US" sz="1600" dirty="0">
                <a:latin typeface="Century" pitchFamily="18" charset="0"/>
              </a:rPr>
              <a:t>In traditional </a:t>
            </a:r>
            <a:r>
              <a:rPr lang="en-US" sz="1600" dirty="0" err="1">
                <a:latin typeface="Century" pitchFamily="18" charset="0"/>
              </a:rPr>
              <a:t>organisations</a:t>
            </a:r>
            <a:r>
              <a:rPr lang="en-US" sz="1600" dirty="0">
                <a:latin typeface="Century" pitchFamily="18" charset="0"/>
              </a:rPr>
              <a:t>, managerial positions are handed down from one generation to the other irrespective of intelligence, knowledge, and experience</a:t>
            </a:r>
            <a:r>
              <a:rPr lang="en-US" sz="1600" dirty="0" smtClean="0">
                <a:latin typeface="Century" pitchFamily="18" charset="0"/>
              </a:rPr>
              <a:t>.</a:t>
            </a:r>
          </a:p>
          <a:p>
            <a:pPr algn="just">
              <a:lnSpc>
                <a:spcPct val="150000"/>
              </a:lnSpc>
            </a:pPr>
            <a:r>
              <a:rPr lang="en-US" sz="1600" dirty="0">
                <a:latin typeface="Century" pitchFamily="18" charset="0"/>
              </a:rPr>
              <a:t>In charismatic </a:t>
            </a:r>
            <a:r>
              <a:rPr lang="en-US" sz="1600" dirty="0" err="1">
                <a:latin typeface="Century" pitchFamily="18" charset="0"/>
              </a:rPr>
              <a:t>organisations</a:t>
            </a:r>
            <a:r>
              <a:rPr lang="en-US" sz="1600" dirty="0">
                <a:latin typeface="Century" pitchFamily="18" charset="0"/>
              </a:rPr>
              <a:t>, management functions are not delegated and all the employees are considered to be the loyal subjects of a leader. </a:t>
            </a:r>
            <a:endParaRPr lang="en-US" sz="1600" dirty="0" smtClean="0">
              <a:latin typeface="Century" pitchFamily="18" charset="0"/>
            </a:endParaRPr>
          </a:p>
          <a:p>
            <a:pPr algn="just">
              <a:lnSpc>
                <a:spcPct val="150000"/>
              </a:lnSpc>
            </a:pPr>
            <a:r>
              <a:rPr lang="en-US" sz="1600" dirty="0">
                <a:latin typeface="Century" pitchFamily="18" charset="0"/>
              </a:rPr>
              <a:t>In bureaucratic </a:t>
            </a:r>
            <a:r>
              <a:rPr lang="en-US" sz="1600" dirty="0" err="1">
                <a:latin typeface="Century" pitchFamily="18" charset="0"/>
              </a:rPr>
              <a:t>organisations</a:t>
            </a:r>
            <a:r>
              <a:rPr lang="en-US" sz="1600" dirty="0">
                <a:latin typeface="Century" pitchFamily="18" charset="0"/>
              </a:rPr>
              <a:t>, a person is given a managerial responsibility as per his/ her capability. </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26588306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GB" sz="2400" b="1" dirty="0">
                <a:latin typeface="Century" panose="02040604050505020304" pitchFamily="18" charset="0"/>
              </a:rPr>
              <a:t>Group Decision Support System</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a:ea typeface="Calibri"/>
                <a:cs typeface="Mangal"/>
              </a:rPr>
              <a:t>Advantages </a:t>
            </a:r>
            <a:r>
              <a:rPr lang="en-GB" sz="1800" dirty="0" smtClean="0">
                <a:latin typeface="Century"/>
                <a:ea typeface="Calibri"/>
                <a:cs typeface="Mangal"/>
              </a:rPr>
              <a:t>of GDSS</a:t>
            </a:r>
          </a:p>
          <a:p>
            <a:pPr marL="0" indent="0" algn="just">
              <a:lnSpc>
                <a:spcPct val="150000"/>
              </a:lnSpc>
              <a:buNone/>
            </a:pPr>
            <a:endParaRPr lang="en-GB" sz="1600" dirty="0" smtClean="0">
              <a:latin typeface="Century"/>
              <a:ea typeface="Calibri"/>
              <a:cs typeface="Mangal"/>
            </a:endParaRPr>
          </a:p>
          <a:p>
            <a:pPr lvl="0" algn="just">
              <a:lnSpc>
                <a:spcPct val="150000"/>
              </a:lnSpc>
              <a:spcBef>
                <a:spcPts val="0"/>
              </a:spcBef>
            </a:pPr>
            <a:r>
              <a:rPr lang="en-GB" sz="1600" dirty="0">
                <a:latin typeface="Century"/>
                <a:ea typeface="Calibri"/>
                <a:cs typeface="Mangal"/>
              </a:rPr>
              <a:t>GDSS helps managers to take better decisions even after a large organisational hierarchy. </a:t>
            </a:r>
            <a:endParaRPr lang="en-US" sz="1600" dirty="0">
              <a:latin typeface="Century"/>
              <a:ea typeface="Calibri"/>
              <a:cs typeface="Mangal"/>
            </a:endParaRPr>
          </a:p>
          <a:p>
            <a:pPr lvl="0" algn="just">
              <a:lnSpc>
                <a:spcPct val="150000"/>
              </a:lnSpc>
              <a:spcBef>
                <a:spcPts val="0"/>
              </a:spcBef>
            </a:pPr>
            <a:r>
              <a:rPr lang="en-GB" sz="1600" dirty="0">
                <a:latin typeface="Century"/>
                <a:ea typeface="Calibri"/>
                <a:cs typeface="Mangal"/>
              </a:rPr>
              <a:t>It facilitates group communication and eliminates the influence of a single decision maker.   </a:t>
            </a:r>
            <a:endParaRPr lang="en-US" sz="1600" dirty="0">
              <a:latin typeface="Century"/>
              <a:ea typeface="Calibri"/>
              <a:cs typeface="Mangal"/>
            </a:endParaRPr>
          </a:p>
          <a:p>
            <a:pPr lvl="0" algn="just">
              <a:lnSpc>
                <a:spcPct val="150000"/>
              </a:lnSpc>
              <a:spcBef>
                <a:spcPts val="0"/>
              </a:spcBef>
            </a:pPr>
            <a:r>
              <a:rPr lang="en-GB" sz="1600" dirty="0">
                <a:latin typeface="Century"/>
                <a:ea typeface="Calibri"/>
                <a:cs typeface="Mangal"/>
              </a:rPr>
              <a:t>GDSS provides a facility of videoconferencing, which enables members to hold meetings at a common place from different geographical locations.   </a:t>
            </a:r>
            <a:endParaRPr lang="en-US" sz="1600" dirty="0">
              <a:latin typeface="Century"/>
              <a:ea typeface="Calibri"/>
              <a:cs typeface="Mangal"/>
            </a:endParaRPr>
          </a:p>
          <a:p>
            <a:pPr lvl="0" algn="just">
              <a:lnSpc>
                <a:spcPct val="150000"/>
              </a:lnSpc>
              <a:spcBef>
                <a:spcPts val="0"/>
              </a:spcBef>
            </a:pPr>
            <a:r>
              <a:rPr lang="en-GB" sz="1600" dirty="0">
                <a:latin typeface="Century"/>
                <a:ea typeface="Calibri"/>
                <a:cs typeface="Mangal"/>
              </a:rPr>
              <a:t>It is user-friendly and can be accessed by people from a non-technical background.      </a:t>
            </a:r>
            <a:endParaRPr lang="en-US" sz="1600" dirty="0">
              <a:latin typeface="Century"/>
              <a:ea typeface="Calibri"/>
              <a:cs typeface="Mangal"/>
            </a:endParaRPr>
          </a:p>
          <a:p>
            <a:pPr marL="0" indent="0" algn="just">
              <a:lnSpc>
                <a:spcPct val="150000"/>
              </a:lnSpc>
              <a:buNone/>
            </a:pPr>
            <a:endParaRPr lang="en-GB" sz="1600" dirty="0">
              <a:latin typeface="Century"/>
              <a:ea typeface="Calibri"/>
              <a:cs typeface="Mangal"/>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38558760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GB" sz="2400" b="1" dirty="0">
                <a:latin typeface="Century" panose="02040604050505020304" pitchFamily="18" charset="0"/>
              </a:rPr>
              <a:t>Group Decision Support System</a:t>
            </a:r>
          </a:p>
        </p:txBody>
      </p:sp>
      <p:sp>
        <p:nvSpPr>
          <p:cNvPr id="2" name="Content Placeholder 1"/>
          <p:cNvSpPr>
            <a:spLocks noGrp="1"/>
          </p:cNvSpPr>
          <p:nvPr>
            <p:ph idx="1"/>
          </p:nvPr>
        </p:nvSpPr>
        <p:spPr/>
        <p:txBody>
          <a:bodyPr>
            <a:normAutofit/>
          </a:bodyPr>
          <a:lstStyle/>
          <a:p>
            <a:pPr marL="0" indent="0" algn="just">
              <a:lnSpc>
                <a:spcPct val="150000"/>
              </a:lnSpc>
              <a:buNone/>
            </a:pPr>
            <a:r>
              <a:rPr lang="en-GB" sz="1800" dirty="0" smtClean="0">
                <a:latin typeface="Century"/>
                <a:ea typeface="Calibri"/>
                <a:cs typeface="Mangal"/>
              </a:rPr>
              <a:t>Limitations of GDSS</a:t>
            </a:r>
          </a:p>
          <a:p>
            <a:pPr marL="0" indent="0" algn="just">
              <a:lnSpc>
                <a:spcPct val="150000"/>
              </a:lnSpc>
              <a:buNone/>
            </a:pPr>
            <a:endParaRPr lang="en-GB" sz="1600" dirty="0" smtClean="0">
              <a:latin typeface="Century"/>
              <a:ea typeface="Calibri"/>
              <a:cs typeface="Mangal"/>
            </a:endParaRPr>
          </a:p>
          <a:p>
            <a:pPr algn="just">
              <a:lnSpc>
                <a:spcPct val="150000"/>
              </a:lnSpc>
              <a:spcBef>
                <a:spcPts val="0"/>
              </a:spcBef>
            </a:pPr>
            <a:r>
              <a:rPr lang="en-GB" sz="1600" dirty="0">
                <a:latin typeface="Century"/>
                <a:ea typeface="Calibri"/>
                <a:cs typeface="Mangal"/>
              </a:rPr>
              <a:t>The implementation of GDSS requires huge cost, time, and efforts.</a:t>
            </a:r>
            <a:endParaRPr lang="en-US" sz="1600" dirty="0">
              <a:latin typeface="Century"/>
              <a:ea typeface="Calibri"/>
              <a:cs typeface="Mangal"/>
            </a:endParaRPr>
          </a:p>
          <a:p>
            <a:pPr algn="just">
              <a:lnSpc>
                <a:spcPct val="150000"/>
              </a:lnSpc>
              <a:spcBef>
                <a:spcPts val="0"/>
              </a:spcBef>
            </a:pPr>
            <a:r>
              <a:rPr lang="en-GB" sz="1600" dirty="0">
                <a:latin typeface="Century"/>
                <a:ea typeface="Calibri"/>
                <a:cs typeface="Mangal"/>
              </a:rPr>
              <a:t>The chances of misuse or leakage of information are quite high as there are multiple users of GDSS. </a:t>
            </a:r>
            <a:endParaRPr lang="en-US" sz="1600" dirty="0">
              <a:latin typeface="Century"/>
              <a:ea typeface="Calibri"/>
              <a:cs typeface="Mangal"/>
            </a:endParaRPr>
          </a:p>
          <a:p>
            <a:pPr algn="just">
              <a:lnSpc>
                <a:spcPct val="150000"/>
              </a:lnSpc>
              <a:spcBef>
                <a:spcPts val="0"/>
              </a:spcBef>
            </a:pPr>
            <a:r>
              <a:rPr lang="en-GB" sz="1600" dirty="0">
                <a:latin typeface="Century"/>
                <a:ea typeface="Calibri"/>
                <a:cs typeface="Mangal"/>
              </a:rPr>
              <a:t>The risk of technical faults always remains there. </a:t>
            </a:r>
            <a:endParaRPr lang="en-US" sz="1600" dirty="0">
              <a:latin typeface="Century"/>
              <a:ea typeface="Calibri"/>
              <a:cs typeface="Mangal"/>
            </a:endParaRPr>
          </a:p>
          <a:p>
            <a:pPr algn="just">
              <a:lnSpc>
                <a:spcPct val="150000"/>
              </a:lnSpc>
              <a:spcBef>
                <a:spcPts val="0"/>
              </a:spcBef>
            </a:pPr>
            <a:r>
              <a:rPr lang="en-GB" sz="1600" dirty="0">
                <a:latin typeface="Century"/>
                <a:ea typeface="Calibri"/>
                <a:cs typeface="Mangal"/>
              </a:rPr>
              <a:t>GDSS is not helpful in situations that require one-to-many communication; for instance, a leader taking lectures in a group. </a:t>
            </a:r>
            <a:endParaRPr lang="en-US" sz="1600" dirty="0">
              <a:latin typeface="Century"/>
              <a:ea typeface="Calibri"/>
              <a:cs typeface="Mangal"/>
            </a:endParaRPr>
          </a:p>
          <a:p>
            <a:pPr marL="0" indent="0" algn="just">
              <a:lnSpc>
                <a:spcPct val="150000"/>
              </a:lnSpc>
              <a:buNone/>
            </a:pPr>
            <a:endParaRPr lang="en-US" dirty="0"/>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52102716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spcBef>
                <a:spcPts val="0"/>
              </a:spcBef>
              <a:buFont typeface="Symbol"/>
              <a:buChar char=""/>
            </a:pPr>
            <a:r>
              <a:rPr lang="en-GB" sz="1600" dirty="0">
                <a:latin typeface="Century" pitchFamily="18" charset="0"/>
                <a:ea typeface="Calibri"/>
                <a:cs typeface="Mangal"/>
              </a:rPr>
              <a:t>MIS is a computer system that allows the management of an organisation to make effective business decisions by proving timely and accurate information.</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dirty="0" smtClean="0">
                <a:latin typeface="Century" pitchFamily="18" charset="0"/>
                <a:ea typeface="Calibri"/>
                <a:cs typeface="Mangal"/>
              </a:rPr>
              <a:t>The </a:t>
            </a:r>
            <a:r>
              <a:rPr lang="en-GB" sz="1600" dirty="0">
                <a:latin typeface="Century" pitchFamily="18" charset="0"/>
                <a:ea typeface="Calibri"/>
                <a:cs typeface="Mangal"/>
              </a:rPr>
              <a:t>collection of facts and figures gathered from different sources is referred to as data. When data is processed, it becomes information.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dirty="0">
                <a:latin typeface="Century" pitchFamily="18" charset="0"/>
                <a:ea typeface="Calibri"/>
                <a:cs typeface="Mangal"/>
              </a:rPr>
              <a:t>An expert system is a computer-based system that used to solve expert-level problems. It functions through its two important components namely knowledge base and reasoning mechanism. </a:t>
            </a:r>
            <a:endParaRPr lang="en-US" sz="1600" dirty="0">
              <a:latin typeface="Century" pitchFamily="18" charset="0"/>
              <a:ea typeface="Calibri"/>
              <a:cs typeface="Mangal"/>
            </a:endParaRPr>
          </a:p>
          <a:p>
            <a:pPr lvl="0" algn="just">
              <a:lnSpc>
                <a:spcPct val="150000"/>
              </a:lnSpc>
              <a:spcBef>
                <a:spcPts val="0"/>
              </a:spcBef>
              <a:buFont typeface="Symbol"/>
              <a:buChar char=""/>
            </a:pPr>
            <a:r>
              <a:rPr lang="en-GB" sz="1600" dirty="0">
                <a:latin typeface="Century" pitchFamily="18" charset="0"/>
                <a:ea typeface="Calibri"/>
                <a:cs typeface="Mangal"/>
              </a:rPr>
              <a:t>DSS is a computerised system that helps managers in the decision-making process. It is divided into three phases namely intelligence phase, design phase, and choice phase. </a:t>
            </a:r>
            <a:endParaRPr lang="en-US" sz="1600" dirty="0">
              <a:latin typeface="Century" pitchFamily="18" charset="0"/>
              <a:ea typeface="Calibri"/>
              <a:cs typeface="Mangal"/>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70619812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983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US" sz="2400" b="1" dirty="0">
                <a:latin typeface="Century" panose="02040604050505020304" pitchFamily="18" charset="0"/>
              </a:rPr>
              <a:t>Major Contributors </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George E. Mayo</a:t>
            </a:r>
          </a:p>
          <a:p>
            <a:pPr algn="just">
              <a:lnSpc>
                <a:spcPct val="150000"/>
              </a:lnSpc>
            </a:pPr>
            <a:r>
              <a:rPr lang="en-GB" sz="1600" dirty="0" smtClean="0">
                <a:latin typeface="Century" pitchFamily="18" charset="0"/>
              </a:rPr>
              <a:t>He </a:t>
            </a:r>
            <a:r>
              <a:rPr lang="en-GB" sz="1600" dirty="0">
                <a:latin typeface="Century" pitchFamily="18" charset="0"/>
              </a:rPr>
              <a:t>is famous for his contribution in Hawthorne studies. </a:t>
            </a:r>
            <a:endParaRPr lang="en-GB" sz="1600" dirty="0" smtClean="0">
              <a:latin typeface="Century" pitchFamily="18" charset="0"/>
            </a:endParaRPr>
          </a:p>
          <a:p>
            <a:pPr algn="just">
              <a:lnSpc>
                <a:spcPct val="150000"/>
              </a:lnSpc>
            </a:pPr>
            <a:r>
              <a:rPr lang="en-GB" sz="1600" dirty="0">
                <a:latin typeface="Century" pitchFamily="18" charset="0"/>
              </a:rPr>
              <a:t>Mayo was involved in the project in 1929 and 1930, and interviewed the workers involved in the experiments. </a:t>
            </a:r>
            <a:endParaRPr lang="en-GB" sz="1600" dirty="0" smtClean="0">
              <a:latin typeface="Century" pitchFamily="18" charset="0"/>
            </a:endParaRPr>
          </a:p>
          <a:p>
            <a:pPr algn="just">
              <a:lnSpc>
                <a:spcPct val="150000"/>
              </a:lnSpc>
            </a:pPr>
            <a:r>
              <a:rPr lang="en-GB" sz="1600" dirty="0">
                <a:latin typeface="Century" pitchFamily="18" charset="0"/>
              </a:rPr>
              <a:t>The outcome of his findings in Hawthorne studies later gave way for the human relations movement. The movement focuses on the concept of job satisfaction, group norms, and leadership quality and their significance in the improvement of productivity.</a:t>
            </a:r>
            <a:endParaRPr lang="en-US" sz="1600" dirty="0">
              <a:latin typeface="Century" pitchFamily="18" charset="0"/>
            </a:endParaRPr>
          </a:p>
          <a:p>
            <a:pPr algn="just">
              <a:lnSpc>
                <a:spcPct val="150000"/>
              </a:lnSpc>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694913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1.Recent Developments in Management</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Just In Time and Lean Production</a:t>
            </a:r>
          </a:p>
          <a:p>
            <a:pPr algn="just">
              <a:lnSpc>
                <a:spcPct val="150000"/>
              </a:lnSpc>
            </a:pPr>
            <a:r>
              <a:rPr lang="en-GB" sz="1600" dirty="0">
                <a:latin typeface="Century" pitchFamily="18" charset="0"/>
              </a:rPr>
              <a:t>JIT is a philosophy of continuous improvement, wherein unused or waste resources are identified and removed. The technique of JIT was first used by an American organisation called Ford Motor Company during the 1920s. However, the technique is known as Japanese Innovation because it was popularised by Toyota Motor Corporation of Japan in 1954. </a:t>
            </a:r>
            <a:endParaRPr lang="en-GB" sz="1600" dirty="0" smtClean="0">
              <a:latin typeface="Century" pitchFamily="18" charset="0"/>
            </a:endParaRPr>
          </a:p>
          <a:p>
            <a:pPr algn="just">
              <a:lnSpc>
                <a:spcPct val="150000"/>
              </a:lnSpc>
            </a:pPr>
            <a:r>
              <a:rPr lang="en-US" sz="1600" dirty="0" smtClean="0">
                <a:latin typeface="Century" pitchFamily="18" charset="0"/>
              </a:rPr>
              <a:t>Lean </a:t>
            </a:r>
            <a:r>
              <a:rPr lang="en-US" sz="1600" dirty="0">
                <a:latin typeface="Century" pitchFamily="18" charset="0"/>
              </a:rPr>
              <a:t>manufacturing is a management philosophy that is based on eliminating the activities that do not add any value to the end product and finding efficiencies. In lean manufacturing, the approach of ‘less is better’ is adopted to produce goods on demand only. </a:t>
            </a:r>
            <a:endParaRPr lang="en-GB"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203405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2.Recent </a:t>
            </a:r>
            <a:r>
              <a:rPr lang="en-US" sz="2400" b="1" dirty="0">
                <a:latin typeface="Century" panose="02040604050505020304" pitchFamily="18" charset="0"/>
              </a:rPr>
              <a:t>Developments in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Some other Important Developments in Management </a:t>
            </a:r>
          </a:p>
          <a:p>
            <a:pPr marL="0" indent="0" algn="just">
              <a:lnSpc>
                <a:spcPct val="150000"/>
              </a:lnSpc>
              <a:buNone/>
            </a:pPr>
            <a:endParaRPr lang="en-US" sz="1800" dirty="0" smtClean="0">
              <a:latin typeface="Century" pitchFamily="18" charset="0"/>
            </a:endParaRPr>
          </a:p>
        </p:txBody>
      </p:sp>
      <p:graphicFrame>
        <p:nvGraphicFramePr>
          <p:cNvPr id="2" name="Diagram 1"/>
          <p:cNvGraphicFramePr/>
          <p:nvPr>
            <p:extLst>
              <p:ext uri="{D42A27DB-BD31-4B8C-83A1-F6EECF244321}">
                <p14:modId xmlns:p14="http://schemas.microsoft.com/office/powerpoint/2010/main" val="3738912"/>
              </p:ext>
            </p:extLst>
          </p:nvPr>
        </p:nvGraphicFramePr>
        <p:xfrm>
          <a:off x="1981200" y="2209800"/>
          <a:ext cx="5638800" cy="325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738730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3.Recent </a:t>
            </a:r>
            <a:r>
              <a:rPr lang="en-US" sz="2400" b="1" dirty="0">
                <a:latin typeface="Century" panose="02040604050505020304" pitchFamily="18" charset="0"/>
              </a:rPr>
              <a:t>Developments in Management</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rmAutofit/>
          </a:bodyPr>
          <a:lstStyle/>
          <a:p>
            <a:pPr marL="0" indent="0" algn="just">
              <a:lnSpc>
                <a:spcPct val="150000"/>
              </a:lnSpc>
              <a:buNone/>
            </a:pPr>
            <a:r>
              <a:rPr lang="en-US" sz="1800" dirty="0">
                <a:latin typeface="Century" pitchFamily="18" charset="0"/>
              </a:rPr>
              <a:t>Some other Important Developments in Management </a:t>
            </a:r>
          </a:p>
          <a:p>
            <a:pPr marL="0" indent="0" algn="just">
              <a:lnSpc>
                <a:spcPct val="150000"/>
              </a:lnSpc>
              <a:buNone/>
            </a:pPr>
            <a:r>
              <a:rPr lang="en-US" sz="1600" b="1" dirty="0" smtClean="0">
                <a:latin typeface="Century" pitchFamily="18" charset="0"/>
              </a:rPr>
              <a:t>5S</a:t>
            </a:r>
            <a:r>
              <a:rPr lang="en-US" sz="1600" dirty="0" smtClean="0">
                <a:latin typeface="Century" pitchFamily="18" charset="0"/>
              </a:rPr>
              <a:t>: It is a waste eliminating technique used in organisations to improve production efficiency. This technique comprises Japanese words beginning with ‘S.’</a:t>
            </a:r>
          </a:p>
          <a:p>
            <a:pPr algn="just">
              <a:lnSpc>
                <a:spcPct val="150000"/>
              </a:lnSpc>
            </a:pPr>
            <a:r>
              <a:rPr lang="en-US" sz="1600" b="1" dirty="0" err="1" smtClean="0">
                <a:latin typeface="Century" pitchFamily="18" charset="0"/>
              </a:rPr>
              <a:t>Seiri</a:t>
            </a:r>
            <a:r>
              <a:rPr lang="en-US" sz="1600" b="1" dirty="0" smtClean="0">
                <a:latin typeface="Century" pitchFamily="18" charset="0"/>
              </a:rPr>
              <a:t> (Sort): </a:t>
            </a:r>
            <a:r>
              <a:rPr lang="en-US" sz="1600" dirty="0" smtClean="0">
                <a:latin typeface="Century" pitchFamily="18" charset="0"/>
              </a:rPr>
              <a:t>It refers to </a:t>
            </a:r>
            <a:r>
              <a:rPr lang="en-US" sz="1600" dirty="0" err="1" smtClean="0">
                <a:latin typeface="Century" pitchFamily="18" charset="0"/>
              </a:rPr>
              <a:t>organising</a:t>
            </a:r>
            <a:r>
              <a:rPr lang="en-US" sz="1600" dirty="0" smtClean="0">
                <a:latin typeface="Century" pitchFamily="18" charset="0"/>
              </a:rPr>
              <a:t> the work area in such a manner that all the unnecessary items are eliminated. </a:t>
            </a:r>
          </a:p>
          <a:p>
            <a:pPr algn="just">
              <a:lnSpc>
                <a:spcPct val="150000"/>
              </a:lnSpc>
            </a:pPr>
            <a:r>
              <a:rPr lang="en-US" sz="1600" b="1" dirty="0" err="1" smtClean="0">
                <a:latin typeface="Century" pitchFamily="18" charset="0"/>
              </a:rPr>
              <a:t>Seiton</a:t>
            </a:r>
            <a:r>
              <a:rPr lang="en-US" sz="1600" b="1" dirty="0" smtClean="0">
                <a:latin typeface="Century" pitchFamily="18" charset="0"/>
              </a:rPr>
              <a:t> (Straighten): </a:t>
            </a:r>
            <a:r>
              <a:rPr lang="en-US" sz="1600" dirty="0" smtClean="0">
                <a:latin typeface="Century" pitchFamily="18" charset="0"/>
              </a:rPr>
              <a:t>It refers to arranging all the required items in an accessible range for users and substitutes too. </a:t>
            </a:r>
          </a:p>
          <a:p>
            <a:pPr algn="just">
              <a:lnSpc>
                <a:spcPct val="150000"/>
              </a:lnSpc>
            </a:pPr>
            <a:r>
              <a:rPr lang="en-US" sz="1600" b="1" dirty="0" err="1" smtClean="0">
                <a:latin typeface="Century" pitchFamily="18" charset="0"/>
              </a:rPr>
              <a:t>Seiso</a:t>
            </a:r>
            <a:r>
              <a:rPr lang="en-US" sz="1600" b="1" dirty="0" smtClean="0">
                <a:latin typeface="Century" pitchFamily="18" charset="0"/>
              </a:rPr>
              <a:t> (Shine):  </a:t>
            </a:r>
            <a:r>
              <a:rPr lang="en-US" sz="1600" dirty="0" smtClean="0">
                <a:latin typeface="Century" pitchFamily="18" charset="0"/>
              </a:rPr>
              <a:t>It refers to keeping machines, equipment, and tools clean. </a:t>
            </a:r>
          </a:p>
          <a:p>
            <a:pPr algn="just">
              <a:lnSpc>
                <a:spcPct val="150000"/>
              </a:lnSpc>
            </a:pPr>
            <a:r>
              <a:rPr lang="en-US" sz="1600" b="1" dirty="0" err="1" smtClean="0">
                <a:latin typeface="Century" pitchFamily="18" charset="0"/>
              </a:rPr>
              <a:t>Seiketsu</a:t>
            </a:r>
            <a:r>
              <a:rPr lang="en-US" sz="1600" b="1" dirty="0" smtClean="0">
                <a:latin typeface="Century" pitchFamily="18" charset="0"/>
              </a:rPr>
              <a:t> (</a:t>
            </a:r>
            <a:r>
              <a:rPr lang="en-US" sz="1600" b="1" dirty="0" err="1" smtClean="0">
                <a:latin typeface="Century" pitchFamily="18" charset="0"/>
              </a:rPr>
              <a:t>Standardise</a:t>
            </a:r>
            <a:r>
              <a:rPr lang="en-US" sz="1600" b="1" dirty="0" smtClean="0">
                <a:latin typeface="Century" pitchFamily="18" charset="0"/>
              </a:rPr>
              <a:t>): </a:t>
            </a:r>
            <a:r>
              <a:rPr lang="en-US" sz="1600" dirty="0" smtClean="0">
                <a:latin typeface="Century" pitchFamily="18" charset="0"/>
              </a:rPr>
              <a:t>It refers to </a:t>
            </a:r>
            <a:r>
              <a:rPr lang="en-US" sz="1600" dirty="0" err="1" smtClean="0">
                <a:latin typeface="Century" pitchFamily="18" charset="0"/>
              </a:rPr>
              <a:t>standardising</a:t>
            </a:r>
            <a:r>
              <a:rPr lang="en-US" sz="1600" dirty="0" smtClean="0">
                <a:latin typeface="Century" pitchFamily="18" charset="0"/>
              </a:rPr>
              <a:t> the practices so that they are similar across all the workstations that indulge in same type of job. </a:t>
            </a:r>
          </a:p>
          <a:p>
            <a:pPr algn="just">
              <a:lnSpc>
                <a:spcPct val="150000"/>
              </a:lnSpc>
            </a:pPr>
            <a:r>
              <a:rPr lang="en-US" sz="1600" b="1" dirty="0" err="1" smtClean="0">
                <a:latin typeface="Century" pitchFamily="18" charset="0"/>
              </a:rPr>
              <a:t>Shitsuke</a:t>
            </a:r>
            <a:r>
              <a:rPr lang="en-US" sz="1600" b="1" dirty="0" smtClean="0">
                <a:latin typeface="Century" pitchFamily="18" charset="0"/>
              </a:rPr>
              <a:t> </a:t>
            </a:r>
            <a:r>
              <a:rPr lang="en-US" sz="1600" b="1" dirty="0">
                <a:latin typeface="Century" pitchFamily="18" charset="0"/>
              </a:rPr>
              <a:t>(Sustain): </a:t>
            </a:r>
            <a:r>
              <a:rPr lang="en-US" sz="1600" dirty="0">
                <a:latin typeface="Century" pitchFamily="18" charset="0"/>
              </a:rPr>
              <a:t>It refers to continuing the process of improvement. </a:t>
            </a:r>
            <a:endParaRPr lang="en-US" sz="1600" dirty="0" smtClean="0">
              <a:latin typeface="Century" pitchFamily="18" charset="0"/>
            </a:endParaRPr>
          </a:p>
          <a:p>
            <a:pPr>
              <a:lnSpc>
                <a:spcPct val="150000"/>
              </a:lnSpc>
            </a:pP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405156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anose="02040604050505020304" pitchFamily="18" charset="0"/>
              </a:rPr>
              <a:t>3.Recent Developments in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Some other Important Developments in Management </a:t>
            </a:r>
          </a:p>
          <a:p>
            <a:pPr marL="0" indent="0" algn="just">
              <a:lnSpc>
                <a:spcPct val="150000"/>
              </a:lnSpc>
              <a:buNone/>
            </a:pPr>
            <a:r>
              <a:rPr lang="en-GB" sz="1600" b="1" dirty="0" smtClean="0">
                <a:latin typeface="Century" pitchFamily="18" charset="0"/>
              </a:rPr>
              <a:t>Six Sigma</a:t>
            </a:r>
            <a:r>
              <a:rPr lang="en-GB" sz="1600" dirty="0" smtClean="0">
                <a:latin typeface="Century" pitchFamily="18" charset="0"/>
              </a:rPr>
              <a:t>: </a:t>
            </a:r>
            <a:r>
              <a:rPr lang="en-US" sz="1600" dirty="0">
                <a:latin typeface="Century" pitchFamily="18" charset="0"/>
              </a:rPr>
              <a:t>It is a technique that lays emphasis on measuring the quality to attain perfection. Six Sigma was developed at Motorola in 1986 for improving processes. . In the process of Six Sigma, 99.99966% of the products manufactured are statistically </a:t>
            </a:r>
            <a:r>
              <a:rPr lang="en-US" sz="1600" dirty="0" smtClean="0">
                <a:latin typeface="Century" pitchFamily="18" charset="0"/>
              </a:rPr>
              <a:t>expected </a:t>
            </a:r>
            <a:r>
              <a:rPr lang="en-US" sz="1600" dirty="0">
                <a:latin typeface="Century" pitchFamily="18" charset="0"/>
              </a:rPr>
              <a:t>to be free of defects (3.4 defective parts/million). </a:t>
            </a:r>
            <a:endParaRPr lang="en-US" sz="1600" dirty="0" smtClean="0">
              <a:latin typeface="Century" pitchFamily="18" charset="0"/>
            </a:endParaRPr>
          </a:p>
          <a:p>
            <a:pPr marL="0" indent="0" algn="just">
              <a:lnSpc>
                <a:spcPct val="150000"/>
              </a:lnSpc>
              <a:buNone/>
            </a:pPr>
            <a:r>
              <a:rPr lang="en-US" sz="1600" b="1" dirty="0" smtClean="0">
                <a:latin typeface="Century" pitchFamily="18" charset="0"/>
              </a:rPr>
              <a:t>Kaizen</a:t>
            </a:r>
            <a:r>
              <a:rPr lang="en-US" sz="1600" b="1" dirty="0">
                <a:latin typeface="Century" pitchFamily="18" charset="0"/>
              </a:rPr>
              <a:t>: </a:t>
            </a:r>
            <a:r>
              <a:rPr lang="en-US" sz="1600" dirty="0">
                <a:latin typeface="Century" pitchFamily="18" charset="0"/>
              </a:rPr>
              <a:t>It is a Japanese word which means "improvement" or "change for the best.” It can be described as a philosophy or practice that </a:t>
            </a:r>
            <a:r>
              <a:rPr lang="en-US" sz="1600" dirty="0" err="1">
                <a:latin typeface="Century" pitchFamily="18" charset="0"/>
              </a:rPr>
              <a:t>emphasises</a:t>
            </a:r>
            <a:r>
              <a:rPr lang="en-US" sz="1600" dirty="0">
                <a:latin typeface="Century" pitchFamily="18" charset="0"/>
              </a:rPr>
              <a:t> continuous improvement of processes in manufacturing, engineering, and business management. </a:t>
            </a:r>
            <a:endParaRPr lang="en-GB" sz="1600" dirty="0" smtClean="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091165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US" sz="1600" dirty="0" smtClean="0">
                <a:latin typeface="Century" pitchFamily="18" charset="0"/>
              </a:rPr>
              <a:t>Management </a:t>
            </a:r>
            <a:r>
              <a:rPr lang="en-US" sz="1600" dirty="0">
                <a:latin typeface="Century" pitchFamily="18" charset="0"/>
              </a:rPr>
              <a:t>is a process of defining and creating an environment where people can work together to achieve specified goals and objectives. </a:t>
            </a:r>
            <a:endParaRPr lang="en-US" sz="1600" dirty="0" smtClean="0">
              <a:latin typeface="Century" pitchFamily="18" charset="0"/>
            </a:endParaRPr>
          </a:p>
          <a:p>
            <a:pPr lvl="0" algn="just">
              <a:lnSpc>
                <a:spcPct val="150000"/>
              </a:lnSpc>
            </a:pPr>
            <a:r>
              <a:rPr lang="en-US" sz="1600" dirty="0" smtClean="0">
                <a:latin typeface="Century" pitchFamily="18" charset="0"/>
              </a:rPr>
              <a:t>The </a:t>
            </a:r>
            <a:r>
              <a:rPr lang="en-US" sz="1600" dirty="0">
                <a:latin typeface="Century" pitchFamily="18" charset="0"/>
              </a:rPr>
              <a:t>emergence of the management concept is attributed to the industrial revolution which was a shift from manual production methods to new manufacturing processes. </a:t>
            </a:r>
            <a:endParaRPr lang="en-US" sz="1600" dirty="0" smtClean="0">
              <a:latin typeface="Century" pitchFamily="18" charset="0"/>
            </a:endParaRPr>
          </a:p>
          <a:p>
            <a:pPr lvl="0" algn="just">
              <a:lnSpc>
                <a:spcPct val="150000"/>
              </a:lnSpc>
            </a:pPr>
            <a:r>
              <a:rPr lang="en-US" sz="1600" dirty="0" smtClean="0">
                <a:latin typeface="Century" pitchFamily="18" charset="0"/>
              </a:rPr>
              <a:t>In </a:t>
            </a:r>
            <a:r>
              <a:rPr lang="en-US" sz="1600" dirty="0">
                <a:latin typeface="Century" pitchFamily="18" charset="0"/>
              </a:rPr>
              <a:t>order to study management, two important approaches have been developed, namely classical approach and modern approach</a:t>
            </a:r>
            <a:r>
              <a:rPr lang="en-US" sz="1600" dirty="0" smtClean="0">
                <a:latin typeface="Century" pitchFamily="18" charset="0"/>
              </a:rPr>
              <a:t>.</a:t>
            </a:r>
            <a:endParaRPr lang="en-US" sz="1600" dirty="0">
              <a:latin typeface="Century" pitchFamily="18" charset="0"/>
            </a:endParaRPr>
          </a:p>
          <a:p>
            <a:pPr lvl="0" algn="just">
              <a:lnSpc>
                <a:spcPct val="150000"/>
              </a:lnSpc>
            </a:pPr>
            <a:r>
              <a:rPr lang="en-US" sz="1600" dirty="0" smtClean="0">
                <a:latin typeface="Century" pitchFamily="18" charset="0"/>
              </a:rPr>
              <a:t>There </a:t>
            </a:r>
            <a:r>
              <a:rPr lang="en-US" sz="1600" dirty="0">
                <a:latin typeface="Century" pitchFamily="18" charset="0"/>
              </a:rPr>
              <a:t>have been many contributions to the field of management. Some of the notable scholars who have developed different concepts in management are Charles Babbage, Fredrick W. Taylor, Henry Laurence Gantt, Henry </a:t>
            </a:r>
            <a:r>
              <a:rPr lang="en-US" sz="1600" dirty="0" err="1">
                <a:latin typeface="Century" pitchFamily="18" charset="0"/>
              </a:rPr>
              <a:t>Fayol</a:t>
            </a:r>
            <a:r>
              <a:rPr lang="en-US" sz="1600" dirty="0">
                <a:latin typeface="Century" pitchFamily="18" charset="0"/>
              </a:rPr>
              <a:t>, Robert Owen, Max Webber, and George E. M</a:t>
            </a:r>
            <a:r>
              <a:rPr lang="en-US" sz="1600" dirty="0"/>
              <a:t>ayo.</a:t>
            </a: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730024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Course Introduction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algn="just">
              <a:lnSpc>
                <a:spcPct val="150000"/>
              </a:lnSpc>
            </a:pPr>
            <a:r>
              <a:rPr lang="en-GB" sz="1600" dirty="0">
                <a:latin typeface="Century" pitchFamily="18" charset="0"/>
              </a:rPr>
              <a:t>Management is a universal phenomenon and is concerned with all the aspects of an organisation’s functioning. </a:t>
            </a:r>
            <a:endParaRPr lang="en-GB" sz="1600" dirty="0" smtClean="0">
              <a:latin typeface="Century" pitchFamily="18" charset="0"/>
            </a:endParaRPr>
          </a:p>
          <a:p>
            <a:pPr algn="just">
              <a:lnSpc>
                <a:spcPct val="150000"/>
              </a:lnSpc>
            </a:pPr>
            <a:r>
              <a:rPr lang="en-GB" sz="1600" dirty="0" smtClean="0">
                <a:latin typeface="Century" pitchFamily="18" charset="0"/>
              </a:rPr>
              <a:t>The </a:t>
            </a:r>
            <a:r>
              <a:rPr lang="en-GB" sz="1600" dirty="0">
                <a:latin typeface="Century" pitchFamily="18" charset="0"/>
              </a:rPr>
              <a:t>success of an organisation depends a great deal on the effectiveness of management. The main objective of management is to draw maximum output out of minimum efforts and resources. Therefore, every organisation must ensure effective management. </a:t>
            </a:r>
            <a:endParaRPr lang="en-GB" sz="1600" dirty="0" smtClean="0">
              <a:latin typeface="Century" pitchFamily="18" charset="0"/>
            </a:endParaRPr>
          </a:p>
          <a:p>
            <a:pPr algn="just">
              <a:lnSpc>
                <a:spcPct val="150000"/>
              </a:lnSpc>
            </a:pPr>
            <a:r>
              <a:rPr lang="en-GB" sz="1600" dirty="0" smtClean="0">
                <a:latin typeface="Century" pitchFamily="18" charset="0"/>
              </a:rPr>
              <a:t>Efficiency </a:t>
            </a:r>
            <a:r>
              <a:rPr lang="en-GB" sz="1600" dirty="0">
                <a:latin typeface="Century" pitchFamily="18" charset="0"/>
              </a:rPr>
              <a:t>and effectiveness are the two important aspects of successful management. This is because management is a problem-solving process of effectively achieving the objectives by efficient use of resources</a:t>
            </a:r>
            <a:r>
              <a:rPr lang="en-GB" sz="1600" dirty="0" smtClean="0">
                <a:latin typeface="Century" pitchFamily="18" charset="0"/>
              </a:rPr>
              <a:t>.</a:t>
            </a:r>
          </a:p>
          <a:p>
            <a:pPr algn="just">
              <a:lnSpc>
                <a:spcPct val="150000"/>
              </a:lnSpc>
            </a:pPr>
            <a:r>
              <a:rPr lang="en-GB" sz="1600" dirty="0">
                <a:latin typeface="Century" pitchFamily="18" charset="0"/>
              </a:rPr>
              <a:t>In an organisation, management is operated through a number of functions called management functions. These </a:t>
            </a:r>
            <a:r>
              <a:rPr lang="en-GB" sz="1600" dirty="0" smtClean="0">
                <a:latin typeface="Century" pitchFamily="18" charset="0"/>
              </a:rPr>
              <a:t>functions are </a:t>
            </a:r>
            <a:r>
              <a:rPr lang="en-US" sz="1600" dirty="0" smtClean="0">
                <a:latin typeface="Century" pitchFamily="18" charset="0"/>
              </a:rPr>
              <a:t>planning, </a:t>
            </a:r>
            <a:r>
              <a:rPr lang="en-US" sz="1600" dirty="0" err="1">
                <a:latin typeface="Century" pitchFamily="18" charset="0"/>
              </a:rPr>
              <a:t>organising</a:t>
            </a:r>
            <a:r>
              <a:rPr lang="en-US" sz="1600" dirty="0">
                <a:latin typeface="Century" pitchFamily="18" charset="0"/>
              </a:rPr>
              <a:t>, staffing, directing and </a:t>
            </a:r>
            <a:r>
              <a:rPr lang="en-US" sz="1600" dirty="0" smtClean="0">
                <a:latin typeface="Century" pitchFamily="18" charset="0"/>
              </a:rPr>
              <a:t>controlling.</a:t>
            </a:r>
            <a:endParaRPr lang="en-US" sz="1600" dirty="0">
              <a:latin typeface="Century" pitchFamily="18" charset="0"/>
            </a:endParaRPr>
          </a:p>
          <a:p>
            <a:pPr algn="just">
              <a:lnSpc>
                <a:spcPct val="150000"/>
              </a:lnSpc>
            </a:pPr>
            <a:endParaRPr lang="en-GB" sz="1600" dirty="0" smtClean="0">
              <a:latin typeface="Century" pitchFamily="18" charset="0"/>
            </a:endParaRPr>
          </a:p>
        </p:txBody>
      </p:sp>
    </p:spTree>
    <p:extLst>
      <p:ext uri="{BB962C8B-B14F-4D97-AF65-F5344CB8AC3E}">
        <p14:creationId xmlns:p14="http://schemas.microsoft.com/office/powerpoint/2010/main" val="288960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54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2: Nature of Management </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80316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934229713"/>
              </p:ext>
            </p:extLst>
          </p:nvPr>
        </p:nvGraphicFramePr>
        <p:xfrm>
          <a:off x="228600" y="350520"/>
          <a:ext cx="8686800" cy="5364480"/>
        </p:xfrm>
        <a:graphic>
          <a:graphicData uri="http://schemas.openxmlformats.org/drawingml/2006/table">
            <a:tbl>
              <a:tblPr firstRow="1" bandRow="1">
                <a:tableStyleId>{9DCAF9ED-07DC-4A11-8D7F-57B35C25682E}</a:tableStyleId>
              </a:tblPr>
              <a:tblGrid>
                <a:gridCol w="1206500"/>
                <a:gridCol w="2010834"/>
                <a:gridCol w="3297766"/>
                <a:gridCol w="2171700"/>
              </a:tblGrid>
              <a:tr h="370840">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370840">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34</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0" kern="1200" dirty="0" smtClean="0">
                          <a:solidFill>
                            <a:schemeClr val="dk1"/>
                          </a:solidFill>
                          <a:effectLst/>
                          <a:latin typeface="Century" pitchFamily="18" charset="0"/>
                          <a:ea typeface="+mn-ea"/>
                          <a:cs typeface="+mn-cs"/>
                          <a:hlinkClick r:id="rId3" action="ppaction://hlinksldjump"/>
                        </a:rPr>
                        <a:t>Definition of Management</a:t>
                      </a:r>
                      <a:endParaRPr lang="en-US" sz="1600" b="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35</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r>
                        <a:rPr lang="en-US" sz="1600" b="0" kern="1200" dirty="0" smtClean="0">
                          <a:solidFill>
                            <a:schemeClr val="dk1"/>
                          </a:solidFill>
                          <a:effectLst/>
                          <a:latin typeface="Century" pitchFamily="18" charset="0"/>
                          <a:ea typeface="+mn-ea"/>
                          <a:cs typeface="+mn-cs"/>
                          <a:hlinkClick r:id="rId4" action="ppaction://hlinksldjump"/>
                        </a:rPr>
                        <a:t>Nature and Purpose of Management</a:t>
                      </a:r>
                      <a:endParaRPr lang="en-US" sz="1600" b="0" kern="1200" dirty="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36-39</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r>
                        <a:rPr lang="en-US" sz="1600" b="0" kern="1200" dirty="0" smtClean="0">
                          <a:solidFill>
                            <a:schemeClr val="dk1"/>
                          </a:solidFill>
                          <a:effectLst/>
                          <a:latin typeface="Century" pitchFamily="18" charset="0"/>
                          <a:ea typeface="+mn-ea"/>
                          <a:cs typeface="+mn-cs"/>
                          <a:hlinkClick r:id="rId5" action="ppaction://hlinksldjump"/>
                        </a:rPr>
                        <a:t>Functions of Management</a:t>
                      </a:r>
                      <a:endParaRPr lang="en-US" sz="1600" b="0" kern="1200" dirty="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40-42</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5 </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solidFill>
                          <a:schemeClr val="bg1"/>
                        </a:solidFill>
                        <a:latin typeface="Century" pitchFamily="18" charset="0"/>
                      </a:endParaRPr>
                    </a:p>
                  </a:txBody>
                  <a:tcPr/>
                </a:tc>
                <a:tc>
                  <a:txBody>
                    <a:bodyPr/>
                    <a:lstStyle/>
                    <a:p>
                      <a:r>
                        <a:rPr lang="en-US" sz="1600" b="0" kern="1200" dirty="0" smtClean="0">
                          <a:solidFill>
                            <a:schemeClr val="dk1"/>
                          </a:solidFill>
                          <a:effectLst/>
                          <a:latin typeface="Century" pitchFamily="18" charset="0"/>
                          <a:ea typeface="+mn-ea"/>
                          <a:cs typeface="+mn-cs"/>
                          <a:hlinkClick r:id="rId6" action="ppaction://hlinksldjump"/>
                        </a:rPr>
                        <a:t>Role of Management in Society</a:t>
                      </a:r>
                      <a:endParaRPr lang="en-US" sz="1600" b="0" kern="1200" dirty="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43-45</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solidFill>
                            <a:schemeClr val="tx1"/>
                          </a:solidFill>
                          <a:latin typeface="Century" pitchFamily="18" charset="0"/>
                        </a:rPr>
                        <a:t>6</a:t>
                      </a:r>
                      <a:endParaRPr lang="en-GB" sz="1600" dirty="0">
                        <a:solidFill>
                          <a:schemeClr val="tx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Topic 5</a:t>
                      </a:r>
                      <a:endParaRPr lang="en-GB" sz="1600" dirty="0">
                        <a:solidFill>
                          <a:schemeClr val="bg1"/>
                        </a:solidFill>
                        <a:latin typeface="Century"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Century" pitchFamily="18" charset="0"/>
                          <a:ea typeface="+mn-ea"/>
                          <a:cs typeface="+mn-cs"/>
                          <a:hlinkClick r:id="rId7" action="ppaction://hlinksldjump"/>
                        </a:rPr>
                        <a:t>Management and Administration</a:t>
                      </a:r>
                      <a:endParaRPr lang="en-US" sz="1600" b="0" kern="1200" dirty="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46-49</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solidFill>
                            <a:schemeClr val="tx1"/>
                          </a:solidFill>
                          <a:latin typeface="Century" pitchFamily="18" charset="0"/>
                        </a:rPr>
                        <a:t>7</a:t>
                      </a:r>
                      <a:endParaRPr lang="en-GB" sz="1600" dirty="0">
                        <a:solidFill>
                          <a:schemeClr val="tx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Topic 6</a:t>
                      </a:r>
                      <a:endParaRPr lang="en-GB" sz="1600" dirty="0">
                        <a:solidFill>
                          <a:schemeClr val="bg1"/>
                        </a:solidFill>
                        <a:latin typeface="Century"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Century" pitchFamily="18" charset="0"/>
                          <a:ea typeface="+mn-ea"/>
                          <a:cs typeface="+mn-cs"/>
                          <a:hlinkClick r:id="rId8" action="ppaction://hlinksldjump"/>
                        </a:rPr>
                        <a:t>Management as a Profession</a:t>
                      </a:r>
                      <a:endParaRPr lang="en-US" sz="1600" b="0" kern="1200" dirty="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50-52</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solidFill>
                            <a:schemeClr val="dk1"/>
                          </a:solidFill>
                          <a:latin typeface="Century" pitchFamily="18" charset="0"/>
                        </a:rPr>
                        <a:t>8</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9"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53</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1286587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lvl="0" algn="just">
              <a:lnSpc>
                <a:spcPct val="150000"/>
              </a:lnSpc>
            </a:pPr>
            <a:r>
              <a:rPr lang="en-GB" sz="1600" dirty="0">
                <a:latin typeface="Century" pitchFamily="18" charset="0"/>
              </a:rPr>
              <a:t>Define management</a:t>
            </a:r>
            <a:endParaRPr lang="en-US" sz="1600" dirty="0">
              <a:latin typeface="Century" pitchFamily="18" charset="0"/>
            </a:endParaRPr>
          </a:p>
          <a:p>
            <a:pPr lvl="0" algn="just">
              <a:lnSpc>
                <a:spcPct val="150000"/>
              </a:lnSpc>
            </a:pPr>
            <a:r>
              <a:rPr lang="en-GB" sz="1600" dirty="0">
                <a:latin typeface="Century" pitchFamily="18" charset="0"/>
              </a:rPr>
              <a:t>Discuss the nature and purpose of management </a:t>
            </a:r>
            <a:endParaRPr lang="en-US" sz="1600" dirty="0">
              <a:latin typeface="Century" pitchFamily="18" charset="0"/>
            </a:endParaRPr>
          </a:p>
          <a:p>
            <a:pPr lvl="0" algn="just">
              <a:lnSpc>
                <a:spcPct val="150000"/>
              </a:lnSpc>
            </a:pPr>
            <a:r>
              <a:rPr lang="en-GB" sz="1600" dirty="0">
                <a:latin typeface="Century" pitchFamily="18" charset="0"/>
              </a:rPr>
              <a:t>List the functions of management</a:t>
            </a:r>
            <a:endParaRPr lang="en-US" sz="1600" dirty="0">
              <a:latin typeface="Century" pitchFamily="18" charset="0"/>
            </a:endParaRPr>
          </a:p>
          <a:p>
            <a:pPr lvl="0" algn="just">
              <a:lnSpc>
                <a:spcPct val="150000"/>
              </a:lnSpc>
            </a:pPr>
            <a:r>
              <a:rPr lang="en-GB" sz="1600" dirty="0">
                <a:latin typeface="Century" pitchFamily="18" charset="0"/>
              </a:rPr>
              <a:t>State the role of management in society</a:t>
            </a:r>
            <a:endParaRPr lang="en-US" sz="1600" dirty="0">
              <a:latin typeface="Century" pitchFamily="18" charset="0"/>
            </a:endParaRPr>
          </a:p>
          <a:p>
            <a:pPr lvl="0" algn="just">
              <a:lnSpc>
                <a:spcPct val="150000"/>
              </a:lnSpc>
            </a:pPr>
            <a:r>
              <a:rPr lang="en-GB" sz="1600" dirty="0">
                <a:latin typeface="Century" pitchFamily="18" charset="0"/>
              </a:rPr>
              <a:t>Relate management with administration</a:t>
            </a:r>
            <a:endParaRPr lang="en-US" sz="1600" dirty="0">
              <a:latin typeface="Century" pitchFamily="18" charset="0"/>
            </a:endParaRPr>
          </a:p>
          <a:p>
            <a:pPr lvl="0" algn="just">
              <a:lnSpc>
                <a:spcPct val="150000"/>
              </a:lnSpc>
            </a:pPr>
            <a:r>
              <a:rPr lang="en-GB" sz="1600" dirty="0">
                <a:latin typeface="Century" pitchFamily="18" charset="0"/>
              </a:rPr>
              <a:t>Discuss management as a profession</a:t>
            </a:r>
            <a:endParaRPr lang="en-US" sz="1600" dirty="0">
              <a:latin typeface="Century" pitchFamily="18" charset="0"/>
            </a:endParaRPr>
          </a:p>
          <a:p>
            <a:pPr marL="0" indent="0" algn="just">
              <a:lnSpc>
                <a:spcPct val="150000"/>
              </a:lnSpc>
              <a:buNone/>
            </a:pPr>
            <a:endParaRPr lang="en-US" sz="1600" dirty="0">
              <a:latin typeface="Century" pitchFamily="18" charset="0"/>
            </a:endParaRPr>
          </a:p>
        </p:txBody>
      </p:sp>
      <p:sp>
        <p:nvSpPr>
          <p:cNvPr id="7" name="Action Button: Home 6">
            <a:hlinkClick r:id="rId5"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337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Definition of Management</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Management is a process of creating and maintaining an environment where individuals work together to achieve certain goals by using the available resources optimally. </a:t>
            </a:r>
            <a:endParaRPr lang="en-GB" sz="1600" dirty="0" smtClean="0">
              <a:latin typeface="Century" pitchFamily="18" charset="0"/>
            </a:endParaRPr>
          </a:p>
          <a:p>
            <a:pPr algn="just">
              <a:lnSpc>
                <a:spcPct val="150000"/>
              </a:lnSpc>
            </a:pPr>
            <a:r>
              <a:rPr lang="en-GB" sz="1600" dirty="0" smtClean="0">
                <a:latin typeface="Century" pitchFamily="18" charset="0"/>
              </a:rPr>
              <a:t>It </a:t>
            </a:r>
            <a:r>
              <a:rPr lang="en-GB" sz="1600" dirty="0">
                <a:latin typeface="Century" pitchFamily="18" charset="0"/>
              </a:rPr>
              <a:t>is an integral part of every organisation as it helps in planning and coordinating the activities of the organisation. </a:t>
            </a:r>
            <a:endParaRPr lang="en-GB" sz="1600" dirty="0" smtClean="0">
              <a:latin typeface="Century" pitchFamily="18" charset="0"/>
            </a:endParaRPr>
          </a:p>
          <a:p>
            <a:pPr algn="just">
              <a:lnSpc>
                <a:spcPct val="150000"/>
              </a:lnSpc>
            </a:pPr>
            <a:r>
              <a:rPr lang="en-US" sz="1600" dirty="0">
                <a:latin typeface="Century" pitchFamily="18" charset="0"/>
              </a:rPr>
              <a:t>According to American Management Association, “</a:t>
            </a:r>
            <a:r>
              <a:rPr lang="en-US" sz="1600" i="1" dirty="0">
                <a:latin typeface="Century" pitchFamily="18" charset="0"/>
              </a:rPr>
              <a:t>Management is guiding human and physical resources into dynamic organizational units which attain their objectives to the satisfaction of those served and with a high degree of morale and sense of attainment on the part of those rendering service.”</a:t>
            </a:r>
            <a:endParaRPr lang="en-GB" sz="1600" i="1" dirty="0" smtClean="0">
              <a:latin typeface="Century" pitchFamily="18" charset="0"/>
            </a:endParaRPr>
          </a:p>
          <a:p>
            <a:pPr algn="just">
              <a:lnSpc>
                <a:spcPct val="150000"/>
              </a:lnSpc>
            </a:pPr>
            <a:endParaRPr lang="en-GB"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82928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1. Nature and Purpose of Management</a:t>
            </a: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a:latin typeface="Century" pitchFamily="18" charset="0"/>
              </a:rPr>
              <a:t>The following characteristics of management highlights its nature: </a:t>
            </a:r>
          </a:p>
          <a:p>
            <a:pPr algn="just">
              <a:lnSpc>
                <a:spcPct val="150000"/>
              </a:lnSpc>
            </a:pPr>
            <a:r>
              <a:rPr lang="en-GB" sz="1600" dirty="0">
                <a:latin typeface="Century" pitchFamily="18" charset="0"/>
              </a:rPr>
              <a:t>Management is goal oriented and purposive</a:t>
            </a:r>
          </a:p>
          <a:p>
            <a:pPr algn="just">
              <a:lnSpc>
                <a:spcPct val="150000"/>
              </a:lnSpc>
            </a:pPr>
            <a:r>
              <a:rPr lang="en-GB" sz="1600" dirty="0">
                <a:latin typeface="Century" pitchFamily="18" charset="0"/>
              </a:rPr>
              <a:t>Management is universal</a:t>
            </a:r>
          </a:p>
          <a:p>
            <a:pPr algn="just">
              <a:lnSpc>
                <a:spcPct val="150000"/>
              </a:lnSpc>
            </a:pPr>
            <a:r>
              <a:rPr lang="en-GB" sz="1600" dirty="0">
                <a:latin typeface="Century" pitchFamily="18" charset="0"/>
              </a:rPr>
              <a:t>Management is continuous</a:t>
            </a:r>
          </a:p>
          <a:p>
            <a:pPr algn="just">
              <a:lnSpc>
                <a:spcPct val="150000"/>
              </a:lnSpc>
            </a:pPr>
            <a:r>
              <a:rPr lang="en-GB" sz="1600" dirty="0">
                <a:latin typeface="Century" pitchFamily="18" charset="0"/>
              </a:rPr>
              <a:t>Management is a group activity</a:t>
            </a:r>
          </a:p>
          <a:p>
            <a:pPr algn="just">
              <a:lnSpc>
                <a:spcPct val="150000"/>
              </a:lnSpc>
            </a:pPr>
            <a:r>
              <a:rPr lang="en-GB" sz="1600" dirty="0">
                <a:latin typeface="Century" pitchFamily="18" charset="0"/>
              </a:rPr>
              <a:t>Management is intangible</a:t>
            </a:r>
          </a:p>
          <a:p>
            <a:pPr algn="just">
              <a:lnSpc>
                <a:spcPct val="150000"/>
              </a:lnSpc>
            </a:pPr>
            <a:endParaRPr lang="en-GB" sz="1600" dirty="0">
              <a:latin typeface="Century" pitchFamily="18" charset="0"/>
            </a:endParaRPr>
          </a:p>
          <a:p>
            <a:pPr marL="0" indent="0" algn="just">
              <a:lnSpc>
                <a:spcPct val="150000"/>
              </a:lnSpc>
              <a:buNone/>
            </a:pP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21238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Nature and Purpose of Management</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600" dirty="0">
                <a:latin typeface="Century" pitchFamily="18" charset="0"/>
              </a:rPr>
              <a:t>The purpose of management has been </a:t>
            </a:r>
            <a:r>
              <a:rPr lang="en-GB" sz="1600" dirty="0" smtClean="0">
                <a:latin typeface="Century" pitchFamily="18" charset="0"/>
              </a:rPr>
              <a:t>highlighted in </a:t>
            </a:r>
            <a:r>
              <a:rPr lang="en-GB" sz="1600" dirty="0">
                <a:latin typeface="Century" pitchFamily="18" charset="0"/>
              </a:rPr>
              <a:t>the following points:</a:t>
            </a:r>
            <a:endParaRPr lang="en-US" sz="1600" dirty="0">
              <a:latin typeface="Century" pitchFamily="18" charset="0"/>
            </a:endParaRPr>
          </a:p>
          <a:p>
            <a:pPr algn="just">
              <a:lnSpc>
                <a:spcPct val="150000"/>
              </a:lnSpc>
            </a:pPr>
            <a:endParaRPr lang="en-US" sz="1600" dirty="0">
              <a:latin typeface="Century" pitchFamily="18" charset="0"/>
            </a:endParaRPr>
          </a:p>
          <a:p>
            <a:pPr algn="just">
              <a:lnSpc>
                <a:spcPct val="150000"/>
              </a:lnSpc>
            </a:pPr>
            <a:r>
              <a:rPr lang="en-GB" sz="1600" dirty="0">
                <a:latin typeface="Century" pitchFamily="18" charset="0"/>
              </a:rPr>
              <a:t>Achievement of goals and </a:t>
            </a:r>
            <a:r>
              <a:rPr lang="en-GB" sz="1600" dirty="0" smtClean="0">
                <a:latin typeface="Century" pitchFamily="18" charset="0"/>
              </a:rPr>
              <a:t>objectives</a:t>
            </a:r>
          </a:p>
          <a:p>
            <a:pPr algn="just">
              <a:lnSpc>
                <a:spcPct val="150000"/>
              </a:lnSpc>
            </a:pPr>
            <a:r>
              <a:rPr lang="en-GB" sz="1600" dirty="0">
                <a:latin typeface="Century" pitchFamily="18" charset="0"/>
              </a:rPr>
              <a:t>Optimum utilisation of </a:t>
            </a:r>
            <a:r>
              <a:rPr lang="en-GB" sz="1600" dirty="0" smtClean="0">
                <a:latin typeface="Century" pitchFamily="18" charset="0"/>
              </a:rPr>
              <a:t>resources</a:t>
            </a:r>
          </a:p>
          <a:p>
            <a:pPr algn="just">
              <a:lnSpc>
                <a:spcPct val="150000"/>
              </a:lnSpc>
            </a:pPr>
            <a:r>
              <a:rPr lang="en-GB" sz="1600" dirty="0">
                <a:latin typeface="Century" pitchFamily="18" charset="0"/>
              </a:rPr>
              <a:t>Cost </a:t>
            </a:r>
            <a:r>
              <a:rPr lang="en-GB" sz="1600" dirty="0" smtClean="0">
                <a:latin typeface="Century" pitchFamily="18" charset="0"/>
              </a:rPr>
              <a:t>minimisation</a:t>
            </a:r>
          </a:p>
          <a:p>
            <a:pPr algn="just">
              <a:lnSpc>
                <a:spcPct val="150000"/>
              </a:lnSpc>
            </a:pPr>
            <a:r>
              <a:rPr lang="en-GB" sz="1600" dirty="0">
                <a:latin typeface="Century" pitchFamily="18" charset="0"/>
              </a:rPr>
              <a:t>Survival and </a:t>
            </a:r>
            <a:r>
              <a:rPr lang="en-GB" sz="1600" dirty="0" smtClean="0">
                <a:latin typeface="Century" pitchFamily="18" charset="0"/>
              </a:rPr>
              <a:t>growth</a:t>
            </a:r>
          </a:p>
          <a:p>
            <a:pPr algn="just">
              <a:lnSpc>
                <a:spcPct val="150000"/>
              </a:lnSpc>
            </a:pPr>
            <a:r>
              <a:rPr lang="en-GB" sz="1600" dirty="0">
                <a:latin typeface="Century" pitchFamily="18" charset="0"/>
              </a:rPr>
              <a:t>Development of a nation</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96426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a:latin typeface="Century" panose="02040604050505020304" pitchFamily="18" charset="0"/>
              </a:rPr>
              <a:t>3. Nature and Purpose of Management</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Management as a Science </a:t>
            </a:r>
          </a:p>
          <a:p>
            <a:pPr algn="just">
              <a:lnSpc>
                <a:spcPct val="150000"/>
              </a:lnSpc>
            </a:pPr>
            <a:r>
              <a:rPr lang="en-GB" sz="1600" dirty="0">
                <a:latin typeface="Century" pitchFamily="18" charset="0"/>
              </a:rPr>
              <a:t>Management is called science as it has its own principles that can be applied everywhere. According to the principle, if the same work is given to a person repeatedly, he/she gains expertise in that work whether it is the personal or professional life of the person.</a:t>
            </a:r>
          </a:p>
          <a:p>
            <a:pPr algn="just">
              <a:lnSpc>
                <a:spcPct val="150000"/>
              </a:lnSpc>
            </a:pPr>
            <a:r>
              <a:rPr lang="en-GB" sz="1600" dirty="0">
                <a:latin typeface="Century" pitchFamily="18" charset="0"/>
              </a:rPr>
              <a:t>It should be noted that management is not like natural or exact science but it is more like behavioural science. This is because in case of natural science, it is possible to study the effects of any of the factors affecting a phenomenon by keeping other factors constant.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384045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US" sz="2400" b="1" dirty="0">
                <a:latin typeface="Century" panose="02040604050505020304" pitchFamily="18" charset="0"/>
              </a:rPr>
              <a:t>Nature and Purpose of Management</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Management as an Art</a:t>
            </a:r>
          </a:p>
          <a:p>
            <a:pPr algn="just">
              <a:lnSpc>
                <a:spcPct val="150000"/>
              </a:lnSpc>
            </a:pPr>
            <a:r>
              <a:rPr lang="en-GB" sz="1600" dirty="0" smtClean="0">
                <a:latin typeface="Century" pitchFamily="18" charset="0"/>
              </a:rPr>
              <a:t>According </a:t>
            </a:r>
            <a:r>
              <a:rPr lang="en-GB" sz="1600" dirty="0">
                <a:latin typeface="Century" pitchFamily="18" charset="0"/>
              </a:rPr>
              <a:t>to </a:t>
            </a:r>
            <a:r>
              <a:rPr lang="en-GB" sz="1600" dirty="0" smtClean="0">
                <a:latin typeface="Century" pitchFamily="18" charset="0"/>
              </a:rPr>
              <a:t>management experts , </a:t>
            </a:r>
            <a:r>
              <a:rPr lang="en-GB" sz="1600" dirty="0">
                <a:latin typeface="Century" pitchFamily="18" charset="0"/>
              </a:rPr>
              <a:t>management is a skill that comes from an individual’s personality and ability. Thus, it is said that </a:t>
            </a:r>
            <a:r>
              <a:rPr lang="en-GB" sz="1600" i="1" dirty="0">
                <a:latin typeface="Century" pitchFamily="18" charset="0"/>
              </a:rPr>
              <a:t>managers are born, not made</a:t>
            </a:r>
            <a:r>
              <a:rPr lang="en-GB" sz="1600" dirty="0">
                <a:latin typeface="Century" pitchFamily="18" charset="0"/>
              </a:rPr>
              <a:t>. </a:t>
            </a:r>
            <a:endParaRPr lang="en-US" sz="1600" dirty="0">
              <a:latin typeface="Century" pitchFamily="18" charset="0"/>
            </a:endParaRPr>
          </a:p>
          <a:p>
            <a:pPr algn="just">
              <a:lnSpc>
                <a:spcPct val="150000"/>
              </a:lnSpc>
            </a:pPr>
            <a:r>
              <a:rPr lang="en-GB" sz="1600" dirty="0">
                <a:latin typeface="Century" pitchFamily="18" charset="0"/>
              </a:rPr>
              <a:t>In addition, experts believing in management as an art propounded that managers need to rely on the social and political environment and use their own body of knowledge to determine a course of action. </a:t>
            </a:r>
            <a:endParaRPr lang="en-GB" sz="1600" dirty="0" smtClean="0">
              <a:latin typeface="Century" pitchFamily="18" charset="0"/>
            </a:endParaRPr>
          </a:p>
          <a:p>
            <a:pPr algn="just">
              <a:lnSpc>
                <a:spcPct val="150000"/>
              </a:lnSpc>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826926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1. Functions of Management</a:t>
            </a:r>
            <a:endParaRPr lang="en-GB" sz="2400" b="1" dirty="0">
              <a:latin typeface="Century" panose="02040604050505020304" pitchFamily="18" charset="0"/>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023021673"/>
              </p:ext>
            </p:extLst>
          </p:nvPr>
        </p:nvGraphicFramePr>
        <p:xfrm>
          <a:off x="540327" y="1572491"/>
          <a:ext cx="78486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ction Button: Home 8">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73837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schemeClr val="tx1"/>
                </a:solidFill>
                <a:latin typeface="Century" panose="02040604050505020304" pitchFamily="18" charset="0"/>
              </a:rPr>
              <a:t>Chapter 1: </a:t>
            </a:r>
            <a:r>
              <a:rPr lang="en-GB" sz="3200" b="1" dirty="0" smtClean="0">
                <a:solidFill>
                  <a:schemeClr val="tx1"/>
                </a:solidFill>
                <a:latin typeface="Century" panose="02040604050505020304" pitchFamily="18" charset="0"/>
              </a:rPr>
              <a:t>Evolution Of Management </a:t>
            </a:r>
            <a:endParaRPr lang="en-US" sz="3200" b="1" dirty="0">
              <a:solidFill>
                <a:schemeClr val="tx1"/>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632252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Functions of Management</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Autofit/>
          </a:bodyPr>
          <a:lstStyle/>
          <a:p>
            <a:pPr lvl="0" algn="just">
              <a:lnSpc>
                <a:spcPct val="150000"/>
              </a:lnSpc>
            </a:pPr>
            <a:r>
              <a:rPr lang="en-GB" sz="1600" b="1" dirty="0">
                <a:latin typeface="Century" pitchFamily="18" charset="0"/>
              </a:rPr>
              <a:t>Planning: </a:t>
            </a:r>
            <a:r>
              <a:rPr lang="en-GB" sz="1600" dirty="0">
                <a:latin typeface="Century" pitchFamily="18" charset="0"/>
              </a:rPr>
              <a:t>It is a forward-looking function that involves forecasting the requirements of the future to achieve the desired results. The future forecasting is done on the basis of past analysis. </a:t>
            </a:r>
          </a:p>
          <a:p>
            <a:pPr lvl="0" algn="just">
              <a:lnSpc>
                <a:spcPct val="150000"/>
              </a:lnSpc>
            </a:pPr>
            <a:r>
              <a:rPr lang="en-GB" sz="1600" b="1" dirty="0">
                <a:latin typeface="Century" pitchFamily="18" charset="0"/>
              </a:rPr>
              <a:t>Organising:</a:t>
            </a:r>
            <a:r>
              <a:rPr lang="en-GB" sz="1600" dirty="0">
                <a:latin typeface="Century" pitchFamily="18" charset="0"/>
              </a:rPr>
              <a:t> It involves determining and grouping activities and resources (such as men, machines, and material) in the most appropriate manner in order to achieve the results. In addition, organising defines various relationships in an organisation, such as authority-responsibility and inter-departmental relationships.</a:t>
            </a:r>
          </a:p>
          <a:p>
            <a:pPr lvl="0" algn="just">
              <a:lnSpc>
                <a:spcPct val="150000"/>
              </a:lnSpc>
            </a:pPr>
            <a:r>
              <a:rPr lang="en-GB" sz="1600" b="1" dirty="0">
                <a:latin typeface="Century" pitchFamily="18" charset="0"/>
              </a:rPr>
              <a:t>Staffing: </a:t>
            </a:r>
            <a:r>
              <a:rPr lang="en-GB" sz="1600" dirty="0">
                <a:latin typeface="Century" pitchFamily="18" charset="0"/>
              </a:rPr>
              <a:t>It involves employing an efficient pool of people in the right quantities in order to achieve the results. The staffing function also includes determining human resource requirements and recruiting individuals with the required skills and competencies. </a:t>
            </a:r>
            <a:endParaRPr lang="en-US" sz="1600" dirty="0">
              <a:latin typeface="Century" pitchFamily="18" charset="0"/>
            </a:endParaRPr>
          </a:p>
          <a:p>
            <a:pPr algn="just">
              <a:lnSpc>
                <a:spcPct val="150000"/>
              </a:lnSpc>
            </a:pPr>
            <a:endParaRPr lang="en-US" sz="1600" dirty="0">
              <a:latin typeface="Century" pitchFamily="18" charset="0"/>
            </a:endParaRPr>
          </a:p>
          <a:p>
            <a:pPr algn="just">
              <a:lnSpc>
                <a:spcPct val="150000"/>
              </a:lnSpc>
            </a:pPr>
            <a:endParaRPr lang="en-US" sz="1600" dirty="0"/>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551190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Functions of Management</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Autofit/>
          </a:bodyPr>
          <a:lstStyle/>
          <a:p>
            <a:pPr lvl="0" algn="just">
              <a:lnSpc>
                <a:spcPct val="150000"/>
              </a:lnSpc>
            </a:pPr>
            <a:r>
              <a:rPr lang="en-GB" sz="1600" b="1" dirty="0">
                <a:latin typeface="Century" pitchFamily="18" charset="0"/>
              </a:rPr>
              <a:t>Directing: </a:t>
            </a:r>
            <a:r>
              <a:rPr lang="en-GB" sz="1600" dirty="0">
                <a:latin typeface="Century" pitchFamily="18" charset="0"/>
              </a:rPr>
              <a:t>Under directing, managers instruct and guide employees so that they can perform their jobs effectively. Moreover, the directing function also involves supervising the performance of employees. </a:t>
            </a:r>
            <a:endParaRPr lang="en-GB" sz="1600" dirty="0" smtClean="0">
              <a:latin typeface="Century" pitchFamily="18" charset="0"/>
            </a:endParaRPr>
          </a:p>
          <a:p>
            <a:pPr lvl="0" algn="just">
              <a:lnSpc>
                <a:spcPct val="150000"/>
              </a:lnSpc>
            </a:pPr>
            <a:r>
              <a:rPr lang="en-GB" sz="1600" b="1" dirty="0" smtClean="0">
                <a:latin typeface="Century" pitchFamily="18" charset="0"/>
              </a:rPr>
              <a:t>Controlling</a:t>
            </a:r>
            <a:r>
              <a:rPr lang="en-GB" sz="1600" b="1" dirty="0">
                <a:latin typeface="Century" pitchFamily="18" charset="0"/>
              </a:rPr>
              <a:t>: </a:t>
            </a:r>
            <a:r>
              <a:rPr lang="en-GB" sz="1600" dirty="0">
                <a:latin typeface="Century" pitchFamily="18" charset="0"/>
              </a:rPr>
              <a:t>It is one of the most important functions of an organisation wherein the actual output is measured against the desired output. The main steps of the control function include establishing performance standards, measuring the actual performance, determining gaps between set standards and achieved standards, and taking corrective measures. </a:t>
            </a:r>
            <a:endParaRPr lang="en-US" sz="1600" dirty="0">
              <a:latin typeface="Century" pitchFamily="18" charset="0"/>
            </a:endParaRPr>
          </a:p>
          <a:p>
            <a:endParaRPr lang="en-US" sz="1600" dirty="0"/>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232181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Role of Management in Society</a:t>
            </a:r>
            <a:endParaRPr lang="en-US" sz="2400" b="1" dirty="0">
              <a:latin typeface="Century" pitchFamily="18" charset="0"/>
            </a:endParaRPr>
          </a:p>
        </p:txBody>
      </p:sp>
      <p:sp>
        <p:nvSpPr>
          <p:cNvPr id="5" name="Content Placeholder 4"/>
          <p:cNvSpPr>
            <a:spLocks noGrp="1"/>
          </p:cNvSpPr>
          <p:nvPr>
            <p:ph idx="1"/>
          </p:nvPr>
        </p:nvSpPr>
        <p:spPr/>
        <p:txBody>
          <a:bodyPr>
            <a:normAutofit/>
          </a:bodyPr>
          <a:lstStyle/>
          <a:p>
            <a:pPr marL="0" lvl="0" indent="0" algn="just">
              <a:lnSpc>
                <a:spcPct val="150000"/>
              </a:lnSpc>
              <a:buNone/>
            </a:pPr>
            <a:r>
              <a:rPr lang="en-GB" sz="1600" dirty="0">
                <a:latin typeface="Century" pitchFamily="18" charset="0"/>
              </a:rPr>
              <a:t>Management is not only a representative of managers and employees but also has to fulfil certain objectives of a society. </a:t>
            </a:r>
            <a:r>
              <a:rPr lang="en-GB" sz="1600" dirty="0" smtClean="0">
                <a:latin typeface="Century" pitchFamily="18" charset="0"/>
              </a:rPr>
              <a:t>The management’s role towards society is as follows: </a:t>
            </a:r>
            <a:endParaRPr lang="en-US" sz="1600" dirty="0">
              <a:latin typeface="Century" pitchFamily="18" charset="0"/>
            </a:endParaRPr>
          </a:p>
          <a:p>
            <a:pPr lvl="0" algn="just">
              <a:lnSpc>
                <a:spcPct val="150000"/>
              </a:lnSpc>
            </a:pPr>
            <a:r>
              <a:rPr lang="en-GB" sz="1600" dirty="0" smtClean="0">
                <a:latin typeface="Century" pitchFamily="18" charset="0"/>
              </a:rPr>
              <a:t>Providing </a:t>
            </a:r>
            <a:r>
              <a:rPr lang="en-GB" sz="1600" dirty="0">
                <a:latin typeface="Century" pitchFamily="18" charset="0"/>
              </a:rPr>
              <a:t>good quality products at fair prices to consumers. </a:t>
            </a:r>
            <a:endParaRPr lang="en-US" sz="1600" dirty="0">
              <a:latin typeface="Century" pitchFamily="18" charset="0"/>
            </a:endParaRPr>
          </a:p>
          <a:p>
            <a:pPr lvl="0" algn="just">
              <a:lnSpc>
                <a:spcPct val="150000"/>
              </a:lnSpc>
            </a:pPr>
            <a:r>
              <a:rPr lang="en-GB" sz="1600" dirty="0">
                <a:latin typeface="Century" pitchFamily="18" charset="0"/>
              </a:rPr>
              <a:t>Making timely payment of taxes to the government. </a:t>
            </a:r>
            <a:endParaRPr lang="en-US" sz="1600" dirty="0">
              <a:latin typeface="Century" pitchFamily="18" charset="0"/>
            </a:endParaRPr>
          </a:p>
          <a:p>
            <a:pPr lvl="0" algn="just">
              <a:lnSpc>
                <a:spcPct val="150000"/>
              </a:lnSpc>
            </a:pPr>
            <a:r>
              <a:rPr lang="en-GB" sz="1600" dirty="0">
                <a:latin typeface="Century" pitchFamily="18" charset="0"/>
              </a:rPr>
              <a:t>Conserving the biological environment and natural resources. </a:t>
            </a:r>
            <a:endParaRPr lang="en-US" sz="1600" dirty="0">
              <a:latin typeface="Century" pitchFamily="18" charset="0"/>
            </a:endParaRPr>
          </a:p>
          <a:p>
            <a:pPr lvl="0" algn="just">
              <a:lnSpc>
                <a:spcPct val="150000"/>
              </a:lnSpc>
            </a:pPr>
            <a:r>
              <a:rPr lang="en-GB" sz="1600" dirty="0">
                <a:latin typeface="Century" pitchFamily="18" charset="0"/>
              </a:rPr>
              <a:t>Dealing fairly with suppliers, dealers, competitors, and other third parties.</a:t>
            </a:r>
            <a:endParaRPr lang="en-US" sz="1600" dirty="0">
              <a:latin typeface="Century" pitchFamily="18" charset="0"/>
            </a:endParaRPr>
          </a:p>
          <a:p>
            <a:pPr lvl="0" algn="just">
              <a:lnSpc>
                <a:spcPct val="150000"/>
              </a:lnSpc>
            </a:pPr>
            <a:r>
              <a:rPr lang="en-GB" sz="1600" dirty="0">
                <a:latin typeface="Century" pitchFamily="18" charset="0"/>
              </a:rPr>
              <a:t>Preserving the ethical values of a society. </a:t>
            </a:r>
            <a:endParaRPr lang="en-US" sz="1600" dirty="0">
              <a:latin typeface="Century" pitchFamily="18" charset="0"/>
            </a:endParaRPr>
          </a:p>
          <a:p>
            <a:pPr marL="0" indent="0" algn="just">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849712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itchFamily="18" charset="0"/>
              </a:rPr>
              <a:t>2. Role of Management in Society</a:t>
            </a:r>
          </a:p>
        </p:txBody>
      </p:sp>
      <p:sp>
        <p:nvSpPr>
          <p:cNvPr id="5" name="Content Placeholder 4"/>
          <p:cNvSpPr>
            <a:spLocks noGrp="1"/>
          </p:cNvSpPr>
          <p:nvPr>
            <p:ph idx="1"/>
          </p:nvPr>
        </p:nvSpPr>
        <p:spPr/>
        <p:txBody>
          <a:bodyPr>
            <a:normAutofit/>
          </a:bodyPr>
          <a:lstStyle/>
          <a:p>
            <a:pPr marL="0" indent="0">
              <a:lnSpc>
                <a:spcPct val="150000"/>
              </a:lnSpc>
              <a:buNone/>
            </a:pPr>
            <a:r>
              <a:rPr lang="en-US" sz="1800" dirty="0">
                <a:latin typeface="Century" pitchFamily="18" charset="0"/>
              </a:rPr>
              <a:t>Social Responsibility of a Business </a:t>
            </a:r>
          </a:p>
          <a:p>
            <a:pPr marL="0" indent="0">
              <a:lnSpc>
                <a:spcPct val="150000"/>
              </a:lnSpc>
              <a:buNone/>
            </a:pPr>
            <a:r>
              <a:rPr lang="en-US" sz="1600" dirty="0">
                <a:latin typeface="Century" pitchFamily="18" charset="0"/>
              </a:rPr>
              <a:t>Organisations commonly follow three approaches to meet social responsibility: </a:t>
            </a:r>
          </a:p>
          <a:p>
            <a:pPr marL="0" indent="0">
              <a:lnSpc>
                <a:spcPct val="150000"/>
              </a:lnSpc>
              <a:buNone/>
            </a:pPr>
            <a:endParaRPr lang="en-US" sz="1600" dirty="0">
              <a:latin typeface="Century" pitchFamily="18" charset="0"/>
            </a:endParaRPr>
          </a:p>
          <a:p>
            <a:pPr marL="0" indent="0">
              <a:lnSpc>
                <a:spcPct val="150000"/>
              </a:lnSpc>
              <a:buNone/>
            </a:pPr>
            <a:endParaRPr lang="en-US" sz="1600" dirty="0">
              <a:latin typeface="Century" pitchFamily="18" charset="0"/>
            </a:endParaRPr>
          </a:p>
        </p:txBody>
      </p:sp>
      <p:graphicFrame>
        <p:nvGraphicFramePr>
          <p:cNvPr id="7" name="Diagram 6"/>
          <p:cNvGraphicFramePr/>
          <p:nvPr>
            <p:extLst>
              <p:ext uri="{D42A27DB-BD31-4B8C-83A1-F6EECF244321}">
                <p14:modId xmlns:p14="http://schemas.microsoft.com/office/powerpoint/2010/main" val="494987545"/>
              </p:ext>
            </p:extLst>
          </p:nvPr>
        </p:nvGraphicFramePr>
        <p:xfrm>
          <a:off x="1295400" y="2667000"/>
          <a:ext cx="67818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527785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US" sz="2400" b="1" dirty="0">
                <a:latin typeface="Century" panose="02040604050505020304" pitchFamily="18" charset="0"/>
              </a:rPr>
              <a:t>Role of Management in Society</a:t>
            </a:r>
            <a:endParaRPr lang="en-GB" sz="2400" b="1" dirty="0">
              <a:latin typeface="Century" pitchFamily="18" charset="0"/>
            </a:endParaRPr>
          </a:p>
        </p:txBody>
      </p:sp>
      <p:sp>
        <p:nvSpPr>
          <p:cNvPr id="5" name="Content Placeholder 4"/>
          <p:cNvSpPr>
            <a:spLocks noGrp="1"/>
          </p:cNvSpPr>
          <p:nvPr>
            <p:ph idx="1"/>
          </p:nvPr>
        </p:nvSpPr>
        <p:spPr/>
        <p:txBody>
          <a:bodyPr>
            <a:noAutofit/>
          </a:bodyPr>
          <a:lstStyle/>
          <a:p>
            <a:pPr marL="0" indent="0" algn="just">
              <a:lnSpc>
                <a:spcPct val="150000"/>
              </a:lnSpc>
              <a:buNone/>
            </a:pPr>
            <a:r>
              <a:rPr lang="en-GB" sz="1800" dirty="0" smtClean="0">
                <a:latin typeface="Century" pitchFamily="18" charset="0"/>
              </a:rPr>
              <a:t>Social Responsibility towards different Interest Groups</a:t>
            </a:r>
          </a:p>
          <a:p>
            <a:pPr algn="just">
              <a:lnSpc>
                <a:spcPct val="150000"/>
              </a:lnSpc>
            </a:pPr>
            <a:r>
              <a:rPr lang="en-GB" sz="1600" dirty="0" smtClean="0">
                <a:latin typeface="Century" pitchFamily="18" charset="0"/>
              </a:rPr>
              <a:t>Responsibility </a:t>
            </a:r>
            <a:r>
              <a:rPr lang="en-GB" sz="1600" dirty="0">
                <a:latin typeface="Century" pitchFamily="18" charset="0"/>
              </a:rPr>
              <a:t>towards </a:t>
            </a:r>
            <a:r>
              <a:rPr lang="en-GB" sz="1600" dirty="0" smtClean="0">
                <a:latin typeface="Century" pitchFamily="18" charset="0"/>
              </a:rPr>
              <a:t>shareholders</a:t>
            </a:r>
          </a:p>
          <a:p>
            <a:pPr algn="just">
              <a:lnSpc>
                <a:spcPct val="150000"/>
              </a:lnSpc>
            </a:pPr>
            <a:r>
              <a:rPr lang="en-GB" sz="1600" dirty="0">
                <a:latin typeface="Century" pitchFamily="18" charset="0"/>
              </a:rPr>
              <a:t>Responsibility towards </a:t>
            </a:r>
            <a:r>
              <a:rPr lang="en-GB" sz="1600" dirty="0" smtClean="0">
                <a:latin typeface="Century" pitchFamily="18" charset="0"/>
              </a:rPr>
              <a:t>customers</a:t>
            </a:r>
          </a:p>
          <a:p>
            <a:pPr algn="just">
              <a:lnSpc>
                <a:spcPct val="150000"/>
              </a:lnSpc>
            </a:pPr>
            <a:r>
              <a:rPr lang="en-GB" sz="1600" dirty="0">
                <a:latin typeface="Century" pitchFamily="18" charset="0"/>
              </a:rPr>
              <a:t>Responsibility towards </a:t>
            </a:r>
            <a:r>
              <a:rPr lang="en-GB" sz="1600" dirty="0" smtClean="0">
                <a:latin typeface="Century" pitchFamily="18" charset="0"/>
              </a:rPr>
              <a:t>employees</a:t>
            </a:r>
          </a:p>
          <a:p>
            <a:pPr algn="just">
              <a:lnSpc>
                <a:spcPct val="150000"/>
              </a:lnSpc>
            </a:pPr>
            <a:r>
              <a:rPr lang="en-GB" sz="1600" dirty="0">
                <a:latin typeface="Century" pitchFamily="18" charset="0"/>
              </a:rPr>
              <a:t>Responsibility towards community and </a:t>
            </a:r>
            <a:r>
              <a:rPr lang="en-GB" sz="1600" dirty="0" smtClean="0">
                <a:latin typeface="Century" pitchFamily="18" charset="0"/>
              </a:rPr>
              <a:t>society</a:t>
            </a:r>
          </a:p>
          <a:p>
            <a:pPr algn="just">
              <a:lnSpc>
                <a:spcPct val="150000"/>
              </a:lnSpc>
            </a:pPr>
            <a:r>
              <a:rPr lang="en-GB" sz="1600" dirty="0">
                <a:latin typeface="Century" pitchFamily="18" charset="0"/>
              </a:rPr>
              <a:t>Responsibility towards </a:t>
            </a:r>
            <a:r>
              <a:rPr lang="en-GB" sz="1600" dirty="0" smtClean="0">
                <a:latin typeface="Century" pitchFamily="18" charset="0"/>
              </a:rPr>
              <a:t>government</a:t>
            </a:r>
          </a:p>
          <a:p>
            <a:pPr algn="just">
              <a:lnSpc>
                <a:spcPct val="150000"/>
              </a:lnSpc>
            </a:pPr>
            <a:r>
              <a:rPr lang="en-GB" sz="1600" dirty="0">
                <a:latin typeface="Century" pitchFamily="18" charset="0"/>
              </a:rPr>
              <a:t>Responsibility towards other stakeholders</a:t>
            </a:r>
            <a:endParaRPr lang="en-US"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759997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itchFamily="18" charset="0"/>
              </a:rPr>
              <a:t>1. Management and Administration</a:t>
            </a:r>
          </a:p>
        </p:txBody>
      </p:sp>
      <p:sp>
        <p:nvSpPr>
          <p:cNvPr id="5" name="Content Placeholder 4"/>
          <p:cNvSpPr>
            <a:spLocks noGrp="1"/>
          </p:cNvSpPr>
          <p:nvPr>
            <p:ph idx="1"/>
          </p:nvPr>
        </p:nvSpPr>
        <p:spPr/>
        <p:txBody>
          <a:bodyPr>
            <a:noAutofit/>
          </a:bodyPr>
          <a:lstStyle/>
          <a:p>
            <a:pPr algn="just">
              <a:lnSpc>
                <a:spcPct val="150000"/>
              </a:lnSpc>
            </a:pPr>
            <a:r>
              <a:rPr lang="en-GB" sz="1600" dirty="0">
                <a:latin typeface="Century" pitchFamily="18" charset="0"/>
              </a:rPr>
              <a:t>Administration and management are closely related. Both involve integrating resources and directing individuals towards the achievement of goals.</a:t>
            </a:r>
          </a:p>
          <a:p>
            <a:pPr algn="just">
              <a:lnSpc>
                <a:spcPct val="150000"/>
              </a:lnSpc>
            </a:pPr>
            <a:r>
              <a:rPr lang="en-GB" sz="1600" dirty="0">
                <a:latin typeface="Century" pitchFamily="18" charset="0"/>
              </a:rPr>
              <a:t>Some authors have treated administration and management as separate concepts. For instance, </a:t>
            </a:r>
            <a:r>
              <a:rPr lang="en-GB" sz="1600" b="1" dirty="0">
                <a:latin typeface="Century" pitchFamily="18" charset="0"/>
              </a:rPr>
              <a:t>Oliver Sheldon</a:t>
            </a:r>
            <a:r>
              <a:rPr lang="en-GB" sz="1600" dirty="0">
                <a:latin typeface="Century" pitchFamily="18" charset="0"/>
              </a:rPr>
              <a:t> explains</a:t>
            </a:r>
            <a:r>
              <a:rPr lang="en-GB" sz="1600" i="1" dirty="0">
                <a:latin typeface="Century" pitchFamily="18" charset="0"/>
              </a:rPr>
              <a:t> </a:t>
            </a:r>
            <a:r>
              <a:rPr lang="en-GB" sz="1600" dirty="0">
                <a:latin typeface="Century" pitchFamily="18" charset="0"/>
              </a:rPr>
              <a:t> “</a:t>
            </a:r>
            <a:r>
              <a:rPr lang="en-GB" sz="1600" i="1" dirty="0">
                <a:latin typeface="Century" pitchFamily="18" charset="0"/>
              </a:rPr>
              <a:t>Administration as a function is concerned with the determination of the corporate policy, the coordination of finance, production, and distribution, the settlement of the compass (i.e., structure) of the organization, under the ultimate control of the executive, while management is concerned with the execution of the policy, within the limits setup by administration and the employment of the organization for the particular objects before it.</a:t>
            </a:r>
            <a:r>
              <a:rPr lang="en-GB" sz="1600" dirty="0">
                <a:latin typeface="Century" pitchFamily="18" charset="0"/>
              </a:rPr>
              <a:t>”</a:t>
            </a:r>
            <a:r>
              <a:rPr lang="en-GB" sz="1600" b="1" dirty="0">
                <a:latin typeface="Century" pitchFamily="18" charset="0"/>
              </a:rPr>
              <a:t> </a:t>
            </a:r>
            <a:r>
              <a:rPr lang="en-GB" sz="1600" dirty="0">
                <a:latin typeface="Century" pitchFamily="18" charset="0"/>
              </a:rPr>
              <a:t>Thus, according to Oliver Sheldon, administration is a thinking process, whereas management is a doing process. </a:t>
            </a:r>
            <a:endParaRPr lang="en-US" sz="1600" dirty="0">
              <a:latin typeface="Century" pitchFamily="18" charset="0"/>
            </a:endParaRPr>
          </a:p>
          <a:p>
            <a:pPr algn="just">
              <a:lnSpc>
                <a:spcPct val="150000"/>
              </a:lnSpc>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459848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a:t>
            </a:r>
            <a:r>
              <a:rPr lang="en-GB" sz="2400" b="1" dirty="0">
                <a:latin typeface="Century" pitchFamily="18" charset="0"/>
              </a:rPr>
              <a:t> Management and Administration </a:t>
            </a:r>
            <a:r>
              <a:rPr lang="en-US" sz="2400" b="1" dirty="0" smtClean="0">
                <a:latin typeface="Century" panose="02040604050505020304" pitchFamily="18" charset="0"/>
              </a:rPr>
              <a:t>	</a:t>
            </a:r>
            <a:endParaRPr lang="en-GB" sz="2400" b="1" dirty="0">
              <a:latin typeface="Century" panose="020406040505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5338492"/>
              </p:ext>
            </p:extLst>
          </p:nvPr>
        </p:nvGraphicFramePr>
        <p:xfrm>
          <a:off x="762000" y="1600201"/>
          <a:ext cx="7924800" cy="430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ction Button: Home 4">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410862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a:t>
            </a:r>
            <a:r>
              <a:rPr lang="en-GB" sz="2400" b="1" dirty="0" smtClean="0">
                <a:latin typeface="Century" pitchFamily="18" charset="0"/>
              </a:rPr>
              <a:t> </a:t>
            </a:r>
            <a:r>
              <a:rPr lang="en-GB" sz="2400" b="1" dirty="0">
                <a:latin typeface="Century" pitchFamily="18" charset="0"/>
              </a:rPr>
              <a:t>Management and Administration </a:t>
            </a:r>
            <a:r>
              <a:rPr lang="en-US" sz="2400" b="1" dirty="0" smtClean="0">
                <a:latin typeface="Century" panose="02040604050505020304" pitchFamily="18" charset="0"/>
              </a:rPr>
              <a:t>	</a:t>
            </a:r>
            <a:endParaRPr lang="en-GB" sz="2400" b="1" dirty="0">
              <a:latin typeface="Century" panose="02040604050505020304" pitchFamily="18" charset="0"/>
            </a:endParaRPr>
          </a:p>
        </p:txBody>
      </p:sp>
      <p:sp>
        <p:nvSpPr>
          <p:cNvPr id="2" name="Content Placeholder 1"/>
          <p:cNvSpPr>
            <a:spLocks noGrp="1"/>
          </p:cNvSpPr>
          <p:nvPr>
            <p:ph idx="1"/>
          </p:nvPr>
        </p:nvSpPr>
        <p:spPr/>
        <p:txBody>
          <a:bodyPr>
            <a:noAutofit/>
          </a:bodyPr>
          <a:lstStyle/>
          <a:p>
            <a:pPr lvl="0" algn="just">
              <a:lnSpc>
                <a:spcPct val="150000"/>
              </a:lnSpc>
            </a:pPr>
            <a:r>
              <a:rPr lang="en-GB" sz="1600" b="1" dirty="0">
                <a:latin typeface="Century" pitchFamily="18" charset="0"/>
              </a:rPr>
              <a:t>Administration is a part of management: </a:t>
            </a:r>
            <a:r>
              <a:rPr lang="en-GB" sz="1600" dirty="0" smtClean="0">
                <a:latin typeface="Century" pitchFamily="18" charset="0"/>
              </a:rPr>
              <a:t>According </a:t>
            </a:r>
            <a:r>
              <a:rPr lang="en-GB" sz="1600" dirty="0">
                <a:latin typeface="Century" pitchFamily="18" charset="0"/>
              </a:rPr>
              <a:t>to Kimball, Richman, and Copen, administration is only an implementing agency, thus is a part of the management. </a:t>
            </a:r>
            <a:endParaRPr lang="en-US" sz="1600" dirty="0">
              <a:latin typeface="Century" pitchFamily="18" charset="0"/>
            </a:endParaRPr>
          </a:p>
          <a:p>
            <a:pPr lvl="0" algn="just">
              <a:lnSpc>
                <a:spcPct val="150000"/>
              </a:lnSpc>
            </a:pPr>
            <a:r>
              <a:rPr lang="en-GB" sz="1600" b="1" dirty="0">
                <a:latin typeface="Century" pitchFamily="18" charset="0"/>
              </a:rPr>
              <a:t>Administration is different from management: </a:t>
            </a:r>
            <a:r>
              <a:rPr lang="en-GB" sz="1600" dirty="0">
                <a:latin typeface="Century" pitchFamily="18" charset="0"/>
              </a:rPr>
              <a:t>As per this view, administration is a higher level activity, while management is a lower level function. Administration involves making crucial policies, thus is superior to management as the later has an unimportant role in determining objectives and policies. </a:t>
            </a:r>
            <a:endParaRPr lang="en-GB" sz="1600" dirty="0" smtClean="0">
              <a:latin typeface="Century" pitchFamily="18" charset="0"/>
            </a:endParaRPr>
          </a:p>
          <a:p>
            <a:pPr lvl="0" algn="just">
              <a:lnSpc>
                <a:spcPct val="150000"/>
              </a:lnSpc>
            </a:pPr>
            <a:r>
              <a:rPr lang="en-GB" sz="1600" b="1" dirty="0" smtClean="0">
                <a:latin typeface="Century" pitchFamily="18" charset="0"/>
              </a:rPr>
              <a:t>Administration </a:t>
            </a:r>
            <a:r>
              <a:rPr lang="en-GB" sz="1600" b="1" dirty="0">
                <a:latin typeface="Century" pitchFamily="18" charset="0"/>
              </a:rPr>
              <a:t>and management are synonymous:</a:t>
            </a:r>
            <a:r>
              <a:rPr lang="en-GB" sz="1600" dirty="0">
                <a:latin typeface="Century" pitchFamily="18" charset="0"/>
              </a:rPr>
              <a:t> </a:t>
            </a:r>
            <a:r>
              <a:rPr lang="en-GB" sz="1600" dirty="0" smtClean="0">
                <a:latin typeface="Century" pitchFamily="18" charset="0"/>
              </a:rPr>
              <a:t>Various authors, such as Newman, Koontz and </a:t>
            </a:r>
            <a:r>
              <a:rPr lang="en-GB" sz="1600" dirty="0" err="1" smtClean="0">
                <a:latin typeface="Century" pitchFamily="18" charset="0"/>
              </a:rPr>
              <a:t>O’donell</a:t>
            </a:r>
            <a:r>
              <a:rPr lang="en-GB" sz="1600" dirty="0" smtClean="0">
                <a:latin typeface="Century" pitchFamily="18" charset="0"/>
              </a:rPr>
              <a:t>, Henri </a:t>
            </a:r>
            <a:r>
              <a:rPr lang="en-GB" sz="1600" dirty="0" err="1" smtClean="0">
                <a:latin typeface="Century" pitchFamily="18" charset="0"/>
              </a:rPr>
              <a:t>Fayol</a:t>
            </a:r>
            <a:r>
              <a:rPr lang="en-GB" sz="1600" dirty="0" smtClean="0">
                <a:latin typeface="Century" pitchFamily="18" charset="0"/>
              </a:rPr>
              <a:t>, William Newman, Chester Barnard, George Terry, and Louis. A. Allen, do not differentiate between administration and management. </a:t>
            </a:r>
            <a:endParaRPr lang="en-US" sz="1600" dirty="0"/>
          </a:p>
        </p:txBody>
      </p:sp>
      <p:sp>
        <p:nvSpPr>
          <p:cNvPr id="5" name="Action Button: Home 4">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5590061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4</a:t>
            </a:r>
            <a:r>
              <a:rPr lang="en-US" sz="2400" b="1" dirty="0" smtClean="0">
                <a:latin typeface="Century" panose="02040604050505020304" pitchFamily="18" charset="0"/>
              </a:rPr>
              <a:t>.</a:t>
            </a:r>
            <a:r>
              <a:rPr lang="en-GB" sz="2400" b="1" dirty="0" smtClean="0">
                <a:latin typeface="Century" pitchFamily="18" charset="0"/>
              </a:rPr>
              <a:t> </a:t>
            </a:r>
            <a:r>
              <a:rPr lang="en-GB" sz="2400" b="1" dirty="0">
                <a:latin typeface="Century" pitchFamily="18" charset="0"/>
              </a:rPr>
              <a:t>Management and Administration </a:t>
            </a:r>
            <a:r>
              <a:rPr lang="en-US" sz="2400" b="1" dirty="0">
                <a:latin typeface="Century" panose="02040604050505020304" pitchFamily="18" charset="0"/>
              </a:rPr>
              <a:t>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70000"/>
              </a:lnSpc>
              <a:buNone/>
            </a:pPr>
            <a:r>
              <a:rPr lang="en-GB" sz="1600" dirty="0">
                <a:latin typeface="Century" pitchFamily="18" charset="0"/>
              </a:rPr>
              <a:t>Distinction between Management and </a:t>
            </a:r>
            <a:r>
              <a:rPr lang="en-GB" sz="1600" dirty="0" smtClean="0">
                <a:latin typeface="Century" pitchFamily="18" charset="0"/>
              </a:rPr>
              <a:t>Administration</a:t>
            </a:r>
          </a:p>
          <a:p>
            <a:pPr algn="just">
              <a:lnSpc>
                <a:spcPct val="170000"/>
              </a:lnSpc>
            </a:pPr>
            <a:endParaRPr lang="en-US" sz="1900" dirty="0" smtClean="0">
              <a:latin typeface="Century" pitchFamily="18" charset="0"/>
            </a:endParaRPr>
          </a:p>
          <a:p>
            <a:pPr algn="just">
              <a:lnSpc>
                <a:spcPct val="170000"/>
              </a:lnSpc>
            </a:pPr>
            <a:endParaRPr lang="en-US" sz="1900" dirty="0" smtClean="0">
              <a:latin typeface="Century" pitchFamily="18" charset="0"/>
            </a:endParaRPr>
          </a:p>
          <a:p>
            <a:pPr marL="0" indent="0">
              <a:buNone/>
            </a:pPr>
            <a:endParaRPr lang="en-US" sz="1600" dirty="0" smtClean="0">
              <a:latin typeface="Century" pitchFamily="18" charset="0"/>
            </a:endParaRPr>
          </a:p>
          <a:p>
            <a:pPr marL="0" indent="0">
              <a:buNone/>
            </a:pPr>
            <a:endParaRPr lang="en-GB" sz="1600" dirty="0" smtClean="0">
              <a:latin typeface="Century"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82282807"/>
              </p:ext>
            </p:extLst>
          </p:nvPr>
        </p:nvGraphicFramePr>
        <p:xfrm>
          <a:off x="495299" y="2209800"/>
          <a:ext cx="7886700" cy="3657600"/>
        </p:xfrm>
        <a:graphic>
          <a:graphicData uri="http://schemas.openxmlformats.org/drawingml/2006/table">
            <a:tbl>
              <a:tblPr firstRow="1" firstCol="1" bandRow="1">
                <a:tableStyleId>{21E4AEA4-8DFA-4A89-87EB-49C32662AFE0}</a:tableStyleId>
              </a:tblPr>
              <a:tblGrid>
                <a:gridCol w="1814639"/>
                <a:gridCol w="3476507"/>
                <a:gridCol w="2595554"/>
              </a:tblGrid>
              <a:tr h="381014">
                <a:tc>
                  <a:txBody>
                    <a:bodyPr/>
                    <a:lstStyle/>
                    <a:p>
                      <a:pPr marL="0" marR="0" algn="just">
                        <a:lnSpc>
                          <a:spcPct val="150000"/>
                        </a:lnSpc>
                        <a:spcBef>
                          <a:spcPts val="200"/>
                        </a:spcBef>
                        <a:spcAft>
                          <a:spcPts val="200"/>
                        </a:spcAft>
                      </a:pPr>
                      <a:r>
                        <a:rPr lang="en-GB" sz="1600" dirty="0">
                          <a:effectLst/>
                          <a:latin typeface="Century" pitchFamily="18" charset="0"/>
                        </a:rPr>
                        <a:t>Point of Difference</a:t>
                      </a:r>
                      <a:endParaRPr lang="en-US" sz="1600" b="1" dirty="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200"/>
                        </a:spcBef>
                        <a:spcAft>
                          <a:spcPts val="200"/>
                        </a:spcAft>
                      </a:pPr>
                      <a:r>
                        <a:rPr lang="en-GB" sz="1600" dirty="0">
                          <a:effectLst/>
                          <a:latin typeface="Century" pitchFamily="18" charset="0"/>
                        </a:rPr>
                        <a:t>Administration</a:t>
                      </a:r>
                      <a:endParaRPr lang="en-US" sz="1600" b="1" dirty="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200"/>
                        </a:spcBef>
                        <a:spcAft>
                          <a:spcPts val="200"/>
                        </a:spcAft>
                      </a:pPr>
                      <a:r>
                        <a:rPr lang="en-GB" sz="1600" dirty="0">
                          <a:effectLst/>
                          <a:latin typeface="Century" pitchFamily="18" charset="0"/>
                        </a:rPr>
                        <a:t>Management</a:t>
                      </a:r>
                      <a:endParaRPr lang="en-US" sz="1600" b="1" dirty="0">
                        <a:effectLst/>
                        <a:latin typeface="Century" pitchFamily="18" charset="0"/>
                        <a:ea typeface="Times New Roman"/>
                        <a:cs typeface="Times New Roman"/>
                      </a:endParaRPr>
                    </a:p>
                  </a:txBody>
                  <a:tcPr marL="68580" marR="68580" marT="0" marB="0"/>
                </a:tc>
              </a:tr>
              <a:tr h="360441">
                <a:tc>
                  <a:txBody>
                    <a:bodyPr/>
                    <a:lstStyle/>
                    <a:p>
                      <a:pPr marL="0" marR="0" algn="just">
                        <a:lnSpc>
                          <a:spcPct val="150000"/>
                        </a:lnSpc>
                        <a:spcBef>
                          <a:spcPts val="100"/>
                        </a:spcBef>
                        <a:spcAft>
                          <a:spcPts val="100"/>
                        </a:spcAft>
                      </a:pPr>
                      <a:r>
                        <a:rPr lang="en-GB" sz="1600">
                          <a:effectLst/>
                          <a:latin typeface="Century" pitchFamily="18" charset="0"/>
                        </a:rPr>
                        <a:t>Nature</a:t>
                      </a:r>
                      <a:endParaRPr lang="en-US" sz="160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a:effectLst/>
                          <a:latin typeface="Century" pitchFamily="18" charset="0"/>
                        </a:rPr>
                        <a:t>It is a thinking function.</a:t>
                      </a:r>
                      <a:endParaRPr lang="en-US" sz="160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It is a doing function.</a:t>
                      </a:r>
                      <a:endParaRPr lang="en-US" sz="1600" dirty="0">
                        <a:effectLst/>
                        <a:latin typeface="Century" pitchFamily="18" charset="0"/>
                        <a:ea typeface="Times New Roman"/>
                        <a:cs typeface="Times New Roman"/>
                      </a:endParaRPr>
                    </a:p>
                  </a:txBody>
                  <a:tcPr marL="68580" marR="68580" marT="0" marB="0"/>
                </a:tc>
              </a:tr>
              <a:tr h="360441">
                <a:tc>
                  <a:txBody>
                    <a:bodyPr/>
                    <a:lstStyle/>
                    <a:p>
                      <a:pPr marL="0" marR="0" algn="just">
                        <a:lnSpc>
                          <a:spcPct val="150000"/>
                        </a:lnSpc>
                        <a:spcBef>
                          <a:spcPts val="100"/>
                        </a:spcBef>
                        <a:spcAft>
                          <a:spcPts val="100"/>
                        </a:spcAft>
                      </a:pPr>
                      <a:r>
                        <a:rPr lang="en-GB" sz="1600">
                          <a:effectLst/>
                          <a:latin typeface="Century" pitchFamily="18" charset="0"/>
                        </a:rPr>
                        <a:t>Type of Work </a:t>
                      </a:r>
                      <a:endParaRPr lang="en-US" sz="160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It determines major objectives and policies.</a:t>
                      </a:r>
                      <a:endParaRPr lang="en-US" sz="1600" dirty="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It implements objectives and policies.</a:t>
                      </a:r>
                      <a:endParaRPr lang="en-US" sz="1600" dirty="0">
                        <a:effectLst/>
                        <a:latin typeface="Century" pitchFamily="18" charset="0"/>
                        <a:ea typeface="Times New Roman"/>
                        <a:cs typeface="Times New Roman"/>
                      </a:endParaRPr>
                    </a:p>
                  </a:txBody>
                  <a:tcPr marL="68580" marR="68580" marT="0" marB="0"/>
                </a:tc>
              </a:tr>
              <a:tr h="360441">
                <a:tc>
                  <a:txBody>
                    <a:bodyPr/>
                    <a:lstStyle/>
                    <a:p>
                      <a:pPr marL="0" marR="0" algn="just">
                        <a:lnSpc>
                          <a:spcPct val="150000"/>
                        </a:lnSpc>
                        <a:spcBef>
                          <a:spcPts val="100"/>
                        </a:spcBef>
                        <a:spcAft>
                          <a:spcPts val="100"/>
                        </a:spcAft>
                      </a:pPr>
                      <a:r>
                        <a:rPr lang="en-GB" sz="1600">
                          <a:effectLst/>
                          <a:latin typeface="Century" pitchFamily="18" charset="0"/>
                        </a:rPr>
                        <a:t>Levels of Authority</a:t>
                      </a:r>
                      <a:endParaRPr lang="en-US" sz="160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It is a top-level function. </a:t>
                      </a:r>
                      <a:endParaRPr lang="en-US" sz="1600" dirty="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It is a middle and lower level function.</a:t>
                      </a:r>
                      <a:endParaRPr lang="en-US" sz="1600" dirty="0">
                        <a:effectLst/>
                        <a:latin typeface="Century" pitchFamily="18" charset="0"/>
                        <a:ea typeface="Times New Roman"/>
                        <a:cs typeface="Times New Roman"/>
                      </a:endParaRPr>
                    </a:p>
                  </a:txBody>
                  <a:tcPr marL="68580" marR="68580" marT="0" marB="0"/>
                </a:tc>
              </a:tr>
              <a:tr h="744454">
                <a:tc>
                  <a:txBody>
                    <a:bodyPr/>
                    <a:lstStyle/>
                    <a:p>
                      <a:pPr marL="0" marR="0" algn="just">
                        <a:lnSpc>
                          <a:spcPct val="150000"/>
                        </a:lnSpc>
                        <a:spcBef>
                          <a:spcPts val="100"/>
                        </a:spcBef>
                        <a:spcAft>
                          <a:spcPts val="100"/>
                        </a:spcAft>
                      </a:pPr>
                      <a:r>
                        <a:rPr lang="en-GB" sz="1600">
                          <a:effectLst/>
                          <a:latin typeface="Century" pitchFamily="18" charset="0"/>
                        </a:rPr>
                        <a:t>Important Functions </a:t>
                      </a:r>
                      <a:endParaRPr lang="en-US" sz="160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Planning and controlling are the main functions involved in it.</a:t>
                      </a:r>
                      <a:endParaRPr lang="en-US" sz="1600" dirty="0">
                        <a:effectLst/>
                        <a:latin typeface="Century" pitchFamily="18" charset="0"/>
                        <a:ea typeface="Times New Roman"/>
                        <a:cs typeface="Times New Roman"/>
                      </a:endParaRPr>
                    </a:p>
                  </a:txBody>
                  <a:tcPr marL="68580" marR="68580" marT="0" marB="0"/>
                </a:tc>
                <a:tc>
                  <a:txBody>
                    <a:bodyPr/>
                    <a:lstStyle/>
                    <a:p>
                      <a:pPr marL="0" marR="0" algn="just">
                        <a:lnSpc>
                          <a:spcPct val="150000"/>
                        </a:lnSpc>
                        <a:spcBef>
                          <a:spcPts val="100"/>
                        </a:spcBef>
                        <a:spcAft>
                          <a:spcPts val="100"/>
                        </a:spcAft>
                      </a:pPr>
                      <a:r>
                        <a:rPr lang="en-GB" sz="1600" dirty="0">
                          <a:effectLst/>
                          <a:latin typeface="Century" pitchFamily="18" charset="0"/>
                        </a:rPr>
                        <a:t>Directing and organising are the main functions involved in it.</a:t>
                      </a:r>
                      <a:endParaRPr lang="en-US" sz="1600" dirty="0">
                        <a:effectLst/>
                        <a:latin typeface="Century" pitchFamily="18" charset="0"/>
                        <a:ea typeface="Times New Roman"/>
                        <a:cs typeface="Times New Roman"/>
                      </a:endParaRPr>
                    </a:p>
                  </a:txBody>
                  <a:tcPr marL="68580" marR="68580" marT="0" marB="0"/>
                </a:tc>
              </a:tr>
            </a:tbl>
          </a:graphicData>
        </a:graphic>
      </p:graphicFrame>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0434566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smtClean="0">
                <a:latin typeface="Century" pitchFamily="18" charset="0"/>
              </a:rPr>
              <a:t>1. Management as a Profession</a:t>
            </a:r>
            <a:endParaRPr lang="en-GB" sz="2400" b="1" dirty="0">
              <a:latin typeface="Century" panose="02040604050505020304" pitchFamily="18" charset="0"/>
            </a:endParaRPr>
          </a:p>
        </p:txBody>
      </p:sp>
      <p:sp>
        <p:nvSpPr>
          <p:cNvPr id="2" name="Content Placeholder 1"/>
          <p:cNvSpPr>
            <a:spLocks noGrp="1"/>
          </p:cNvSpPr>
          <p:nvPr>
            <p:ph idx="1"/>
          </p:nvPr>
        </p:nvSpPr>
        <p:spPr>
          <a:xfrm>
            <a:off x="685800" y="1600201"/>
            <a:ext cx="8001000" cy="4305300"/>
          </a:xfrm>
        </p:spPr>
        <p:txBody>
          <a:bodyPr>
            <a:normAutofit/>
          </a:bodyPr>
          <a:lstStyle/>
          <a:p>
            <a:pPr marL="0" indent="0" algn="just">
              <a:lnSpc>
                <a:spcPct val="150000"/>
              </a:lnSpc>
              <a:buNone/>
            </a:pPr>
            <a:r>
              <a:rPr lang="en-GB" sz="1600" dirty="0">
                <a:latin typeface="Century" pitchFamily="18" charset="0"/>
              </a:rPr>
              <a:t>Prof. Dalton E. McFarland has given five characteristics of a profession:</a:t>
            </a:r>
            <a:endParaRPr lang="en-US" sz="1600" dirty="0">
              <a:latin typeface="Century" pitchFamily="18" charset="0"/>
            </a:endParaRPr>
          </a:p>
          <a:p>
            <a:pPr marL="0" indent="0" algn="just">
              <a:lnSpc>
                <a:spcPct val="150000"/>
              </a:lnSpc>
              <a:buNone/>
            </a:pPr>
            <a:r>
              <a:rPr lang="en-GB" sz="1600" dirty="0" smtClean="0">
                <a:latin typeface="Century" pitchFamily="18" charset="0"/>
              </a:rPr>
              <a:t>1. The </a:t>
            </a:r>
            <a:r>
              <a:rPr lang="en-GB" sz="1600" dirty="0">
                <a:latin typeface="Century" pitchFamily="18" charset="0"/>
              </a:rPr>
              <a:t>existence of a body of specialised knowledge and techniques </a:t>
            </a:r>
            <a:endParaRPr lang="en-US" sz="1600" dirty="0">
              <a:latin typeface="Century" pitchFamily="18" charset="0"/>
            </a:endParaRPr>
          </a:p>
          <a:p>
            <a:pPr marL="0" indent="0" algn="just">
              <a:lnSpc>
                <a:spcPct val="150000"/>
              </a:lnSpc>
              <a:buNone/>
            </a:pPr>
            <a:r>
              <a:rPr lang="en-GB" sz="1600" dirty="0" smtClean="0">
                <a:latin typeface="Century" pitchFamily="18" charset="0"/>
              </a:rPr>
              <a:t>2. A </a:t>
            </a:r>
            <a:r>
              <a:rPr lang="en-GB" sz="1600" dirty="0">
                <a:latin typeface="Century" pitchFamily="18" charset="0"/>
              </a:rPr>
              <a:t>formalised method acquiring training and experience </a:t>
            </a:r>
            <a:endParaRPr lang="en-US" sz="1600" dirty="0">
              <a:latin typeface="Century" pitchFamily="18" charset="0"/>
            </a:endParaRPr>
          </a:p>
          <a:p>
            <a:pPr marL="0" indent="0" algn="just">
              <a:lnSpc>
                <a:spcPct val="150000"/>
              </a:lnSpc>
              <a:buNone/>
            </a:pPr>
            <a:r>
              <a:rPr lang="en-GB" sz="1600" dirty="0" smtClean="0">
                <a:latin typeface="Century" pitchFamily="18" charset="0"/>
              </a:rPr>
              <a:t>3. Establishment </a:t>
            </a:r>
            <a:r>
              <a:rPr lang="en-GB" sz="1600" dirty="0">
                <a:latin typeface="Century" pitchFamily="18" charset="0"/>
              </a:rPr>
              <a:t>of a representative organisation with professionalism as its goal </a:t>
            </a:r>
            <a:endParaRPr lang="en-US" sz="1600" dirty="0">
              <a:latin typeface="Century" pitchFamily="18" charset="0"/>
            </a:endParaRPr>
          </a:p>
          <a:p>
            <a:pPr marL="0" indent="0" algn="just">
              <a:lnSpc>
                <a:spcPct val="150000"/>
              </a:lnSpc>
              <a:buNone/>
            </a:pPr>
            <a:r>
              <a:rPr lang="en-GB" sz="1600" dirty="0">
                <a:latin typeface="Century" pitchFamily="18" charset="0"/>
              </a:rPr>
              <a:t>4. </a:t>
            </a:r>
            <a:r>
              <a:rPr lang="en-GB" sz="1600" dirty="0" smtClean="0">
                <a:latin typeface="Century" pitchFamily="18" charset="0"/>
              </a:rPr>
              <a:t>Ethical </a:t>
            </a:r>
            <a:r>
              <a:rPr lang="en-GB" sz="1600" dirty="0">
                <a:latin typeface="Century" pitchFamily="18" charset="0"/>
              </a:rPr>
              <a:t>codes of conduct </a:t>
            </a:r>
            <a:endParaRPr lang="en-US" sz="1600" dirty="0">
              <a:latin typeface="Century" pitchFamily="18" charset="0"/>
            </a:endParaRPr>
          </a:p>
          <a:p>
            <a:pPr marL="0" indent="0" algn="just">
              <a:lnSpc>
                <a:spcPct val="150000"/>
              </a:lnSpc>
              <a:buNone/>
            </a:pPr>
            <a:r>
              <a:rPr lang="en-GB" sz="1600" dirty="0">
                <a:latin typeface="Century" pitchFamily="18" charset="0"/>
              </a:rPr>
              <a:t>5. </a:t>
            </a:r>
            <a:r>
              <a:rPr lang="en-GB" sz="1600" dirty="0" smtClean="0">
                <a:latin typeface="Century" pitchFamily="18" charset="0"/>
              </a:rPr>
              <a:t>Due </a:t>
            </a:r>
            <a:r>
              <a:rPr lang="en-GB" sz="1600" dirty="0">
                <a:latin typeface="Century" pitchFamily="18" charset="0"/>
              </a:rPr>
              <a:t>regards for the priority of a service over the desire for monetary reward </a:t>
            </a:r>
            <a:endParaRPr lang="en-US" sz="1600" dirty="0">
              <a:latin typeface="Century" pitchFamily="18" charset="0"/>
            </a:endParaRPr>
          </a:p>
          <a:p>
            <a:pPr marL="0" indent="0" algn="just">
              <a:lnSpc>
                <a:spcPct val="150000"/>
              </a:lnSpc>
              <a:buNone/>
            </a:pP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5860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302678894"/>
              </p:ext>
            </p:extLst>
          </p:nvPr>
        </p:nvGraphicFramePr>
        <p:xfrm>
          <a:off x="228600" y="350520"/>
          <a:ext cx="8458200" cy="5135879"/>
        </p:xfrm>
        <a:graphic>
          <a:graphicData uri="http://schemas.openxmlformats.org/drawingml/2006/table">
            <a:tbl>
              <a:tblPr firstRow="1" bandRow="1">
                <a:tableStyleId>{9DCAF9ED-07DC-4A11-8D7F-57B35C25682E}</a:tableStyleId>
              </a:tblPr>
              <a:tblGrid>
                <a:gridCol w="1174750"/>
                <a:gridCol w="1957917"/>
                <a:gridCol w="3210983"/>
                <a:gridCol w="2114550"/>
              </a:tblGrid>
              <a:tr h="719023">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924458">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513588">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6</a:t>
                      </a:r>
                      <a:endParaRPr lang="en-GB" sz="1600" dirty="0">
                        <a:solidFill>
                          <a:schemeClr val="tx1"/>
                        </a:solidFill>
                        <a:latin typeface="Century" pitchFamily="18" charset="0"/>
                      </a:endParaRPr>
                    </a:p>
                  </a:txBody>
                  <a:tcPr/>
                </a:tc>
              </a:tr>
              <a:tr h="513588">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3" action="ppaction://hlinksldjump"/>
                        </a:rPr>
                        <a:t>History of Management</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7-12</a:t>
                      </a:r>
                      <a:endParaRPr lang="en-GB" sz="1600" dirty="0">
                        <a:solidFill>
                          <a:schemeClr val="tx1"/>
                        </a:solidFill>
                        <a:latin typeface="Century" pitchFamily="18" charset="0"/>
                      </a:endParaRPr>
                    </a:p>
                  </a:txBody>
                  <a:tcPr/>
                </a:tc>
              </a:tr>
              <a:tr h="513588">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4" action="ppaction://hlinksldjump"/>
                        </a:rPr>
                        <a:t>Approaches to Management</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13-16</a:t>
                      </a:r>
                      <a:endParaRPr lang="en-GB" sz="1600" dirty="0">
                        <a:solidFill>
                          <a:schemeClr val="tx1"/>
                        </a:solidFill>
                        <a:latin typeface="Century" pitchFamily="18" charset="0"/>
                      </a:endParaRPr>
                    </a:p>
                  </a:txBody>
                  <a:tcPr/>
                </a:tc>
              </a:tr>
              <a:tr h="513588">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Major Contributors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17-24</a:t>
                      </a:r>
                      <a:endParaRPr lang="en-GB" sz="1600" dirty="0">
                        <a:solidFill>
                          <a:schemeClr val="tx1"/>
                        </a:solidFill>
                        <a:latin typeface="Century" pitchFamily="18" charset="0"/>
                      </a:endParaRPr>
                    </a:p>
                  </a:txBody>
                  <a:tcPr/>
                </a:tc>
              </a:tr>
              <a:tr h="924458">
                <a:tc>
                  <a:txBody>
                    <a:bodyPr/>
                    <a:lstStyle/>
                    <a:p>
                      <a:pPr algn="ctr">
                        <a:lnSpc>
                          <a:spcPct val="150000"/>
                        </a:lnSpc>
                      </a:pPr>
                      <a:r>
                        <a:rPr lang="en-GB" sz="1600" dirty="0" smtClean="0">
                          <a:latin typeface="Century" pitchFamily="18" charset="0"/>
                        </a:rPr>
                        <a:t>5 </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6" action="ppaction://hlinksldjump"/>
                        </a:rPr>
                        <a:t>Recent development in management</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24-28</a:t>
                      </a:r>
                      <a:endParaRPr lang="en-GB" sz="1600" dirty="0">
                        <a:solidFill>
                          <a:schemeClr val="tx1"/>
                        </a:solidFill>
                        <a:latin typeface="Century" pitchFamily="18" charset="0"/>
                      </a:endParaRPr>
                    </a:p>
                  </a:txBody>
                  <a:tcPr/>
                </a:tc>
              </a:tr>
              <a:tr h="513588">
                <a:tc>
                  <a:txBody>
                    <a:bodyPr/>
                    <a:lstStyle/>
                    <a:p>
                      <a:pPr algn="ctr">
                        <a:lnSpc>
                          <a:spcPct val="150000"/>
                        </a:lnSpc>
                      </a:pPr>
                      <a:r>
                        <a:rPr lang="en-GB" sz="1600" dirty="0" smtClean="0">
                          <a:latin typeface="Century" pitchFamily="18" charset="0"/>
                        </a:rPr>
                        <a:t>6</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7"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29</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10656492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smtClean="0">
                <a:latin typeface="Century" pitchFamily="18" charset="0"/>
              </a:rPr>
              <a:t>2. </a:t>
            </a:r>
            <a:r>
              <a:rPr lang="en-GB" sz="2400" b="1" dirty="0">
                <a:latin typeface="Century" pitchFamily="18" charset="0"/>
              </a:rPr>
              <a:t>Management as a Profession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marL="0" indent="0" algn="just">
              <a:lnSpc>
                <a:spcPct val="150000"/>
              </a:lnSpc>
              <a:buNone/>
            </a:pPr>
            <a:r>
              <a:rPr lang="en-GB" sz="1600" dirty="0" smtClean="0">
                <a:latin typeface="Century" pitchFamily="18" charset="0"/>
              </a:rPr>
              <a:t>The  comparison of features </a:t>
            </a:r>
            <a:r>
              <a:rPr lang="en-GB" sz="1600" dirty="0">
                <a:latin typeface="Century" pitchFamily="18" charset="0"/>
              </a:rPr>
              <a:t>of a profession with that of </a:t>
            </a:r>
            <a:r>
              <a:rPr lang="en-GB" sz="1600" dirty="0" smtClean="0">
                <a:latin typeface="Century" pitchFamily="18" charset="0"/>
              </a:rPr>
              <a:t>management</a:t>
            </a:r>
            <a:r>
              <a:rPr lang="en-GB" sz="1600" dirty="0">
                <a:latin typeface="Century" pitchFamily="18" charset="0"/>
              </a:rPr>
              <a:t> </a:t>
            </a:r>
            <a:r>
              <a:rPr lang="en-GB" sz="1600" dirty="0" smtClean="0">
                <a:latin typeface="Century" pitchFamily="18" charset="0"/>
              </a:rPr>
              <a:t> are as follows: </a:t>
            </a:r>
            <a:endParaRPr lang="en-US" sz="1600" dirty="0">
              <a:latin typeface="Century" pitchFamily="18" charset="0"/>
            </a:endParaRPr>
          </a:p>
          <a:p>
            <a:pPr lvl="0" algn="just">
              <a:lnSpc>
                <a:spcPct val="150000"/>
              </a:lnSpc>
            </a:pPr>
            <a:r>
              <a:rPr lang="en-GB" sz="1600" b="1" dirty="0">
                <a:latin typeface="Century" pitchFamily="18" charset="0"/>
              </a:rPr>
              <a:t>Existence of body of specialised knowledge and techniques:</a:t>
            </a:r>
            <a:r>
              <a:rPr lang="en-GB" sz="1600" dirty="0">
                <a:latin typeface="Century" pitchFamily="18" charset="0"/>
              </a:rPr>
              <a:t> A profession has a well-defined area of organised knowledge. Even management deals with the different areas of knowledge such as economics, management, and mathematics</a:t>
            </a:r>
            <a:r>
              <a:rPr lang="en-GB" sz="1600" dirty="0" smtClean="0">
                <a:latin typeface="Century" pitchFamily="18" charset="0"/>
              </a:rPr>
              <a:t>. </a:t>
            </a:r>
            <a:r>
              <a:rPr lang="en-GB" sz="1600" dirty="0">
                <a:latin typeface="Century" pitchFamily="18" charset="0"/>
              </a:rPr>
              <a:t>Thus, it can be said that management is a profession as it makes use of techniques formulated through profession.    </a:t>
            </a:r>
            <a:endParaRPr lang="en-US" sz="1600" dirty="0">
              <a:latin typeface="Century" pitchFamily="18" charset="0"/>
            </a:endParaRPr>
          </a:p>
          <a:p>
            <a:pPr lvl="0" algn="just">
              <a:lnSpc>
                <a:spcPct val="150000"/>
              </a:lnSpc>
            </a:pPr>
            <a:r>
              <a:rPr lang="en-US" sz="1600" b="1" dirty="0" err="1">
                <a:latin typeface="Century" pitchFamily="18" charset="0"/>
              </a:rPr>
              <a:t>Formalised</a:t>
            </a:r>
            <a:r>
              <a:rPr lang="en-US" sz="1600" b="1" dirty="0">
                <a:latin typeface="Century" pitchFamily="18" charset="0"/>
              </a:rPr>
              <a:t> methods of acquiring training and experience: </a:t>
            </a:r>
            <a:r>
              <a:rPr lang="en-US" sz="1600" dirty="0">
                <a:latin typeface="Century" pitchFamily="18" charset="0"/>
              </a:rPr>
              <a:t>A</a:t>
            </a:r>
            <a:r>
              <a:rPr lang="en-US" sz="1600" b="1" dirty="0">
                <a:latin typeface="Century" pitchFamily="18" charset="0"/>
              </a:rPr>
              <a:t> </a:t>
            </a:r>
            <a:r>
              <a:rPr lang="en-US" sz="1600" dirty="0">
                <a:latin typeface="Century" pitchFamily="18" charset="0"/>
              </a:rPr>
              <a:t>profession has formal methods of training and experience. Managers are selected on the basis of their managerial experience either theoretical or practical. However, it is true that some managers work without experience but their managerial ability always count for their selection. </a:t>
            </a:r>
          </a:p>
          <a:p>
            <a:pPr lvl="1" algn="just">
              <a:lnSpc>
                <a:spcPct val="150000"/>
              </a:lnSpc>
              <a:buFont typeface="Arial" pitchFamily="34" charset="0"/>
              <a:buChar char="•"/>
            </a:pPr>
            <a:endParaRPr lang="en-GB" sz="1600" dirty="0" smtClean="0">
              <a:latin typeface="Century" pitchFamily="18" charset="0"/>
            </a:endParaRPr>
          </a:p>
          <a:p>
            <a:pPr algn="just">
              <a:lnSpc>
                <a:spcPct val="150000"/>
              </a:lnSpc>
            </a:pPr>
            <a:endParaRPr lang="en-GB"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629484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smtClean="0">
                <a:latin typeface="Century" pitchFamily="18" charset="0"/>
              </a:rPr>
              <a:t>3. </a:t>
            </a:r>
            <a:r>
              <a:rPr lang="en-GB" sz="2400" b="1" dirty="0">
                <a:latin typeface="Century" pitchFamily="18" charset="0"/>
              </a:rPr>
              <a:t>Management as a Profession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lvl="0" algn="just">
              <a:lnSpc>
                <a:spcPct val="150000"/>
              </a:lnSpc>
            </a:pPr>
            <a:r>
              <a:rPr lang="en-GB" sz="1600" b="1" dirty="0">
                <a:latin typeface="Century" pitchFamily="18" charset="0"/>
              </a:rPr>
              <a:t>Ethical codes of conduct: </a:t>
            </a:r>
            <a:r>
              <a:rPr lang="en-GB" sz="1600" dirty="0">
                <a:latin typeface="Century" pitchFamily="18" charset="0"/>
              </a:rPr>
              <a:t>Individuals practising a profession are bound to follow a particular code of conduct. This code of conduct involves rules and regulations for guiding the behaviour of individuals. In case of management, there is a code of conduct that has been laid down to ensure the confidentiality of organisations’ information and prevent the misuse of such information.  </a:t>
            </a:r>
            <a:endParaRPr lang="en-US" sz="1600" dirty="0">
              <a:latin typeface="Century" pitchFamily="18" charset="0"/>
            </a:endParaRPr>
          </a:p>
          <a:p>
            <a:pPr lvl="0" algn="just">
              <a:lnSpc>
                <a:spcPct val="150000"/>
              </a:lnSpc>
            </a:pPr>
            <a:r>
              <a:rPr lang="en-GB" sz="1600" b="1" dirty="0">
                <a:latin typeface="Century" pitchFamily="18" charset="0"/>
              </a:rPr>
              <a:t>Due regards for the priority of service over the desire for monetary reward: </a:t>
            </a:r>
            <a:r>
              <a:rPr lang="en-GB" sz="1600" dirty="0">
                <a:latin typeface="Century" pitchFamily="18" charset="0"/>
              </a:rPr>
              <a:t>Professionals are respected in the society as they get remuneration for providing their valuable services to the society.  Management as a profession also has certain responsibilities towards the society. Thus, management can also be called profession.</a:t>
            </a:r>
            <a:r>
              <a:rPr lang="en-GB" sz="1600" b="1" dirty="0">
                <a:latin typeface="Century" pitchFamily="18" charset="0"/>
              </a:rPr>
              <a:t> </a:t>
            </a:r>
            <a:endParaRPr lang="en-US" sz="1600" dirty="0">
              <a:latin typeface="Century" pitchFamily="18" charset="0"/>
            </a:endParaRPr>
          </a:p>
          <a:p>
            <a:pPr marL="0" indent="0" algn="just">
              <a:lnSpc>
                <a:spcPct val="150000"/>
              </a:lnSpc>
              <a:buNone/>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7754730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a:xfrm>
            <a:off x="495300" y="1600201"/>
            <a:ext cx="8191500" cy="4495800"/>
          </a:xfrm>
        </p:spPr>
        <p:txBody>
          <a:bodyPr>
            <a:normAutofit/>
          </a:bodyPr>
          <a:lstStyle/>
          <a:p>
            <a:pPr lvl="0" algn="just">
              <a:lnSpc>
                <a:spcPct val="150000"/>
              </a:lnSpc>
            </a:pPr>
            <a:r>
              <a:rPr lang="en-GB" sz="1600" dirty="0">
                <a:latin typeface="Century" pitchFamily="18" charset="0"/>
              </a:rPr>
              <a:t>Management plans and coordinates the activities of an organisation by making the optimum utilisation of all available resources. </a:t>
            </a:r>
            <a:endParaRPr lang="en-US" sz="1600" dirty="0">
              <a:latin typeface="Century" pitchFamily="18" charset="0"/>
            </a:endParaRPr>
          </a:p>
          <a:p>
            <a:pPr lvl="0" algn="just">
              <a:lnSpc>
                <a:spcPct val="150000"/>
              </a:lnSpc>
            </a:pPr>
            <a:r>
              <a:rPr lang="en-GB" sz="1600" dirty="0" smtClean="0">
                <a:latin typeface="Century" pitchFamily="18" charset="0"/>
              </a:rPr>
              <a:t>Management </a:t>
            </a:r>
            <a:r>
              <a:rPr lang="en-GB" sz="1600" dirty="0">
                <a:latin typeface="Century" pitchFamily="18" charset="0"/>
              </a:rPr>
              <a:t>is science as well as an art because it uses the systematic knowledge of enquiry and practical knowledge for learning methodologies. </a:t>
            </a:r>
            <a:endParaRPr lang="en-US" sz="1600" dirty="0">
              <a:latin typeface="Century" pitchFamily="18" charset="0"/>
            </a:endParaRPr>
          </a:p>
          <a:p>
            <a:pPr lvl="0" algn="just">
              <a:lnSpc>
                <a:spcPct val="150000"/>
              </a:lnSpc>
            </a:pPr>
            <a:r>
              <a:rPr lang="en-GB" sz="1600" dirty="0" smtClean="0">
                <a:latin typeface="Century" pitchFamily="18" charset="0"/>
              </a:rPr>
              <a:t>The </a:t>
            </a:r>
            <a:r>
              <a:rPr lang="en-GB" sz="1600" dirty="0">
                <a:latin typeface="Century" pitchFamily="18" charset="0"/>
              </a:rPr>
              <a:t>activities of an organisation directly affect the environment and its stakeholders, such as customers, suppliers, employees, shareholders, and the society. </a:t>
            </a:r>
          </a:p>
          <a:p>
            <a:pPr lvl="0" algn="just">
              <a:lnSpc>
                <a:spcPct val="150000"/>
              </a:lnSpc>
            </a:pPr>
            <a:r>
              <a:rPr lang="en-GB" sz="1600" dirty="0" smtClean="0">
                <a:latin typeface="Century" pitchFamily="18" charset="0"/>
              </a:rPr>
              <a:t>Management </a:t>
            </a:r>
            <a:r>
              <a:rPr lang="en-GB" sz="1600" dirty="0">
                <a:latin typeface="Century" pitchFamily="18" charset="0"/>
              </a:rPr>
              <a:t>can be called a profession because it involves the existence of a body of specialised knowledge and formalised methods of acquiring training and experience. </a:t>
            </a:r>
            <a:endParaRPr lang="en-US" sz="1600" dirty="0">
              <a:latin typeface="Century" pitchFamily="18" charset="0"/>
            </a:endParaRPr>
          </a:p>
          <a:p>
            <a:pPr lvl="0">
              <a:lnSpc>
                <a:spcPct val="150000"/>
              </a:lnSpc>
            </a:pPr>
            <a:endParaRPr lang="en-US" sz="1600" dirty="0"/>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8979844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751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3</a:t>
            </a:r>
            <a:r>
              <a:rPr lang="en-GB" sz="3200" b="1" dirty="0">
                <a:solidFill>
                  <a:prstClr val="black"/>
                </a:solidFill>
                <a:latin typeface="Century" panose="02040604050505020304" pitchFamily="18" charset="0"/>
              </a:rPr>
              <a:t>: </a:t>
            </a:r>
            <a:r>
              <a:rPr lang="en-GB" sz="3200" b="1" dirty="0" smtClean="0">
                <a:solidFill>
                  <a:prstClr val="black"/>
                </a:solidFill>
                <a:latin typeface="Century" panose="02040604050505020304" pitchFamily="18" charset="0"/>
              </a:rPr>
              <a:t>Corporate Culture </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3064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2168256429"/>
              </p:ext>
            </p:extLst>
          </p:nvPr>
        </p:nvGraphicFramePr>
        <p:xfrm>
          <a:off x="457200" y="1143000"/>
          <a:ext cx="8229600" cy="4663440"/>
        </p:xfrm>
        <a:graphic>
          <a:graphicData uri="http://schemas.openxmlformats.org/drawingml/2006/table">
            <a:tbl>
              <a:tblPr firstRow="1" bandRow="1">
                <a:tableStyleId>{21E4AEA4-8DFA-4A89-87EB-49C32662AFE0}</a:tableStyleId>
              </a:tblPr>
              <a:tblGrid>
                <a:gridCol w="1143000"/>
                <a:gridCol w="1905000"/>
                <a:gridCol w="3124200"/>
                <a:gridCol w="2057400"/>
              </a:tblGrid>
              <a:tr h="370840">
                <a:tc>
                  <a:txBody>
                    <a:bodyPr/>
                    <a:lstStyle/>
                    <a:p>
                      <a:pPr algn="ctr">
                        <a:lnSpc>
                          <a:spcPct val="150000"/>
                        </a:lnSpc>
                      </a:pPr>
                      <a:r>
                        <a:rPr lang="en-GB" sz="1600" dirty="0" smtClean="0">
                          <a:latin typeface="Century" pitchFamily="18" charset="0"/>
                        </a:rPr>
                        <a:t>S. No</a:t>
                      </a: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Reference No</a:t>
                      </a:r>
                    </a:p>
                    <a:p>
                      <a:pPr algn="ctr">
                        <a:lnSpc>
                          <a:spcPct val="150000"/>
                        </a:lnSpc>
                      </a:pP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Particulars</a:t>
                      </a:r>
                    </a:p>
                    <a:p>
                      <a:pPr algn="ctr">
                        <a:lnSpc>
                          <a:spcPct val="150000"/>
                        </a:lnSpc>
                      </a:pP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Slide</a:t>
                      </a:r>
                    </a:p>
                    <a:p>
                      <a:pPr algn="ctr">
                        <a:lnSpc>
                          <a:spcPct val="150000"/>
                        </a:lnSpc>
                      </a:pPr>
                      <a:r>
                        <a:rPr lang="en-GB" sz="1600" dirty="0" smtClean="0">
                          <a:latin typeface="Century" pitchFamily="18" charset="0"/>
                        </a:rPr>
                        <a:t>From-To</a:t>
                      </a:r>
                    </a:p>
                  </a:txBody>
                  <a:tcPr/>
                </a:tc>
              </a:tr>
              <a:tr h="370840">
                <a:tc>
                  <a:txBody>
                    <a:bodyPr/>
                    <a:lstStyle/>
                    <a:p>
                      <a:pPr algn="ctr">
                        <a:lnSpc>
                          <a:spcPct val="150000"/>
                        </a:lnSpc>
                      </a:pPr>
                      <a:r>
                        <a:rPr lang="en-GB" sz="1600" dirty="0" smtClean="0">
                          <a:latin typeface="Century" pitchFamily="18" charset="0"/>
                        </a:rPr>
                        <a:t>1</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58</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3" action="ppaction://hlinksldjump"/>
                        </a:rPr>
                        <a:t>Corporate Culture</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59-70</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4" action="ppaction://hlinksldjump"/>
                        </a:rPr>
                        <a:t>Conflict between Corporate Culture and Administration</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71-72</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Corporate Culture and Communication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73-74</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5 </a:t>
                      </a: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effectLst/>
                          <a:latin typeface="Century" pitchFamily="18" charset="0"/>
                          <a:hlinkClick r:id="rId6" action="ppaction://hlinksldjump"/>
                        </a:rPr>
                        <a:t>Human Resource and Corporate Culture</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75-76</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6</a:t>
                      </a: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7" action="ppaction://hlinksldjump"/>
                        </a:rPr>
                        <a:t>Let’s Sum Up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77</a:t>
                      </a:r>
                      <a:endParaRPr lang="en-GB" sz="1600" dirty="0">
                        <a:latin typeface="Century" pitchFamily="18" charset="0"/>
                      </a:endParaRPr>
                    </a:p>
                  </a:txBody>
                  <a:tcPr/>
                </a:tc>
              </a:tr>
            </a:tbl>
          </a:graphicData>
        </a:graphic>
      </p:graphicFrame>
    </p:spTree>
    <p:extLst>
      <p:ext uri="{BB962C8B-B14F-4D97-AF65-F5344CB8AC3E}">
        <p14:creationId xmlns:p14="http://schemas.microsoft.com/office/powerpoint/2010/main" val="2927467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a:latin typeface="Century" pitchFamily="18" charset="0"/>
              </a:rPr>
              <a:t>Discuss the concept of corporate culture</a:t>
            </a:r>
          </a:p>
          <a:p>
            <a:pPr algn="just">
              <a:lnSpc>
                <a:spcPct val="150000"/>
              </a:lnSpc>
            </a:pPr>
            <a:r>
              <a:rPr lang="en-US" sz="1600" dirty="0">
                <a:latin typeface="Century" pitchFamily="18" charset="0"/>
              </a:rPr>
              <a:t>Explain the dimensions and types of corporate culture </a:t>
            </a:r>
          </a:p>
          <a:p>
            <a:pPr algn="just">
              <a:lnSpc>
                <a:spcPct val="150000"/>
              </a:lnSpc>
            </a:pPr>
            <a:r>
              <a:rPr lang="en-US" sz="1600" dirty="0">
                <a:latin typeface="Century" pitchFamily="18" charset="0"/>
              </a:rPr>
              <a:t>Identify conflicts arising in organisations </a:t>
            </a:r>
          </a:p>
          <a:p>
            <a:pPr algn="just">
              <a:lnSpc>
                <a:spcPct val="150000"/>
              </a:lnSpc>
            </a:pPr>
            <a:r>
              <a:rPr lang="en-US" sz="1600" dirty="0">
                <a:latin typeface="Century" pitchFamily="18" charset="0"/>
              </a:rPr>
              <a:t>Explain the relationship between communication and corporate culture</a:t>
            </a:r>
          </a:p>
          <a:p>
            <a:pPr algn="just">
              <a:lnSpc>
                <a:spcPct val="150000"/>
              </a:lnSpc>
            </a:pPr>
            <a:r>
              <a:rPr lang="en-US" sz="1600" dirty="0">
                <a:latin typeface="Century" pitchFamily="18" charset="0"/>
              </a:rPr>
              <a:t>Describe the role of human resource in strengthening  corporate culture</a:t>
            </a:r>
          </a:p>
          <a:p>
            <a:pPr marL="0" indent="0" algn="just">
              <a:lnSpc>
                <a:spcPct val="150000"/>
              </a:lnSpc>
              <a:buNone/>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983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Corporate Culture</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a:latin typeface="Century" pitchFamily="18" charset="0"/>
              </a:rPr>
              <a:t>Corporate culture can be defined as the pattern of shared values, beliefs, assumptions, and working habits of people working in an </a:t>
            </a:r>
            <a:r>
              <a:rPr lang="en-US" sz="1600" dirty="0" err="1">
                <a:latin typeface="Century" pitchFamily="18" charset="0"/>
              </a:rPr>
              <a:t>organisation</a:t>
            </a:r>
            <a:r>
              <a:rPr lang="en-US" sz="1600" dirty="0">
                <a:latin typeface="Century" pitchFamily="18" charset="0"/>
              </a:rPr>
              <a:t>. </a:t>
            </a:r>
            <a:r>
              <a:rPr lang="en-US" sz="1600" dirty="0" err="1">
                <a:latin typeface="Century" pitchFamily="18" charset="0"/>
              </a:rPr>
              <a:t>Hofstede</a:t>
            </a:r>
            <a:r>
              <a:rPr lang="en-US" sz="1600" dirty="0">
                <a:latin typeface="Century" pitchFamily="18" charset="0"/>
              </a:rPr>
              <a:t> et al. (1990) have defined corporate culture by presenting its seven characteristics, which are: </a:t>
            </a:r>
          </a:p>
          <a:p>
            <a:pPr algn="just">
              <a:lnSpc>
                <a:spcPct val="150000"/>
              </a:lnSpc>
            </a:pPr>
            <a:r>
              <a:rPr lang="en-US" sz="1600" dirty="0" smtClean="0">
                <a:latin typeface="Century" pitchFamily="18" charset="0"/>
              </a:rPr>
              <a:t>Culture </a:t>
            </a:r>
            <a:r>
              <a:rPr lang="en-US" sz="1600" dirty="0">
                <a:latin typeface="Century" pitchFamily="18" charset="0"/>
              </a:rPr>
              <a:t>is holistic and cannot be restricted to single individuals rather encompasses a large group of individuals.</a:t>
            </a:r>
          </a:p>
          <a:p>
            <a:pPr algn="just">
              <a:lnSpc>
                <a:spcPct val="150000"/>
              </a:lnSpc>
            </a:pPr>
            <a:r>
              <a:rPr lang="en-US" sz="1600" dirty="0" smtClean="0">
                <a:latin typeface="Century" pitchFamily="18" charset="0"/>
              </a:rPr>
              <a:t>Culture </a:t>
            </a:r>
            <a:r>
              <a:rPr lang="en-US" sz="1600" dirty="0">
                <a:latin typeface="Century" pitchFamily="18" charset="0"/>
              </a:rPr>
              <a:t>is historically related and is passed through the traditions and customs of different </a:t>
            </a:r>
            <a:r>
              <a:rPr lang="en-US" sz="1600" dirty="0" smtClean="0">
                <a:latin typeface="Century" pitchFamily="18" charset="0"/>
              </a:rPr>
              <a:t>generations.</a:t>
            </a:r>
          </a:p>
          <a:p>
            <a:pPr algn="just">
              <a:lnSpc>
                <a:spcPct val="150000"/>
              </a:lnSpc>
            </a:pPr>
            <a:r>
              <a:rPr lang="en-US" sz="1600" dirty="0" smtClean="0">
                <a:latin typeface="Century" pitchFamily="18" charset="0"/>
              </a:rPr>
              <a:t>Culture </a:t>
            </a:r>
            <a:r>
              <a:rPr lang="en-US" sz="1600" dirty="0">
                <a:latin typeface="Century" pitchFamily="18" charset="0"/>
              </a:rPr>
              <a:t>is stable and cannot be changed easily because it is difficult to change the ideas, values, and traditions of people</a:t>
            </a:r>
            <a:r>
              <a:rPr lang="en-US" sz="1600" dirty="0" smtClean="0">
                <a:latin typeface="Century" pitchFamily="18" charset="0"/>
              </a:rPr>
              <a:t>.</a:t>
            </a: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7778831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Corporate Culture</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US" sz="1600" dirty="0" smtClean="0">
                <a:latin typeface="Century" pitchFamily="18" charset="0"/>
              </a:rPr>
              <a:t>Culture </a:t>
            </a:r>
            <a:r>
              <a:rPr lang="en-US" sz="1600" dirty="0">
                <a:latin typeface="Century" pitchFamily="18" charset="0"/>
              </a:rPr>
              <a:t>is a social phenomenon and is shared by people of various groups. Different groups have different cultures, and culture cannot be dictated by people.</a:t>
            </a:r>
          </a:p>
          <a:p>
            <a:pPr algn="just">
              <a:lnSpc>
                <a:spcPct val="150000"/>
              </a:lnSpc>
            </a:pPr>
            <a:r>
              <a:rPr lang="en-US" sz="1600" dirty="0" smtClean="0">
                <a:latin typeface="Century" pitchFamily="18" charset="0"/>
              </a:rPr>
              <a:t>Culture </a:t>
            </a:r>
            <a:r>
              <a:rPr lang="en-US" sz="1600" dirty="0">
                <a:latin typeface="Century" pitchFamily="18" charset="0"/>
              </a:rPr>
              <a:t>is qualitative not quantitative because it can be implied but not expressly defined.</a:t>
            </a:r>
          </a:p>
          <a:p>
            <a:pPr algn="just">
              <a:lnSpc>
                <a:spcPct val="150000"/>
              </a:lnSpc>
            </a:pPr>
            <a:r>
              <a:rPr lang="en-US" sz="1600" dirty="0" smtClean="0">
                <a:latin typeface="Century" pitchFamily="18" charset="0"/>
              </a:rPr>
              <a:t>Anthropological </a:t>
            </a:r>
            <a:r>
              <a:rPr lang="en-US" sz="1600" dirty="0">
                <a:latin typeface="Century" pitchFamily="18" charset="0"/>
              </a:rPr>
              <a:t>words like myth, ritual, symbols, etc. are generally used to </a:t>
            </a:r>
            <a:r>
              <a:rPr lang="en-US" sz="1600" dirty="0" err="1">
                <a:latin typeface="Century" pitchFamily="18" charset="0"/>
              </a:rPr>
              <a:t>characterise</a:t>
            </a:r>
            <a:r>
              <a:rPr lang="en-US" sz="1600" dirty="0">
                <a:latin typeface="Century" pitchFamily="18" charset="0"/>
              </a:rPr>
              <a:t> the culture.</a:t>
            </a:r>
          </a:p>
          <a:p>
            <a:pPr algn="just">
              <a:lnSpc>
                <a:spcPct val="150000"/>
              </a:lnSpc>
            </a:pPr>
            <a:r>
              <a:rPr lang="en-US" sz="1600" dirty="0" smtClean="0">
                <a:latin typeface="Century" pitchFamily="18" charset="0"/>
              </a:rPr>
              <a:t>Culture </a:t>
            </a:r>
            <a:r>
              <a:rPr lang="en-US" sz="1600" dirty="0">
                <a:latin typeface="Century" pitchFamily="18" charset="0"/>
              </a:rPr>
              <a:t>refers to the ways of thinking, values, and ideas of people rather than the concrete, objective, and visible part of an organisation.</a:t>
            </a:r>
          </a:p>
          <a:p>
            <a:pPr marL="0" indent="0">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3685717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Corporate Culture</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smtClean="0">
                <a:latin typeface="Century" pitchFamily="18" charset="0"/>
              </a:rPr>
              <a:t>Dimensions of Culture</a:t>
            </a:r>
          </a:p>
          <a:p>
            <a:pPr marL="0" indent="0" algn="just">
              <a:lnSpc>
                <a:spcPct val="150000"/>
              </a:lnSpc>
              <a:buNone/>
            </a:pPr>
            <a:r>
              <a:rPr lang="en-US" sz="1600" dirty="0" smtClean="0">
                <a:latin typeface="Century" pitchFamily="18" charset="0"/>
              </a:rPr>
              <a:t>Two </a:t>
            </a:r>
            <a:r>
              <a:rPr lang="en-US" sz="1600" dirty="0">
                <a:latin typeface="Century" pitchFamily="18" charset="0"/>
              </a:rPr>
              <a:t>commonly used models are </a:t>
            </a:r>
            <a:r>
              <a:rPr lang="en-US" sz="1600" dirty="0" err="1">
                <a:latin typeface="Century" pitchFamily="18" charset="0"/>
              </a:rPr>
              <a:t>Hofstede’s</a:t>
            </a:r>
            <a:r>
              <a:rPr lang="en-US" sz="1600" dirty="0">
                <a:latin typeface="Century" pitchFamily="18" charset="0"/>
              </a:rPr>
              <a:t> five dimensions of culture and </a:t>
            </a:r>
            <a:r>
              <a:rPr lang="en-US" sz="1600" dirty="0" err="1" smtClean="0">
                <a:latin typeface="Century" pitchFamily="18" charset="0"/>
              </a:rPr>
              <a:t>Trompenaar’s</a:t>
            </a:r>
            <a:r>
              <a:rPr lang="en-US" sz="1600" dirty="0" smtClean="0">
                <a:latin typeface="Century" pitchFamily="18" charset="0"/>
              </a:rPr>
              <a:t> </a:t>
            </a:r>
            <a:r>
              <a:rPr lang="en-US" sz="1600" dirty="0">
                <a:latin typeface="Century" pitchFamily="18" charset="0"/>
              </a:rPr>
              <a:t>seven dimensions of culture</a:t>
            </a:r>
            <a:r>
              <a:rPr lang="en-US" sz="1600" dirty="0" smtClean="0">
                <a:latin typeface="Century" pitchFamily="18" charset="0"/>
              </a:rPr>
              <a:t>.</a:t>
            </a:r>
          </a:p>
          <a:p>
            <a:pPr marL="0" indent="0" algn="just">
              <a:lnSpc>
                <a:spcPct val="150000"/>
              </a:lnSpc>
              <a:buNone/>
            </a:pPr>
            <a:r>
              <a:rPr lang="en-GB" sz="1600" dirty="0" err="1">
                <a:latin typeface="Century" pitchFamily="18" charset="0"/>
              </a:rPr>
              <a:t>Hofstede’s</a:t>
            </a:r>
            <a:r>
              <a:rPr lang="en-GB" sz="1600" dirty="0">
                <a:latin typeface="Century" pitchFamily="18" charset="0"/>
              </a:rPr>
              <a:t> Five Dimensions of </a:t>
            </a:r>
            <a:r>
              <a:rPr lang="en-GB" sz="1600" dirty="0" smtClean="0">
                <a:latin typeface="Century" pitchFamily="18" charset="0"/>
              </a:rPr>
              <a:t>Culture are shown in Figure: </a:t>
            </a:r>
            <a:endParaRPr lang="en-US" sz="1600" dirty="0">
              <a:latin typeface="Century" pitchFamily="18" charset="0"/>
            </a:endParaRPr>
          </a:p>
          <a:p>
            <a:pPr marL="0" indent="0" algn="just">
              <a:lnSpc>
                <a:spcPct val="150000"/>
              </a:lnSpc>
              <a:buNone/>
            </a:pPr>
            <a:endParaRPr lang="en-GB" sz="1600" dirty="0" smtClean="0">
              <a:latin typeface="Century" pitchFamily="18" charset="0"/>
            </a:endParaRPr>
          </a:p>
        </p:txBody>
      </p:sp>
      <p:graphicFrame>
        <p:nvGraphicFramePr>
          <p:cNvPr id="7" name="Diagram 6"/>
          <p:cNvGraphicFramePr>
            <a:graphicFrameLocks/>
          </p:cNvGraphicFramePr>
          <p:nvPr>
            <p:extLst>
              <p:ext uri="{D42A27DB-BD31-4B8C-83A1-F6EECF244321}">
                <p14:modId xmlns:p14="http://schemas.microsoft.com/office/powerpoint/2010/main" val="3383057"/>
              </p:ext>
            </p:extLst>
          </p:nvPr>
        </p:nvGraphicFramePr>
        <p:xfrm>
          <a:off x="1143000" y="3276600"/>
          <a:ext cx="7010400"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71335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lvl="0" algn="just">
              <a:lnSpc>
                <a:spcPct val="150000"/>
              </a:lnSpc>
            </a:pPr>
            <a:r>
              <a:rPr lang="en-GB" sz="1600" dirty="0">
                <a:latin typeface="Century" pitchFamily="18" charset="0"/>
              </a:rPr>
              <a:t>Explain the history of management</a:t>
            </a:r>
            <a:endParaRPr lang="en-US" sz="1600" dirty="0">
              <a:latin typeface="Century" pitchFamily="18" charset="0"/>
            </a:endParaRPr>
          </a:p>
          <a:p>
            <a:pPr lvl="0" algn="just">
              <a:lnSpc>
                <a:spcPct val="150000"/>
              </a:lnSpc>
            </a:pPr>
            <a:r>
              <a:rPr lang="en-GB" sz="1600" dirty="0">
                <a:latin typeface="Century" pitchFamily="18" charset="0"/>
              </a:rPr>
              <a:t>Discuss the approaches to management</a:t>
            </a:r>
            <a:endParaRPr lang="en-US" sz="1600" dirty="0">
              <a:latin typeface="Century" pitchFamily="18" charset="0"/>
            </a:endParaRPr>
          </a:p>
          <a:p>
            <a:pPr lvl="0" algn="just">
              <a:lnSpc>
                <a:spcPct val="150000"/>
              </a:lnSpc>
            </a:pPr>
            <a:r>
              <a:rPr lang="en-GB" sz="1600" dirty="0">
                <a:latin typeface="Century" pitchFamily="18" charset="0"/>
              </a:rPr>
              <a:t>Describe the contributions of leading scholars</a:t>
            </a:r>
            <a:endParaRPr lang="en-US" sz="1600" dirty="0">
              <a:latin typeface="Century" pitchFamily="18" charset="0"/>
            </a:endParaRPr>
          </a:p>
          <a:p>
            <a:pPr lvl="0" algn="just">
              <a:lnSpc>
                <a:spcPct val="150000"/>
              </a:lnSpc>
            </a:pPr>
            <a:r>
              <a:rPr lang="en-GB" sz="1600" dirty="0">
                <a:latin typeface="Century" pitchFamily="18" charset="0"/>
              </a:rPr>
              <a:t>State the recent </a:t>
            </a:r>
            <a:r>
              <a:rPr lang="en-GB" sz="1600" dirty="0" smtClean="0">
                <a:latin typeface="Century" pitchFamily="18" charset="0"/>
              </a:rPr>
              <a:t>developments </a:t>
            </a:r>
            <a:r>
              <a:rPr lang="en-GB" sz="1600" dirty="0">
                <a:latin typeface="Century" pitchFamily="18" charset="0"/>
              </a:rPr>
              <a:t>in management</a:t>
            </a:r>
            <a:endParaRPr lang="en-US" sz="1600" dirty="0">
              <a:latin typeface="Century" pitchFamily="18" charset="0"/>
            </a:endParaRPr>
          </a:p>
          <a:p>
            <a:pPr marL="0" indent="0" algn="just">
              <a:lnSpc>
                <a:spcPct val="150000"/>
              </a:lnSpc>
              <a:buNone/>
            </a:pPr>
            <a:endParaRPr lang="en-US" sz="1600" dirty="0">
              <a:latin typeface="Century" pitchFamily="18" charset="0"/>
            </a:endParaRPr>
          </a:p>
        </p:txBody>
      </p:sp>
      <p:sp>
        <p:nvSpPr>
          <p:cNvPr id="7" name="Action Button: Home 6">
            <a:hlinkClick r:id="rId5"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7339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Corporate Culture</a:t>
            </a:r>
            <a:endParaRPr lang="en-GB" sz="2400" b="1" dirty="0">
              <a:latin typeface="Century" panose="02040604050505020304" pitchFamily="18" charset="0"/>
            </a:endParaRPr>
          </a:p>
        </p:txBody>
      </p:sp>
      <p:sp>
        <p:nvSpPr>
          <p:cNvPr id="5" name="Content Placeholder 4"/>
          <p:cNvSpPr>
            <a:spLocks noGrp="1"/>
          </p:cNvSpPr>
          <p:nvPr>
            <p:ph idx="1"/>
          </p:nvPr>
        </p:nvSpPr>
        <p:spPr>
          <a:xfrm>
            <a:off x="495300" y="1563110"/>
            <a:ext cx="8229600" cy="4525963"/>
          </a:xfrm>
        </p:spPr>
        <p:txBody>
          <a:bodyPr>
            <a:normAutofit/>
          </a:bodyPr>
          <a:lstStyle/>
          <a:p>
            <a:pPr marL="0" indent="0" algn="just">
              <a:buNone/>
            </a:pPr>
            <a:r>
              <a:rPr lang="en-US" sz="1800" dirty="0" smtClean="0">
                <a:latin typeface="Century" pitchFamily="18" charset="0"/>
              </a:rPr>
              <a:t>Dimensions of Culture</a:t>
            </a:r>
          </a:p>
          <a:p>
            <a:pPr algn="just">
              <a:lnSpc>
                <a:spcPct val="150000"/>
              </a:lnSpc>
            </a:pPr>
            <a:r>
              <a:rPr lang="en-US" sz="1600" b="1" dirty="0" smtClean="0">
                <a:latin typeface="Century" pitchFamily="18" charset="0"/>
              </a:rPr>
              <a:t>Power </a:t>
            </a:r>
            <a:r>
              <a:rPr lang="en-US" sz="1600" b="1" dirty="0">
                <a:latin typeface="Century" pitchFamily="18" charset="0"/>
              </a:rPr>
              <a:t>distance</a:t>
            </a:r>
            <a:r>
              <a:rPr lang="en-US" sz="1600" dirty="0">
                <a:latin typeface="Century" pitchFamily="18" charset="0"/>
              </a:rPr>
              <a:t>: It refers to the degree of inequality exists in a particular country and is accepted by people. </a:t>
            </a:r>
            <a:endParaRPr lang="en-US" sz="1600" dirty="0" smtClean="0">
              <a:latin typeface="Century" pitchFamily="18" charset="0"/>
            </a:endParaRPr>
          </a:p>
          <a:p>
            <a:pPr algn="just">
              <a:lnSpc>
                <a:spcPct val="150000"/>
              </a:lnSpc>
            </a:pPr>
            <a:r>
              <a:rPr lang="en-GB" sz="1600" b="1" dirty="0">
                <a:latin typeface="Century" pitchFamily="18" charset="0"/>
              </a:rPr>
              <a:t>Individualism and collectivism: </a:t>
            </a:r>
            <a:r>
              <a:rPr lang="en-GB" sz="1600" dirty="0">
                <a:latin typeface="Century" pitchFamily="18" charset="0"/>
              </a:rPr>
              <a:t>Individualism refers to the tendency of individuals to give high importance to personal achievement</a:t>
            </a:r>
            <a:r>
              <a:rPr lang="en-GB" sz="1600" dirty="0" smtClean="0">
                <a:latin typeface="Century" pitchFamily="18" charset="0"/>
              </a:rPr>
              <a:t>.</a:t>
            </a:r>
          </a:p>
          <a:p>
            <a:pPr algn="just">
              <a:lnSpc>
                <a:spcPct val="150000"/>
              </a:lnSpc>
            </a:pPr>
            <a:r>
              <a:rPr lang="en-US" sz="1600" b="1" dirty="0">
                <a:latin typeface="Century" pitchFamily="18" charset="0"/>
              </a:rPr>
              <a:t>Masculinity/</a:t>
            </a:r>
            <a:r>
              <a:rPr lang="en-US" sz="1600" b="1" dirty="0" err="1">
                <a:latin typeface="Century" pitchFamily="18" charset="0"/>
              </a:rPr>
              <a:t>feminity</a:t>
            </a:r>
            <a:r>
              <a:rPr lang="en-US" sz="1600" b="1" dirty="0">
                <a:latin typeface="Century" pitchFamily="18" charset="0"/>
              </a:rPr>
              <a:t>:</a:t>
            </a:r>
            <a:r>
              <a:rPr lang="en-US" sz="1600" dirty="0">
                <a:latin typeface="Century" pitchFamily="18" charset="0"/>
              </a:rPr>
              <a:t> According to this dimension, there is a division of roles between genders in a society</a:t>
            </a:r>
            <a:r>
              <a:rPr lang="en-US" sz="1600" dirty="0" smtClean="0">
                <a:latin typeface="Century" pitchFamily="18" charset="0"/>
              </a:rPr>
              <a:t>.</a:t>
            </a:r>
          </a:p>
          <a:p>
            <a:pPr algn="just">
              <a:lnSpc>
                <a:spcPct val="150000"/>
              </a:lnSpc>
            </a:pPr>
            <a:r>
              <a:rPr lang="en-US" sz="1600" b="1" dirty="0" smtClean="0">
                <a:latin typeface="Century" pitchFamily="18" charset="0"/>
              </a:rPr>
              <a:t>Uncertainty </a:t>
            </a:r>
            <a:r>
              <a:rPr lang="en-US" sz="1600" b="1" dirty="0">
                <a:latin typeface="Century" pitchFamily="18" charset="0"/>
              </a:rPr>
              <a:t>avoidance</a:t>
            </a:r>
            <a:r>
              <a:rPr lang="en-US" sz="1600" dirty="0">
                <a:latin typeface="Century" pitchFamily="18" charset="0"/>
              </a:rPr>
              <a:t>: Uncertainty avoidance depicts the degree of tolerance towards uncertainty and ambiguity in a society.</a:t>
            </a:r>
            <a:endParaRPr lang="en-GB" sz="1600" dirty="0" smtClean="0">
              <a:latin typeface="Century" pitchFamily="18" charset="0"/>
            </a:endParaRPr>
          </a:p>
          <a:p>
            <a:pPr>
              <a:lnSpc>
                <a:spcPct val="150000"/>
              </a:lnSpc>
            </a:pPr>
            <a:r>
              <a:rPr lang="en-US" sz="1600" b="1" dirty="0">
                <a:latin typeface="Century" pitchFamily="18" charset="0"/>
              </a:rPr>
              <a:t>Long-term orientation</a:t>
            </a:r>
            <a:r>
              <a:rPr lang="en-US" sz="1600" dirty="0">
                <a:latin typeface="Century" pitchFamily="18" charset="0"/>
              </a:rPr>
              <a:t>: </a:t>
            </a:r>
            <a:r>
              <a:rPr lang="en-US" sz="1600" dirty="0" smtClean="0">
                <a:latin typeface="Century" pitchFamily="18" charset="0"/>
              </a:rPr>
              <a:t>This </a:t>
            </a:r>
            <a:r>
              <a:rPr lang="en-US" sz="1600" dirty="0">
                <a:latin typeface="Century" pitchFamily="18" charset="0"/>
              </a:rPr>
              <a:t>refers to the extent people are willing to value long-term traditions. </a:t>
            </a: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1514805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Corporate Culture</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buNone/>
            </a:pPr>
            <a:r>
              <a:rPr lang="en-US" sz="1800" dirty="0">
                <a:latin typeface="Century" pitchFamily="18" charset="0"/>
              </a:rPr>
              <a:t>Dimensions of Culture</a:t>
            </a:r>
          </a:p>
          <a:p>
            <a:pPr marL="0" indent="0" algn="just">
              <a:buNone/>
            </a:pPr>
            <a:r>
              <a:rPr lang="en-US" sz="1600" dirty="0" err="1" smtClean="0">
                <a:latin typeface="Century" pitchFamily="18" charset="0"/>
              </a:rPr>
              <a:t>Trompenaar’s</a:t>
            </a:r>
            <a:r>
              <a:rPr lang="en-US" sz="1600" dirty="0" smtClean="0">
                <a:latin typeface="Century" pitchFamily="18" charset="0"/>
              </a:rPr>
              <a:t> </a:t>
            </a:r>
            <a:r>
              <a:rPr lang="en-US" sz="1600" dirty="0">
                <a:latin typeface="Century" pitchFamily="18" charset="0"/>
              </a:rPr>
              <a:t>seven dimensions of culture</a:t>
            </a:r>
            <a:endParaRPr lang="en-GB" sz="1600" dirty="0" smtClean="0">
              <a:latin typeface="Century" pitchFamily="18" charset="0"/>
            </a:endParaRPr>
          </a:p>
          <a:p>
            <a:pPr lvl="0"/>
            <a:endParaRPr lang="en-US" sz="1600" dirty="0">
              <a:latin typeface="Century" pitchFamily="18" charset="0"/>
            </a:endParaRPr>
          </a:p>
          <a:p>
            <a:pPr marL="0" indent="0">
              <a:buNone/>
            </a:pPr>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7" name="Diagram 6"/>
          <p:cNvGraphicFramePr>
            <a:graphicFrameLocks/>
          </p:cNvGraphicFramePr>
          <p:nvPr>
            <p:extLst>
              <p:ext uri="{D42A27DB-BD31-4B8C-83A1-F6EECF244321}">
                <p14:modId xmlns:p14="http://schemas.microsoft.com/office/powerpoint/2010/main" val="1491090625"/>
              </p:ext>
            </p:extLst>
          </p:nvPr>
        </p:nvGraphicFramePr>
        <p:xfrm>
          <a:off x="590550" y="2514600"/>
          <a:ext cx="8020050" cy="3208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2560455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US" sz="2400" b="1" dirty="0">
                <a:latin typeface="Century" panose="02040604050505020304" pitchFamily="18" charset="0"/>
              </a:rPr>
              <a:t>Corporate Culture</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GB" sz="1800" dirty="0">
                <a:latin typeface="Century" pitchFamily="18" charset="0"/>
              </a:rPr>
              <a:t>Dimensions of Culture</a:t>
            </a:r>
          </a:p>
          <a:p>
            <a:pPr algn="just">
              <a:lnSpc>
                <a:spcPct val="150000"/>
              </a:lnSpc>
            </a:pPr>
            <a:r>
              <a:rPr lang="en-US" sz="1600" b="1" dirty="0" smtClean="0">
                <a:latin typeface="Century" pitchFamily="18" charset="0"/>
              </a:rPr>
              <a:t>Universalism </a:t>
            </a:r>
            <a:r>
              <a:rPr lang="en-US" sz="1600" b="1" dirty="0">
                <a:latin typeface="Century" pitchFamily="18" charset="0"/>
              </a:rPr>
              <a:t>versus particularism: </a:t>
            </a:r>
            <a:r>
              <a:rPr lang="en-US" sz="1600" dirty="0">
                <a:latin typeface="Century" pitchFamily="18" charset="0"/>
              </a:rPr>
              <a:t>In universal culture societies, high regard is given to rules, laws, and regulations. On the other hand, in societies where particularism is high, people believe in forming social relations and have no concern for rules. </a:t>
            </a:r>
            <a:endParaRPr lang="en-US" sz="1600" dirty="0" smtClean="0">
              <a:latin typeface="Century" pitchFamily="18" charset="0"/>
            </a:endParaRPr>
          </a:p>
          <a:p>
            <a:pPr algn="just">
              <a:lnSpc>
                <a:spcPct val="150000"/>
              </a:lnSpc>
            </a:pPr>
            <a:r>
              <a:rPr lang="en-GB" sz="1600" b="1" dirty="0">
                <a:latin typeface="Century" pitchFamily="18" charset="0"/>
              </a:rPr>
              <a:t>Individualism versus communitarianism:  </a:t>
            </a:r>
            <a:r>
              <a:rPr lang="en-GB" sz="1600" dirty="0">
                <a:latin typeface="Century" pitchFamily="18" charset="0"/>
              </a:rPr>
              <a:t>Societies that show high individualistic culture provide freedom to people. </a:t>
            </a:r>
            <a:r>
              <a:rPr lang="en-US" sz="1600" dirty="0">
                <a:latin typeface="Century" pitchFamily="18" charset="0"/>
              </a:rPr>
              <a:t>However, in a communitarian culture, people like to be in groups and subordinate individual goals to a common good. </a:t>
            </a:r>
            <a:endParaRPr lang="en-GB" sz="1600" dirty="0" smtClean="0">
              <a:latin typeface="Century" pitchFamily="18" charset="0"/>
            </a:endParaRPr>
          </a:p>
          <a:p>
            <a:pPr algn="just">
              <a:lnSpc>
                <a:spcPct val="150000"/>
              </a:lnSpc>
            </a:pPr>
            <a:r>
              <a:rPr lang="en-US" sz="1600" b="1" dirty="0" smtClean="0">
                <a:latin typeface="Century" pitchFamily="18" charset="0"/>
              </a:rPr>
              <a:t>Specific </a:t>
            </a:r>
            <a:r>
              <a:rPr lang="en-US" sz="1600" b="1" dirty="0">
                <a:latin typeface="Century" pitchFamily="18" charset="0"/>
              </a:rPr>
              <a:t>versus diffuse: </a:t>
            </a:r>
            <a:r>
              <a:rPr lang="en-US" sz="1600" dirty="0">
                <a:latin typeface="Century" pitchFamily="18" charset="0"/>
              </a:rPr>
              <a:t>In specific culture, personal and professional lives are separated. </a:t>
            </a:r>
            <a:r>
              <a:rPr lang="en-US" sz="1600" dirty="0" smtClean="0">
                <a:latin typeface="Century" pitchFamily="18" charset="0"/>
              </a:rPr>
              <a:t>On </a:t>
            </a:r>
            <a:r>
              <a:rPr lang="en-US" sz="1600" dirty="0">
                <a:latin typeface="Century" pitchFamily="18" charset="0"/>
              </a:rPr>
              <a:t>the other hand, people in diffuse culture like to form bonds in their professional lives too. </a:t>
            </a:r>
            <a:endParaRPr lang="en-GB" sz="1600" dirty="0" smtClean="0">
              <a:latin typeface="Century" pitchFamily="18" charset="0"/>
            </a:endParaRPr>
          </a:p>
          <a:p>
            <a:pPr marL="0" indent="0">
              <a:buNone/>
            </a:pPr>
            <a:endParaRPr lang="en-GB" sz="1600" dirty="0" smtClean="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396304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US" sz="2400" b="1" dirty="0">
                <a:latin typeface="Century" panose="02040604050505020304" pitchFamily="18" charset="0"/>
              </a:rPr>
              <a:t>Corporate Culture</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buNone/>
            </a:pPr>
            <a:r>
              <a:rPr lang="en-GB" sz="1800" dirty="0">
                <a:latin typeface="Century" pitchFamily="18" charset="0"/>
              </a:rPr>
              <a:t>Dimensions of Culture</a:t>
            </a:r>
          </a:p>
          <a:p>
            <a:pPr algn="just">
              <a:lnSpc>
                <a:spcPct val="150000"/>
              </a:lnSpc>
            </a:pPr>
            <a:r>
              <a:rPr lang="en-US" sz="1600" b="1" dirty="0" smtClean="0">
                <a:latin typeface="Century" pitchFamily="18" charset="0"/>
              </a:rPr>
              <a:t>Neutral </a:t>
            </a:r>
            <a:r>
              <a:rPr lang="en-US" sz="1600" b="1" dirty="0">
                <a:latin typeface="Century" pitchFamily="18" charset="0"/>
              </a:rPr>
              <a:t>versus emotional</a:t>
            </a:r>
            <a:r>
              <a:rPr lang="en-US" sz="1600" dirty="0">
                <a:latin typeface="Century" pitchFamily="18" charset="0"/>
              </a:rPr>
              <a:t>:  In neutral culture, people find it difficult to express themselves and limit their interactions. In emotional culture, people have high regard for emotions and are willing to express their feelings. </a:t>
            </a:r>
            <a:endParaRPr lang="en-US" sz="1600" dirty="0" smtClean="0">
              <a:latin typeface="Century" pitchFamily="18" charset="0"/>
            </a:endParaRPr>
          </a:p>
          <a:p>
            <a:pPr algn="just">
              <a:lnSpc>
                <a:spcPct val="150000"/>
              </a:lnSpc>
            </a:pPr>
            <a:r>
              <a:rPr lang="en-US" sz="1600" b="1" dirty="0" smtClean="0">
                <a:latin typeface="Century" pitchFamily="18" charset="0"/>
              </a:rPr>
              <a:t>Achievement </a:t>
            </a:r>
            <a:r>
              <a:rPr lang="en-US" sz="1600" b="1" dirty="0">
                <a:latin typeface="Century" pitchFamily="18" charset="0"/>
              </a:rPr>
              <a:t>versus ascription</a:t>
            </a:r>
            <a:r>
              <a:rPr lang="en-US" sz="1600" dirty="0">
                <a:latin typeface="Century" pitchFamily="18" charset="0"/>
              </a:rPr>
              <a:t>:  In achievement-oriented countries, people focus on achieving goals and reward good performance. However, in ascription-oriented culture, people have high concern for position and </a:t>
            </a:r>
            <a:r>
              <a:rPr lang="en-US" sz="1600" dirty="0" smtClean="0">
                <a:latin typeface="Century" pitchFamily="18" charset="0"/>
              </a:rPr>
              <a:t>title.</a:t>
            </a:r>
          </a:p>
          <a:p>
            <a:pPr algn="just">
              <a:lnSpc>
                <a:spcPct val="150000"/>
              </a:lnSpc>
            </a:pPr>
            <a:r>
              <a:rPr lang="en-US" sz="1600" b="1" dirty="0" smtClean="0">
                <a:latin typeface="Century" pitchFamily="18" charset="0"/>
              </a:rPr>
              <a:t>Sequential </a:t>
            </a:r>
            <a:r>
              <a:rPr lang="en-US" sz="1600" b="1" dirty="0">
                <a:latin typeface="Century" pitchFamily="18" charset="0"/>
              </a:rPr>
              <a:t>time versus synchronous time</a:t>
            </a:r>
            <a:r>
              <a:rPr lang="en-US" sz="1600" dirty="0">
                <a:latin typeface="Century" pitchFamily="18" charset="0"/>
              </a:rPr>
              <a:t>:  In sequential time culture, high regard is given to events that are planned in a sequence. On the other hand, in synchronous time culture, people focus on flexibility and do not lay emphasis on sequential events.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074830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US" sz="2400" b="1" dirty="0">
                <a:latin typeface="Century" panose="02040604050505020304" pitchFamily="18" charset="0"/>
              </a:rPr>
              <a:t>Corporate Culture</a:t>
            </a:r>
            <a:endParaRPr lang="en-GB" sz="2400" b="1" dirty="0">
              <a:latin typeface="Century" panose="02040604050505020304" pitchFamily="18" charset="0"/>
            </a:endParaRPr>
          </a:p>
        </p:txBody>
      </p:sp>
      <p:sp>
        <p:nvSpPr>
          <p:cNvPr id="2" name="Content Placeholder 1"/>
          <p:cNvSpPr>
            <a:spLocks noGrp="1"/>
          </p:cNvSpPr>
          <p:nvPr>
            <p:ph idx="1"/>
          </p:nvPr>
        </p:nvSpPr>
        <p:spPr/>
        <p:txBody>
          <a:bodyPr/>
          <a:lstStyle/>
          <a:p>
            <a:pPr marL="0" indent="0">
              <a:lnSpc>
                <a:spcPct val="150000"/>
              </a:lnSpc>
              <a:buNone/>
            </a:pPr>
            <a:r>
              <a:rPr lang="en-US" sz="1800" dirty="0">
                <a:latin typeface="Century" pitchFamily="18" charset="0"/>
              </a:rPr>
              <a:t>Dimensions of Culture</a:t>
            </a:r>
          </a:p>
          <a:p>
            <a:pPr algn="just">
              <a:lnSpc>
                <a:spcPct val="150000"/>
              </a:lnSpc>
            </a:pPr>
            <a:r>
              <a:rPr lang="en-US" sz="1600" b="1" dirty="0" smtClean="0">
                <a:latin typeface="Century" pitchFamily="18" charset="0"/>
              </a:rPr>
              <a:t>Internal </a:t>
            </a:r>
            <a:r>
              <a:rPr lang="en-US" sz="1600" b="1" dirty="0">
                <a:latin typeface="Century" pitchFamily="18" charset="0"/>
              </a:rPr>
              <a:t>direction versus outer direction: </a:t>
            </a:r>
            <a:r>
              <a:rPr lang="en-US" sz="1600" dirty="0">
                <a:latin typeface="Century" pitchFamily="18" charset="0"/>
              </a:rPr>
              <a:t>People in internally directed control cultures focus on self-control as well as on controlling the environment. However, in outer direction culture, people believe in being controlled by the environment. </a:t>
            </a: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498947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9. Corporate Culture</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US" sz="1800" dirty="0" smtClean="0">
                <a:latin typeface="Century" pitchFamily="18" charset="0"/>
              </a:rPr>
              <a:t>Types of Corporate Culture</a:t>
            </a:r>
          </a:p>
          <a:p>
            <a:pPr marL="0" indent="0" algn="just">
              <a:lnSpc>
                <a:spcPct val="150000"/>
              </a:lnSpc>
              <a:buNone/>
            </a:pPr>
            <a:endParaRPr lang="en-US" sz="1800" dirty="0" smtClean="0">
              <a:latin typeface="Century" pitchFamily="18" charset="0"/>
            </a:endParaRPr>
          </a:p>
        </p:txBody>
      </p:sp>
      <p:graphicFrame>
        <p:nvGraphicFramePr>
          <p:cNvPr id="7" name="Diagram 6"/>
          <p:cNvGraphicFramePr>
            <a:graphicFrameLocks/>
          </p:cNvGraphicFramePr>
          <p:nvPr>
            <p:extLst>
              <p:ext uri="{D42A27DB-BD31-4B8C-83A1-F6EECF244321}">
                <p14:modId xmlns:p14="http://schemas.microsoft.com/office/powerpoint/2010/main" val="3369142490"/>
              </p:ext>
            </p:extLst>
          </p:nvPr>
        </p:nvGraphicFramePr>
        <p:xfrm>
          <a:off x="1828800" y="2133600"/>
          <a:ext cx="5489575" cy="3132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2924453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10. Corporate Culture</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US" sz="1600" dirty="0">
                <a:latin typeface="Century" pitchFamily="18" charset="0"/>
              </a:rPr>
              <a:t>Let us study about some important types of corporate culture.</a:t>
            </a:r>
          </a:p>
          <a:p>
            <a:pPr marL="285750" indent="-285750" algn="just">
              <a:lnSpc>
                <a:spcPct val="150000"/>
              </a:lnSpc>
            </a:pPr>
            <a:r>
              <a:rPr lang="en-US" sz="1600" b="1" dirty="0">
                <a:latin typeface="Century" pitchFamily="18" charset="0"/>
              </a:rPr>
              <a:t>Mechanistic culture</a:t>
            </a:r>
            <a:r>
              <a:rPr lang="en-US" sz="1600" dirty="0">
                <a:latin typeface="Century" pitchFamily="18" charset="0"/>
              </a:rPr>
              <a:t>: This type of culture is static in nature where emphasis is laid on following stringent rules and regulations.</a:t>
            </a:r>
          </a:p>
          <a:p>
            <a:pPr marL="285750" indent="-285750" algn="just">
              <a:lnSpc>
                <a:spcPct val="150000"/>
              </a:lnSpc>
            </a:pPr>
            <a:r>
              <a:rPr lang="en-GB" sz="1600" b="1" dirty="0">
                <a:latin typeface="Century" pitchFamily="18" charset="0"/>
              </a:rPr>
              <a:t>Organic culture</a:t>
            </a:r>
            <a:r>
              <a:rPr lang="en-GB" sz="1600" dirty="0">
                <a:latin typeface="Century" pitchFamily="18" charset="0"/>
              </a:rPr>
              <a:t>: This type of culture focuses on the accomplishment of tasks through the collective efforts of people rather than compliance with rules. </a:t>
            </a:r>
          </a:p>
          <a:p>
            <a:pPr marL="285750" indent="-285750" algn="just">
              <a:lnSpc>
                <a:spcPct val="150000"/>
              </a:lnSpc>
            </a:pPr>
            <a:r>
              <a:rPr lang="en-GB" sz="1600" b="1" dirty="0">
                <a:latin typeface="Century" pitchFamily="18" charset="0"/>
              </a:rPr>
              <a:t>Authoritarian culture</a:t>
            </a:r>
            <a:r>
              <a:rPr lang="en-GB" sz="1600" dirty="0">
                <a:latin typeface="Century" pitchFamily="18" charset="0"/>
              </a:rPr>
              <a:t>: In this culture, top-level managers take all decisions that have to be followed by subordinates. </a:t>
            </a:r>
          </a:p>
          <a:p>
            <a:pPr marL="285750" indent="-285750" algn="just">
              <a:lnSpc>
                <a:spcPct val="150000"/>
              </a:lnSpc>
            </a:pPr>
            <a:r>
              <a:rPr lang="en-GB" sz="1600" b="1" dirty="0">
                <a:latin typeface="Century" pitchFamily="18" charset="0"/>
              </a:rPr>
              <a:t>Participative culture</a:t>
            </a:r>
            <a:r>
              <a:rPr lang="en-GB" sz="1600" dirty="0">
                <a:latin typeface="Century" pitchFamily="18" charset="0"/>
              </a:rPr>
              <a:t>: Participative culture promotes total participation of people in the decision-making process</a:t>
            </a:r>
          </a:p>
          <a:p>
            <a:pPr>
              <a:lnSpc>
                <a:spcPct val="150000"/>
              </a:lnSpc>
            </a:pPr>
            <a:endParaRPr lang="en-US" sz="1600" dirty="0">
              <a:latin typeface="Century" pitchFamily="18" charset="0"/>
            </a:endParaRPr>
          </a:p>
          <a:p>
            <a:pPr marL="0" indent="0" algn="just">
              <a:lnSpc>
                <a:spcPct val="150000"/>
              </a:lnSpc>
              <a:buNone/>
            </a:pPr>
            <a:endParaRPr lang="en-US" sz="1600" dirty="0" smtClean="0">
              <a:latin typeface="Century" pitchFamily="18" charset="0"/>
            </a:endParaRPr>
          </a:p>
        </p:txBody>
      </p:sp>
      <p:sp>
        <p:nvSpPr>
          <p:cNvPr id="9" name="Action Button: Home 8">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7177698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11. </a:t>
            </a:r>
            <a:r>
              <a:rPr lang="en-US" sz="2400" b="1" dirty="0">
                <a:latin typeface="Century" panose="02040604050505020304" pitchFamily="18" charset="0"/>
              </a:rPr>
              <a:t>Corporate Culture</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800" dirty="0" smtClean="0">
                <a:latin typeface="Century" pitchFamily="18" charset="0"/>
              </a:rPr>
              <a:t>Components of Corporate Culture</a:t>
            </a:r>
          </a:p>
          <a:p>
            <a:pPr marL="0" indent="0" algn="just">
              <a:lnSpc>
                <a:spcPct val="150000"/>
              </a:lnSpc>
              <a:buNone/>
            </a:pPr>
            <a:r>
              <a:rPr lang="en-GB" sz="1600" dirty="0" smtClean="0">
                <a:latin typeface="Century" pitchFamily="18" charset="0"/>
              </a:rPr>
              <a:t> </a:t>
            </a:r>
            <a:endParaRPr lang="en-GB" sz="1600" dirty="0">
              <a:latin typeface="Century" pitchFamily="18" charset="0"/>
            </a:endParaRPr>
          </a:p>
        </p:txBody>
      </p:sp>
      <p:graphicFrame>
        <p:nvGraphicFramePr>
          <p:cNvPr id="7" name="Diagram 6"/>
          <p:cNvGraphicFramePr>
            <a:graphicFrameLocks/>
          </p:cNvGraphicFramePr>
          <p:nvPr>
            <p:extLst>
              <p:ext uri="{D42A27DB-BD31-4B8C-83A1-F6EECF244321}">
                <p14:modId xmlns:p14="http://schemas.microsoft.com/office/powerpoint/2010/main" val="1366396705"/>
              </p:ext>
            </p:extLst>
          </p:nvPr>
        </p:nvGraphicFramePr>
        <p:xfrm>
          <a:off x="685800" y="2209800"/>
          <a:ext cx="73152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4804584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12. </a:t>
            </a:r>
            <a:r>
              <a:rPr lang="en-US" sz="2400" b="1" dirty="0">
                <a:latin typeface="Century" panose="02040604050505020304" pitchFamily="18" charset="0"/>
              </a:rPr>
              <a:t>Corporate Culture</a:t>
            </a:r>
          </a:p>
        </p:txBody>
      </p:sp>
      <p:sp>
        <p:nvSpPr>
          <p:cNvPr id="5" name="Content Placeholder 4"/>
          <p:cNvSpPr>
            <a:spLocks noGrp="1"/>
          </p:cNvSpPr>
          <p:nvPr>
            <p:ph idx="1"/>
          </p:nvPr>
        </p:nvSpPr>
        <p:spPr/>
        <p:txBody>
          <a:bodyPr>
            <a:noAutofit/>
          </a:bodyPr>
          <a:lstStyle/>
          <a:p>
            <a:pPr marL="0" indent="0" algn="just">
              <a:lnSpc>
                <a:spcPct val="150000"/>
              </a:lnSpc>
              <a:buNone/>
            </a:pPr>
            <a:r>
              <a:rPr lang="en-US" sz="1600" dirty="0">
                <a:latin typeface="Century" pitchFamily="18" charset="0"/>
              </a:rPr>
              <a:t>Let us discuss about these components in detail.</a:t>
            </a:r>
          </a:p>
          <a:p>
            <a:pPr algn="just">
              <a:lnSpc>
                <a:spcPct val="150000"/>
              </a:lnSpc>
            </a:pPr>
            <a:r>
              <a:rPr lang="en-GB" sz="1600" b="1" dirty="0">
                <a:latin typeface="Century" pitchFamily="18" charset="0"/>
              </a:rPr>
              <a:t>Vision:  </a:t>
            </a:r>
            <a:r>
              <a:rPr lang="en-GB" sz="1600" dirty="0">
                <a:latin typeface="Century" pitchFamily="18" charset="0"/>
              </a:rPr>
              <a:t>To build a strong corporate culture, an organisation first needs to have a vision statement that clearly describes the reason for the organisation’s existence. </a:t>
            </a:r>
          </a:p>
          <a:p>
            <a:pPr algn="just">
              <a:lnSpc>
                <a:spcPct val="150000"/>
              </a:lnSpc>
            </a:pPr>
            <a:r>
              <a:rPr lang="en-GB" sz="1600" b="1" dirty="0">
                <a:latin typeface="Century" pitchFamily="18" charset="0"/>
              </a:rPr>
              <a:t>Values:</a:t>
            </a:r>
            <a:r>
              <a:rPr lang="en-GB" sz="1600" dirty="0">
                <a:latin typeface="Century" pitchFamily="18" charset="0"/>
              </a:rPr>
              <a:t> Values are a set of beliefs and ideals shared by individuals in an organisation. </a:t>
            </a:r>
          </a:p>
          <a:p>
            <a:pPr algn="just">
              <a:lnSpc>
                <a:spcPct val="150000"/>
              </a:lnSpc>
            </a:pPr>
            <a:r>
              <a:rPr lang="en-GB" sz="1600" b="1" dirty="0">
                <a:latin typeface="Century" pitchFamily="18" charset="0"/>
              </a:rPr>
              <a:t>Practices:</a:t>
            </a:r>
            <a:r>
              <a:rPr lang="en-GB" sz="1600" dirty="0">
                <a:latin typeface="Century" pitchFamily="18" charset="0"/>
              </a:rPr>
              <a:t>  The values of an organisation hold no relevance unless they are incorporated in practices. </a:t>
            </a:r>
          </a:p>
          <a:p>
            <a:pPr algn="just">
              <a:lnSpc>
                <a:spcPct val="150000"/>
              </a:lnSpc>
            </a:pPr>
            <a:r>
              <a:rPr lang="en-GB" sz="1600" b="1" dirty="0">
                <a:latin typeface="Century" pitchFamily="18" charset="0"/>
              </a:rPr>
              <a:t>People:</a:t>
            </a:r>
            <a:r>
              <a:rPr lang="en-GB" sz="1600" dirty="0">
                <a:latin typeface="Century" pitchFamily="18" charset="0"/>
              </a:rPr>
              <a:t>  No organisation can build a culture without having people to share their beliefs and embrace them.</a:t>
            </a:r>
            <a:endParaRPr lang="en-US" sz="1600" dirty="0"/>
          </a:p>
          <a:p>
            <a:pPr marL="0" indent="0" algn="just">
              <a:lnSpc>
                <a:spcPct val="150000"/>
              </a:lnSpc>
              <a:buNone/>
            </a:pPr>
            <a:endParaRPr lang="en-GB" sz="1600" dirty="0">
              <a:latin typeface="Century" pitchFamily="18" charset="0"/>
            </a:endParaRPr>
          </a:p>
        </p:txBody>
      </p:sp>
      <p:sp>
        <p:nvSpPr>
          <p:cNvPr id="8" name="Action Button: Home 7">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0422198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Conflict between Corporate Culture and Administration</a:t>
            </a:r>
            <a:endParaRPr lang="en-US" sz="2400" b="1" dirty="0">
              <a:latin typeface="Century" panose="02040604050505020304" pitchFamily="18" charset="0"/>
            </a:endParaRPr>
          </a:p>
        </p:txBody>
      </p:sp>
      <p:sp>
        <p:nvSpPr>
          <p:cNvPr id="8" name="Content Placeholder 7"/>
          <p:cNvSpPr>
            <a:spLocks noGrp="1"/>
          </p:cNvSpPr>
          <p:nvPr>
            <p:ph idx="1"/>
          </p:nvPr>
        </p:nvSpPr>
        <p:spPr/>
        <p:txBody>
          <a:bodyPr>
            <a:normAutofit/>
          </a:bodyPr>
          <a:lstStyle/>
          <a:p>
            <a:pPr marL="0" indent="0" algn="just">
              <a:lnSpc>
                <a:spcPct val="150000"/>
              </a:lnSpc>
              <a:buNone/>
            </a:pPr>
            <a:r>
              <a:rPr lang="en-US" sz="1600" dirty="0" smtClean="0">
                <a:latin typeface="Century" pitchFamily="18" charset="0"/>
              </a:rPr>
              <a:t>There are </a:t>
            </a:r>
            <a:r>
              <a:rPr lang="en-US" sz="1600" dirty="0">
                <a:latin typeface="Century" pitchFamily="18" charset="0"/>
              </a:rPr>
              <a:t>many </a:t>
            </a:r>
            <a:r>
              <a:rPr lang="en-US" sz="1600" dirty="0" smtClean="0">
                <a:latin typeface="Century" pitchFamily="18" charset="0"/>
              </a:rPr>
              <a:t>types </a:t>
            </a:r>
            <a:r>
              <a:rPr lang="en-US" sz="1600" dirty="0">
                <a:latin typeface="Century" pitchFamily="18" charset="0"/>
              </a:rPr>
              <a:t>of conflicts that may arise in </a:t>
            </a:r>
            <a:r>
              <a:rPr lang="en-US" sz="1600" dirty="0" err="1">
                <a:latin typeface="Century" pitchFamily="18" charset="0"/>
              </a:rPr>
              <a:t>organisations</a:t>
            </a:r>
            <a:r>
              <a:rPr lang="en-US" sz="1600" dirty="0">
                <a:latin typeface="Century" pitchFamily="18" charset="0"/>
              </a:rPr>
              <a:t> due to cultural differences. </a:t>
            </a:r>
            <a:endParaRPr lang="en-US" sz="1600" dirty="0" smtClean="0">
              <a:latin typeface="Century" pitchFamily="18" charset="0"/>
            </a:endParaRPr>
          </a:p>
          <a:p>
            <a:pPr marL="0" indent="0">
              <a:buNone/>
            </a:pPr>
            <a:endParaRPr lang="en-US" sz="1800" dirty="0">
              <a:latin typeface="Century" pitchFamily="18" charset="0"/>
            </a:endParaRPr>
          </a:p>
        </p:txBody>
      </p:sp>
      <p:graphicFrame>
        <p:nvGraphicFramePr>
          <p:cNvPr id="9" name="Diagram 8"/>
          <p:cNvGraphicFramePr>
            <a:graphicFrameLocks/>
          </p:cNvGraphicFramePr>
          <p:nvPr>
            <p:extLst>
              <p:ext uri="{D42A27DB-BD31-4B8C-83A1-F6EECF244321}">
                <p14:modId xmlns:p14="http://schemas.microsoft.com/office/powerpoint/2010/main" val="1250730698"/>
              </p:ext>
            </p:extLst>
          </p:nvPr>
        </p:nvGraphicFramePr>
        <p:xfrm>
          <a:off x="1752600" y="2286000"/>
          <a:ext cx="5489575" cy="3132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705631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History of Management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The history of management can be traced back to 5000 B.C. when the agriculture revolution was at the initial </a:t>
            </a:r>
            <a:r>
              <a:rPr lang="en-US" sz="1600" dirty="0" smtClean="0">
                <a:latin typeface="Century" pitchFamily="18" charset="0"/>
              </a:rPr>
              <a:t>stage</a:t>
            </a:r>
            <a:r>
              <a:rPr lang="en-GB" sz="1600" dirty="0" smtClean="0">
                <a:latin typeface="Century" pitchFamily="18" charset="0"/>
              </a:rPr>
              <a:t>. </a:t>
            </a:r>
            <a:endParaRPr lang="en-GB" sz="1600" dirty="0">
              <a:latin typeface="Century" pitchFamily="18" charset="0"/>
            </a:endParaRPr>
          </a:p>
          <a:p>
            <a:pPr algn="just">
              <a:lnSpc>
                <a:spcPct val="150000"/>
              </a:lnSpc>
            </a:pPr>
            <a:r>
              <a:rPr lang="en-US" sz="1600" dirty="0">
                <a:latin typeface="Century" pitchFamily="18" charset="0"/>
              </a:rPr>
              <a:t>In Egypt, in 2900 B.C., the pyramids were built in a highly </a:t>
            </a:r>
            <a:r>
              <a:rPr lang="en-US" sz="1600" dirty="0" err="1">
                <a:latin typeface="Century" pitchFamily="18" charset="0"/>
              </a:rPr>
              <a:t>organised</a:t>
            </a:r>
            <a:r>
              <a:rPr lang="en-US" sz="1600" dirty="0">
                <a:latin typeface="Century" pitchFamily="18" charset="0"/>
              </a:rPr>
              <a:t> and coordinated manner. </a:t>
            </a:r>
            <a:endParaRPr lang="en-US" sz="1600" dirty="0" smtClean="0">
              <a:latin typeface="Century" pitchFamily="18" charset="0"/>
            </a:endParaRPr>
          </a:p>
          <a:p>
            <a:pPr algn="just">
              <a:lnSpc>
                <a:spcPct val="150000"/>
              </a:lnSpc>
            </a:pPr>
            <a:r>
              <a:rPr lang="en-US" sz="1600" dirty="0">
                <a:latin typeface="Century" pitchFamily="18" charset="0"/>
              </a:rPr>
              <a:t>Management was also a part of the Roman Empire, which </a:t>
            </a:r>
            <a:r>
              <a:rPr lang="en-US" sz="1600" dirty="0" err="1">
                <a:latin typeface="Century" pitchFamily="18" charset="0"/>
              </a:rPr>
              <a:t>organised</a:t>
            </a:r>
            <a:r>
              <a:rPr lang="en-US" sz="1600" dirty="0">
                <a:latin typeface="Century" pitchFamily="18" charset="0"/>
              </a:rPr>
              <a:t> its general administration and controlled its political, military and judgmental issues by using effective communication. </a:t>
            </a:r>
            <a:endParaRPr lang="en-US" sz="1600" dirty="0"/>
          </a:p>
        </p:txBody>
      </p:sp>
      <p:sp>
        <p:nvSpPr>
          <p:cNvPr id="11" name="Action Button: Home 10">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564562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Conflict between Corporate Culture and Administration</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smtClean="0">
                <a:latin typeface="Century" pitchFamily="18" charset="0"/>
              </a:rPr>
              <a:t>Some of </a:t>
            </a:r>
            <a:r>
              <a:rPr lang="en-US" sz="1600" dirty="0">
                <a:latin typeface="Century" pitchFamily="18" charset="0"/>
              </a:rPr>
              <a:t>the </a:t>
            </a:r>
            <a:r>
              <a:rPr lang="en-US" sz="1600" dirty="0" smtClean="0">
                <a:latin typeface="Century" pitchFamily="18" charset="0"/>
              </a:rPr>
              <a:t>important </a:t>
            </a:r>
            <a:r>
              <a:rPr lang="en-US" sz="1600" dirty="0">
                <a:latin typeface="Century" pitchFamily="18" charset="0"/>
              </a:rPr>
              <a:t>techniques of </a:t>
            </a:r>
            <a:r>
              <a:rPr lang="en-US" sz="1600" dirty="0" smtClean="0">
                <a:latin typeface="Century" pitchFamily="18" charset="0"/>
              </a:rPr>
              <a:t>conflict resolution are :</a:t>
            </a:r>
            <a:endParaRPr lang="en-US" sz="1400" dirty="0">
              <a:latin typeface="Century" pitchFamily="18" charset="0"/>
            </a:endParaRPr>
          </a:p>
        </p:txBody>
      </p:sp>
      <p:pic>
        <p:nvPicPr>
          <p:cNvPr id="7" name="Picture 6" descr="http://lh4.ggpht.com/Go_NP1jCJSz4UfEUitFZ0LlLhVF1OmDJtUJQNpLrSKCTJXuhwT5M5rlAeMh-asQOoehwc1-5vqDXG-DCUvxQBQ=s330"/>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2600" y="2057400"/>
            <a:ext cx="4371975" cy="3429000"/>
          </a:xfrm>
          <a:prstGeom prst="rect">
            <a:avLst/>
          </a:prstGeom>
          <a:noFill/>
          <a:ln>
            <a:noFill/>
          </a:ln>
        </p:spPr>
      </p:pic>
      <p:sp>
        <p:nvSpPr>
          <p:cNvPr id="8" name="Action Button: Home 7">
            <a:hlinkClick r:id="rId5"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41196068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Corporate Culture and Communication</a:t>
            </a:r>
            <a:r>
              <a:rPr lang="en-US" sz="2400" b="1" dirty="0">
                <a:latin typeface="Century" panose="02040604050505020304" pitchFamily="18" charset="0"/>
              </a:rPr>
              <a:t>	</a:t>
            </a:r>
          </a:p>
        </p:txBody>
      </p:sp>
      <p:sp>
        <p:nvSpPr>
          <p:cNvPr id="5" name="Content Placeholder 4"/>
          <p:cNvSpPr>
            <a:spLocks noGrp="1"/>
          </p:cNvSpPr>
          <p:nvPr>
            <p:ph idx="1"/>
          </p:nvPr>
        </p:nvSpPr>
        <p:spPr>
          <a:xfrm>
            <a:off x="533400" y="1676400"/>
            <a:ext cx="8229600" cy="4525963"/>
          </a:xfrm>
        </p:spPr>
        <p:txBody>
          <a:bodyPr>
            <a:normAutofit fontScale="70000" lnSpcReduction="20000"/>
          </a:bodyPr>
          <a:lstStyle/>
          <a:p>
            <a:pPr marL="0" indent="0" algn="just">
              <a:lnSpc>
                <a:spcPct val="170000"/>
              </a:lnSpc>
              <a:buNone/>
            </a:pPr>
            <a:r>
              <a:rPr lang="en-GB" sz="2300" dirty="0">
                <a:latin typeface="Century" pitchFamily="18" charset="0"/>
              </a:rPr>
              <a:t>The effectiveness of a corporate culture depends on the way people interact with each other, information is shared, and decisions are made in an organisation. </a:t>
            </a:r>
            <a:r>
              <a:rPr lang="en-GB" sz="2300" dirty="0" smtClean="0">
                <a:latin typeface="Century" pitchFamily="18" charset="0"/>
              </a:rPr>
              <a:t>The </a:t>
            </a:r>
            <a:r>
              <a:rPr lang="en-GB" sz="2300" dirty="0">
                <a:latin typeface="Century" pitchFamily="18" charset="0"/>
              </a:rPr>
              <a:t>effectiveness of a corporate culture depends on the way people interact with each other, information is shared, and decisions are made in an organisation. Thus, good communication is a key </a:t>
            </a:r>
            <a:r>
              <a:rPr lang="en-GB" sz="2300" dirty="0" smtClean="0">
                <a:latin typeface="Century" pitchFamily="18" charset="0"/>
              </a:rPr>
              <a:t>characteristic </a:t>
            </a:r>
            <a:r>
              <a:rPr lang="en-GB" sz="2300" dirty="0">
                <a:latin typeface="Century" pitchFamily="18" charset="0"/>
              </a:rPr>
              <a:t>of corporate </a:t>
            </a:r>
            <a:r>
              <a:rPr lang="en-GB" sz="2300" dirty="0" smtClean="0">
                <a:latin typeface="Century" pitchFamily="18" charset="0"/>
              </a:rPr>
              <a:t>culture:</a:t>
            </a:r>
          </a:p>
          <a:p>
            <a:pPr lvl="0" algn="just">
              <a:lnSpc>
                <a:spcPct val="170000"/>
              </a:lnSpc>
            </a:pPr>
            <a:r>
              <a:rPr lang="en-GB" sz="2300" dirty="0">
                <a:latin typeface="Century" pitchFamily="18" charset="0"/>
              </a:rPr>
              <a:t>There must be more than one channel of communication so that there are no delays in the delivery of the message. Some of the important channels that can be used for effective communication are e-mail, fax, memos, notices, bulletins, one-to-one interactions, etc.</a:t>
            </a:r>
            <a:endParaRPr lang="en-US" sz="2300" dirty="0">
              <a:latin typeface="Century" pitchFamily="18" charset="0"/>
            </a:endParaRPr>
          </a:p>
          <a:p>
            <a:pPr lvl="0" algn="just">
              <a:lnSpc>
                <a:spcPct val="170000"/>
              </a:lnSpc>
            </a:pPr>
            <a:r>
              <a:rPr lang="en-GB" sz="2300" dirty="0" smtClean="0">
                <a:latin typeface="Century" pitchFamily="18" charset="0"/>
              </a:rPr>
              <a:t>There </a:t>
            </a:r>
            <a:r>
              <a:rPr lang="en-GB" sz="2300" dirty="0">
                <a:latin typeface="Century" pitchFamily="18" charset="0"/>
              </a:rPr>
              <a:t>should be effective listening at the receiver’s end. This is because poor listening may lead to ineffective implementation of the message conveyed.</a:t>
            </a:r>
            <a:endParaRPr lang="en-US" sz="2300" dirty="0">
              <a:latin typeface="Century" pitchFamily="18" charset="0"/>
            </a:endParaRPr>
          </a:p>
          <a:p>
            <a:pPr marL="0" indent="0" algn="just">
              <a:lnSpc>
                <a:spcPct val="170000"/>
              </a:lnSpc>
              <a:buNone/>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6170226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US" sz="2400" b="1" dirty="0">
                <a:latin typeface="Century" panose="02040604050505020304" pitchFamily="18" charset="0"/>
              </a:rPr>
              <a:t>Corporate Culture and Communication	</a:t>
            </a:r>
          </a:p>
        </p:txBody>
      </p:sp>
      <p:sp>
        <p:nvSpPr>
          <p:cNvPr id="5" name="Content Placeholder 4"/>
          <p:cNvSpPr>
            <a:spLocks noGrp="1"/>
          </p:cNvSpPr>
          <p:nvPr>
            <p:ph idx="1"/>
          </p:nvPr>
        </p:nvSpPr>
        <p:spPr>
          <a:xfrm>
            <a:off x="495300" y="1590819"/>
            <a:ext cx="8229600" cy="4525963"/>
          </a:xfrm>
        </p:spPr>
        <p:txBody>
          <a:bodyPr>
            <a:normAutofit/>
          </a:bodyPr>
          <a:lstStyle/>
          <a:p>
            <a:pPr>
              <a:lnSpc>
                <a:spcPct val="150000"/>
              </a:lnSpc>
            </a:pPr>
            <a:r>
              <a:rPr lang="en-US" sz="1600" dirty="0" smtClean="0">
                <a:latin typeface="Century" pitchFamily="18" charset="0"/>
              </a:rPr>
              <a:t>Employees </a:t>
            </a:r>
            <a:r>
              <a:rPr lang="en-US" sz="1600" dirty="0">
                <a:latin typeface="Century" pitchFamily="18" charset="0"/>
              </a:rPr>
              <a:t>must convey their feedback in the form of questions, doubts, or suggestions. In this way, employees can understand the intended meaning of the message and managers are also assured that the correct message has been delivered.</a:t>
            </a:r>
          </a:p>
          <a:p>
            <a:pPr>
              <a:lnSpc>
                <a:spcPct val="150000"/>
              </a:lnSpc>
            </a:pPr>
            <a:r>
              <a:rPr lang="en-US" sz="1600" dirty="0" smtClean="0">
                <a:latin typeface="Century" pitchFamily="18" charset="0"/>
              </a:rPr>
              <a:t>Managers </a:t>
            </a:r>
            <a:r>
              <a:rPr lang="en-US" sz="1600" dirty="0">
                <a:latin typeface="Century" pitchFamily="18" charset="0"/>
              </a:rPr>
              <a:t>must handle problems that arise due to cultural differences. In the absence of conflict resolution, misunderstandings and confusions arise that may be detrimental to the </a:t>
            </a:r>
            <a:r>
              <a:rPr lang="en-US" sz="1600" dirty="0" err="1">
                <a:latin typeface="Century" pitchFamily="18" charset="0"/>
              </a:rPr>
              <a:t>organisation’s</a:t>
            </a:r>
            <a:r>
              <a:rPr lang="en-US" sz="1600" dirty="0">
                <a:latin typeface="Century" pitchFamily="18" charset="0"/>
              </a:rPr>
              <a:t> functioning and performance. </a:t>
            </a:r>
          </a:p>
          <a:p>
            <a:pPr>
              <a:lnSpc>
                <a:spcPct val="150000"/>
              </a:lnSpc>
            </a:pPr>
            <a:endParaRPr lang="en-US" sz="1600" dirty="0">
              <a:latin typeface="Century" pitchFamily="18" charset="0"/>
            </a:endParaRPr>
          </a:p>
          <a:p>
            <a:endParaRPr lang="en-GB"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5782546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Human Resource and Corporate Culture</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600" dirty="0" smtClean="0">
                <a:latin typeface="Century" pitchFamily="18" charset="0"/>
              </a:rPr>
              <a:t>Some important </a:t>
            </a:r>
            <a:r>
              <a:rPr lang="en-US" sz="1600" dirty="0">
                <a:latin typeface="Century" pitchFamily="18" charset="0"/>
              </a:rPr>
              <a:t>HR practices that can help in strengthening the culture of </a:t>
            </a:r>
            <a:r>
              <a:rPr lang="en-US" sz="1600" dirty="0" smtClean="0">
                <a:latin typeface="Century" pitchFamily="18" charset="0"/>
              </a:rPr>
              <a:t>an </a:t>
            </a:r>
            <a:r>
              <a:rPr lang="en-GB" sz="1600" dirty="0">
                <a:latin typeface="Century" pitchFamily="18" charset="0"/>
              </a:rPr>
              <a:t>organisation</a:t>
            </a:r>
            <a:r>
              <a:rPr lang="en-GB" sz="1600" dirty="0" smtClean="0">
                <a:latin typeface="Century" pitchFamily="18" charset="0"/>
              </a:rPr>
              <a:t>:</a:t>
            </a:r>
          </a:p>
          <a:p>
            <a:pPr marL="0" indent="0" algn="just">
              <a:lnSpc>
                <a:spcPct val="150000"/>
              </a:lnSpc>
              <a:buNone/>
            </a:pPr>
            <a:endParaRPr lang="en-GB" sz="1600" dirty="0">
              <a:latin typeface="Century" pitchFamily="18" charset="0"/>
            </a:endParaRPr>
          </a:p>
        </p:txBody>
      </p:sp>
      <p:graphicFrame>
        <p:nvGraphicFramePr>
          <p:cNvPr id="7" name="Diagram 6"/>
          <p:cNvGraphicFramePr>
            <a:graphicFrameLocks/>
          </p:cNvGraphicFramePr>
          <p:nvPr>
            <p:extLst>
              <p:ext uri="{D42A27DB-BD31-4B8C-83A1-F6EECF244321}">
                <p14:modId xmlns:p14="http://schemas.microsoft.com/office/powerpoint/2010/main" val="3308856356"/>
              </p:ext>
            </p:extLst>
          </p:nvPr>
        </p:nvGraphicFramePr>
        <p:xfrm>
          <a:off x="1524000" y="2590800"/>
          <a:ext cx="5768340" cy="266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8391171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Human </a:t>
            </a:r>
            <a:r>
              <a:rPr lang="en-US" sz="2400" b="1" dirty="0">
                <a:latin typeface="Century" panose="02040604050505020304" pitchFamily="18" charset="0"/>
              </a:rPr>
              <a:t>Resource and Corporate Culture</a:t>
            </a:r>
            <a:endParaRPr lang="en-GB" sz="2400" b="1" dirty="0">
              <a:latin typeface="Century" panose="02040604050505020304" pitchFamily="18" charset="0"/>
            </a:endParaRPr>
          </a:p>
        </p:txBody>
      </p:sp>
      <p:sp>
        <p:nvSpPr>
          <p:cNvPr id="2" name="Content Placeholder 1"/>
          <p:cNvSpPr>
            <a:spLocks noGrp="1"/>
          </p:cNvSpPr>
          <p:nvPr>
            <p:ph idx="1"/>
          </p:nvPr>
        </p:nvSpPr>
        <p:spPr>
          <a:xfrm>
            <a:off x="457200" y="1662545"/>
            <a:ext cx="8229600" cy="4525963"/>
          </a:xfrm>
        </p:spPr>
        <p:txBody>
          <a:bodyPr>
            <a:normAutofit fontScale="92500" lnSpcReduction="20000"/>
          </a:bodyPr>
          <a:lstStyle/>
          <a:p>
            <a:pPr marL="0" indent="0">
              <a:buNone/>
            </a:pPr>
            <a:r>
              <a:rPr lang="en-GB" sz="1600" dirty="0">
                <a:latin typeface="Century" pitchFamily="18" charset="0"/>
              </a:rPr>
              <a:t>Let us study about these practices in detail.</a:t>
            </a:r>
            <a:endParaRPr lang="en-US" sz="1600" dirty="0">
              <a:latin typeface="Century" pitchFamily="18" charset="0"/>
            </a:endParaRPr>
          </a:p>
          <a:p>
            <a:pPr algn="just">
              <a:lnSpc>
                <a:spcPct val="170000"/>
              </a:lnSpc>
            </a:pPr>
            <a:r>
              <a:rPr lang="en-US" sz="1700" b="1" dirty="0" smtClean="0">
                <a:latin typeface="Century" pitchFamily="18" charset="0"/>
              </a:rPr>
              <a:t>Performance </a:t>
            </a:r>
            <a:r>
              <a:rPr lang="en-US" sz="1700" b="1" dirty="0">
                <a:latin typeface="Century" pitchFamily="18" charset="0"/>
              </a:rPr>
              <a:t>management</a:t>
            </a:r>
            <a:r>
              <a:rPr lang="en-US" sz="1700" dirty="0">
                <a:latin typeface="Century" pitchFamily="18" charset="0"/>
              </a:rPr>
              <a:t>: It is a continuous process of improving employees’ performance by setting performance standards and expectations and communicating them to employees. </a:t>
            </a:r>
            <a:endParaRPr lang="en-US" sz="1700" dirty="0" smtClean="0">
              <a:latin typeface="Century" pitchFamily="18" charset="0"/>
            </a:endParaRPr>
          </a:p>
          <a:p>
            <a:pPr lvl="0" algn="just">
              <a:lnSpc>
                <a:spcPct val="170000"/>
              </a:lnSpc>
            </a:pPr>
            <a:r>
              <a:rPr lang="en-GB" sz="1700" b="1" dirty="0">
                <a:latin typeface="Century" pitchFamily="18" charset="0"/>
              </a:rPr>
              <a:t>Compensation and reward systems</a:t>
            </a:r>
            <a:r>
              <a:rPr lang="en-GB" sz="1700" dirty="0">
                <a:latin typeface="Century" pitchFamily="18" charset="0"/>
              </a:rPr>
              <a:t>: </a:t>
            </a:r>
            <a:r>
              <a:rPr lang="en-GB" sz="1700" dirty="0" smtClean="0">
                <a:latin typeface="Century" pitchFamily="18" charset="0"/>
              </a:rPr>
              <a:t>In order </a:t>
            </a:r>
            <a:r>
              <a:rPr lang="en-GB" sz="1700" dirty="0">
                <a:latin typeface="Century" pitchFamily="18" charset="0"/>
              </a:rPr>
              <a:t>to create a positive corporate culture, HR professionals must develop pay and reward programs carefully by taking into account both the behavioural and performance aspects of individuals.  </a:t>
            </a:r>
            <a:endParaRPr lang="en-US" sz="1700" dirty="0">
              <a:latin typeface="Century" pitchFamily="18" charset="0"/>
            </a:endParaRPr>
          </a:p>
          <a:p>
            <a:pPr algn="just">
              <a:lnSpc>
                <a:spcPct val="170000"/>
              </a:lnSpc>
            </a:pPr>
            <a:r>
              <a:rPr lang="en-GB" sz="1700" b="1" dirty="0" smtClean="0">
                <a:latin typeface="Century" pitchFamily="18" charset="0"/>
              </a:rPr>
              <a:t>Recruitment </a:t>
            </a:r>
            <a:r>
              <a:rPr lang="en-GB" sz="1700" b="1" dirty="0">
                <a:latin typeface="Century" pitchFamily="18" charset="0"/>
              </a:rPr>
              <a:t>and selection: </a:t>
            </a:r>
            <a:r>
              <a:rPr lang="en-GB" sz="1700" dirty="0">
                <a:latin typeface="Century" pitchFamily="18" charset="0"/>
              </a:rPr>
              <a:t> While hiring fresh talents, HR professionals should look for employees who not only possess appropriate skills and capabilities but also have a perfect cultural fit. </a:t>
            </a:r>
            <a:endParaRPr lang="en-GB" sz="1700" dirty="0" smtClean="0">
              <a:latin typeface="Century" pitchFamily="18" charset="0"/>
            </a:endParaRPr>
          </a:p>
          <a:p>
            <a:pPr algn="just">
              <a:lnSpc>
                <a:spcPct val="170000"/>
              </a:lnSpc>
            </a:pPr>
            <a:r>
              <a:rPr lang="en-GB" sz="1700" b="1" dirty="0">
                <a:latin typeface="Century" pitchFamily="18" charset="0"/>
              </a:rPr>
              <a:t>Training and Development: </a:t>
            </a:r>
            <a:r>
              <a:rPr lang="en-GB" sz="1700" dirty="0">
                <a:latin typeface="Century" pitchFamily="18" charset="0"/>
              </a:rPr>
              <a:t>Another important way of creating a strong culture is to conduct behavioural orientation</a:t>
            </a:r>
            <a:r>
              <a:rPr lang="en-GB" sz="1700" dirty="0" smtClean="0">
                <a:latin typeface="Century" pitchFamily="18" charset="0"/>
              </a:rPr>
              <a:t>. </a:t>
            </a:r>
            <a:endParaRPr lang="en-US" sz="17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0205804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GB" sz="1600" dirty="0">
                <a:latin typeface="Century" pitchFamily="18" charset="0"/>
              </a:rPr>
              <a:t>Corporate culture can be defined as the pattern of shared values, beliefs, assumptions, and working habits of people in an organisation</a:t>
            </a:r>
            <a:r>
              <a:rPr lang="en-GB" sz="1600" dirty="0" smtClean="0">
                <a:latin typeface="Century" pitchFamily="18" charset="0"/>
              </a:rPr>
              <a:t>.</a:t>
            </a:r>
          </a:p>
          <a:p>
            <a:pPr lvl="0" algn="just">
              <a:lnSpc>
                <a:spcPct val="150000"/>
              </a:lnSpc>
            </a:pPr>
            <a:r>
              <a:rPr lang="en-GB" sz="1600" dirty="0">
                <a:latin typeface="Century" pitchFamily="18" charset="0"/>
              </a:rPr>
              <a:t>To understand the complexities of cultural differences, two models are widely used namely </a:t>
            </a:r>
            <a:r>
              <a:rPr lang="en-GB" sz="1600" dirty="0" err="1">
                <a:latin typeface="Century" pitchFamily="18" charset="0"/>
              </a:rPr>
              <a:t>Hofstede’s</a:t>
            </a:r>
            <a:r>
              <a:rPr lang="en-GB" sz="1600" dirty="0">
                <a:latin typeface="Century" pitchFamily="18" charset="0"/>
              </a:rPr>
              <a:t> five dimensions of culture and </a:t>
            </a:r>
            <a:r>
              <a:rPr lang="en-GB" sz="1600" dirty="0" err="1">
                <a:latin typeface="Century" pitchFamily="18" charset="0"/>
              </a:rPr>
              <a:t>Trompenaar’s</a:t>
            </a:r>
            <a:r>
              <a:rPr lang="en-GB" sz="1600" dirty="0">
                <a:latin typeface="Century" pitchFamily="18" charset="0"/>
              </a:rPr>
              <a:t> seven dimensions of culture. </a:t>
            </a:r>
            <a:endParaRPr lang="en-US" sz="1600" dirty="0">
              <a:latin typeface="Century" pitchFamily="18" charset="0"/>
            </a:endParaRPr>
          </a:p>
          <a:p>
            <a:pPr lvl="0" algn="just">
              <a:lnSpc>
                <a:spcPct val="150000"/>
              </a:lnSpc>
            </a:pPr>
            <a:r>
              <a:rPr lang="en-GB" sz="1600" dirty="0">
                <a:latin typeface="Century" pitchFamily="18" charset="0"/>
              </a:rPr>
              <a:t>In organisations, various cultures are present, such as mechanistic culture, organic culture, authoritarian culture, and participative culture.</a:t>
            </a:r>
            <a:endParaRPr lang="en-US" sz="1600" dirty="0">
              <a:latin typeface="Century" pitchFamily="18" charset="0"/>
            </a:endParaRPr>
          </a:p>
          <a:p>
            <a:pPr algn="just">
              <a:lnSpc>
                <a:spcPct val="150000"/>
              </a:lnSpc>
            </a:pPr>
            <a:r>
              <a:rPr lang="en-GB" sz="1600" dirty="0">
                <a:latin typeface="Century" pitchFamily="18" charset="0"/>
              </a:rPr>
              <a:t>In an organisation there can be various types of conflicts arising due to cultural differences among employees. </a:t>
            </a:r>
            <a:endParaRPr lang="en-GB" sz="1600" dirty="0" smtClean="0">
              <a:latin typeface="Century" pitchFamily="18" charset="0"/>
            </a:endParaRPr>
          </a:p>
          <a:p>
            <a:pPr algn="just">
              <a:lnSpc>
                <a:spcPct val="150000"/>
              </a:lnSpc>
            </a:pPr>
            <a:r>
              <a:rPr lang="en-GB" sz="1600" dirty="0" smtClean="0">
                <a:latin typeface="Century" pitchFamily="18" charset="0"/>
              </a:rPr>
              <a:t>The </a:t>
            </a:r>
            <a:r>
              <a:rPr lang="en-GB" sz="1600" dirty="0">
                <a:latin typeface="Century" pitchFamily="18" charset="0"/>
              </a:rPr>
              <a:t>culture of an organisation requires a transparent communication system to enhance cooperation among employees</a:t>
            </a:r>
            <a:r>
              <a:rPr lang="en-GB" sz="1600" dirty="0" smtClean="0">
                <a:latin typeface="Century" pitchFamily="18" charset="0"/>
              </a:rPr>
              <a:t>.</a:t>
            </a:r>
          </a:p>
          <a:p>
            <a:pPr algn="just">
              <a:lnSpc>
                <a:spcPct val="150000"/>
              </a:lnSpc>
            </a:pPr>
            <a:endParaRPr lang="en-US" sz="1600" dirty="0">
              <a:latin typeface="Century" pitchFamily="18" charset="0"/>
            </a:endParaRPr>
          </a:p>
          <a:p>
            <a:pPr lvl="0" algn="just">
              <a:lnSpc>
                <a:spcPct val="150000"/>
              </a:lnSpc>
            </a:pPr>
            <a:endParaRPr lang="en-US" sz="1600" dirty="0">
              <a:latin typeface="Century" pitchFamily="18" charset="0"/>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2703600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0838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4</a:t>
            </a:r>
            <a:r>
              <a:rPr lang="en-GB" sz="3200" b="1" dirty="0">
                <a:solidFill>
                  <a:prstClr val="black"/>
                </a:solidFill>
                <a:latin typeface="Century" panose="02040604050505020304" pitchFamily="18" charset="0"/>
              </a:rPr>
              <a:t>: </a:t>
            </a:r>
            <a:r>
              <a:rPr lang="en-GB" sz="3200" b="1" dirty="0" smtClean="0">
                <a:solidFill>
                  <a:prstClr val="black"/>
                </a:solidFill>
                <a:latin typeface="Century" panose="02040604050505020304" pitchFamily="18" charset="0"/>
              </a:rPr>
              <a:t>Structure of an Organisation</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668301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491697018"/>
              </p:ext>
            </p:extLst>
          </p:nvPr>
        </p:nvGraphicFramePr>
        <p:xfrm>
          <a:off x="457200" y="1143000"/>
          <a:ext cx="8229600" cy="4206240"/>
        </p:xfrm>
        <a:graphic>
          <a:graphicData uri="http://schemas.openxmlformats.org/drawingml/2006/table">
            <a:tbl>
              <a:tblPr firstRow="1" bandRow="1">
                <a:tableStyleId>{21E4AEA4-8DFA-4A89-87EB-49C32662AFE0}</a:tableStyleId>
              </a:tblPr>
              <a:tblGrid>
                <a:gridCol w="1143000"/>
                <a:gridCol w="1905000"/>
                <a:gridCol w="3124200"/>
                <a:gridCol w="2057400"/>
              </a:tblGrid>
              <a:tr h="370840">
                <a:tc>
                  <a:txBody>
                    <a:bodyPr/>
                    <a:lstStyle/>
                    <a:p>
                      <a:pPr algn="ctr">
                        <a:lnSpc>
                          <a:spcPct val="150000"/>
                        </a:lnSpc>
                      </a:pPr>
                      <a:r>
                        <a:rPr lang="en-GB" sz="1600" dirty="0" smtClean="0">
                          <a:latin typeface="Century" pitchFamily="18" charset="0"/>
                        </a:rPr>
                        <a:t>S. No</a:t>
                      </a: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Reference No</a:t>
                      </a:r>
                    </a:p>
                    <a:p>
                      <a:pPr algn="ctr">
                        <a:lnSpc>
                          <a:spcPct val="150000"/>
                        </a:lnSpc>
                      </a:pPr>
                      <a:endParaRPr lang="en-GB" sz="1600" dirty="0">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dirty="0" smtClean="0">
                          <a:latin typeface="Century" pitchFamily="18" charset="0"/>
                        </a:rPr>
                        <a:t>Particulars</a:t>
                      </a:r>
                    </a:p>
                    <a:p>
                      <a:pPr algn="ctr">
                        <a:lnSpc>
                          <a:spcPct val="150000"/>
                        </a:lnSpc>
                      </a:pPr>
                      <a:endParaRPr lang="en-GB" sz="1600" dirty="0">
                        <a:latin typeface="Century" pitchFamily="18" charset="0"/>
                      </a:endParaRPr>
                    </a:p>
                  </a:txBody>
                  <a:tcPr/>
                </a:tc>
                <a:tc>
                  <a:txBody>
                    <a:bodyPr/>
                    <a:lstStyle/>
                    <a:p>
                      <a:pPr algn="ctr">
                        <a:lnSpc>
                          <a:spcPct val="150000"/>
                        </a:lnSpc>
                      </a:pPr>
                      <a:r>
                        <a:rPr lang="en-GB" sz="1600" dirty="0" smtClean="0">
                          <a:latin typeface="Century" pitchFamily="18" charset="0"/>
                        </a:rPr>
                        <a:t>Slide</a:t>
                      </a:r>
                    </a:p>
                    <a:p>
                      <a:pPr algn="ctr">
                        <a:lnSpc>
                          <a:spcPct val="150000"/>
                        </a:lnSpc>
                      </a:pPr>
                      <a:r>
                        <a:rPr lang="en-GB" sz="1600" dirty="0" smtClean="0">
                          <a:latin typeface="Century" pitchFamily="18" charset="0"/>
                        </a:rPr>
                        <a:t>From-To</a:t>
                      </a:r>
                    </a:p>
                  </a:txBody>
                  <a:tcPr/>
                </a:tc>
              </a:tr>
              <a:tr h="370840">
                <a:tc>
                  <a:txBody>
                    <a:bodyPr/>
                    <a:lstStyle/>
                    <a:p>
                      <a:pPr algn="ctr">
                        <a:lnSpc>
                          <a:spcPct val="150000"/>
                        </a:lnSpc>
                      </a:pPr>
                      <a:r>
                        <a:rPr lang="en-GB" sz="1600" dirty="0" smtClean="0">
                          <a:latin typeface="Century" pitchFamily="18" charset="0"/>
                        </a:rPr>
                        <a:t>1</a:t>
                      </a:r>
                      <a:endParaRPr lang="en-GB" sz="1600" dirty="0">
                        <a:latin typeface="Century" pitchFamily="18" charset="0"/>
                      </a:endParaRPr>
                    </a:p>
                  </a:txBody>
                  <a:tcPr/>
                </a:tc>
                <a:tc>
                  <a:txBody>
                    <a:bodyPr/>
                    <a:lstStyle/>
                    <a:p>
                      <a:pPr algn="just">
                        <a:lnSpc>
                          <a:spcPct val="150000"/>
                        </a:lnSpc>
                      </a:pPr>
                      <a:endParaRPr lang="en-GB" sz="1600" dirty="0">
                        <a:latin typeface="Century" pitchFamily="18" charset="0"/>
                      </a:endParaRPr>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2" action="ppaction://hlinksldjump"/>
                        </a:rPr>
                        <a:t>Learning Objectives</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82</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latin typeface="Century" pitchFamily="18" charset="0"/>
                      </a:endParaRPr>
                    </a:p>
                  </a:txBody>
                  <a:tcPr/>
                </a:tc>
                <a:tc>
                  <a:txBody>
                    <a:bodyPr/>
                    <a:lstStyle/>
                    <a:p>
                      <a:pPr algn="just">
                        <a:lnSpc>
                          <a:spcPct val="150000"/>
                        </a:lnSpc>
                      </a:pPr>
                      <a:r>
                        <a:rPr lang="en-GB" sz="1600" dirty="0" smtClean="0">
                          <a:latin typeface="Century" pitchFamily="18" charset="0"/>
                        </a:rPr>
                        <a:t>Topic 1</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effectLst/>
                          <a:latin typeface="Century" pitchFamily="18" charset="0"/>
                          <a:ea typeface="+mn-ea"/>
                          <a:cs typeface="+mn-cs"/>
                          <a:hlinkClick r:id="rId3" action="ppaction://hlinksldjump"/>
                        </a:rPr>
                        <a:t>Concept of </a:t>
                      </a:r>
                      <a:r>
                        <a:rPr lang="en-US" sz="1600" kern="1200" dirty="0" err="1" smtClean="0">
                          <a:solidFill>
                            <a:schemeClr val="dk1"/>
                          </a:solidFill>
                          <a:effectLst/>
                          <a:latin typeface="Century" pitchFamily="18" charset="0"/>
                          <a:ea typeface="+mn-ea"/>
                          <a:cs typeface="+mn-cs"/>
                          <a:hlinkClick r:id="rId3" action="ppaction://hlinksldjump"/>
                        </a:rPr>
                        <a:t>Organisational</a:t>
                      </a:r>
                      <a:r>
                        <a:rPr lang="en-US" sz="1600" kern="1200" dirty="0" smtClean="0">
                          <a:solidFill>
                            <a:schemeClr val="dk1"/>
                          </a:solidFill>
                          <a:effectLst/>
                          <a:latin typeface="Century" pitchFamily="18" charset="0"/>
                          <a:ea typeface="+mn-ea"/>
                          <a:cs typeface="+mn-cs"/>
                          <a:hlinkClick r:id="rId3" action="ppaction://hlinksldjump"/>
                        </a:rPr>
                        <a:t> Structure</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83-91</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latin typeface="Century" pitchFamily="18" charset="0"/>
                      </a:endParaRPr>
                    </a:p>
                  </a:txBody>
                  <a:tcPr/>
                </a:tc>
                <a:tc>
                  <a:txBody>
                    <a:bodyPr/>
                    <a:lstStyle/>
                    <a:p>
                      <a:pPr algn="just">
                        <a:lnSpc>
                          <a:spcPct val="150000"/>
                        </a:lnSpc>
                      </a:pPr>
                      <a:r>
                        <a:rPr lang="en-GB" sz="1600" dirty="0" smtClean="0">
                          <a:latin typeface="Century" pitchFamily="18" charset="0"/>
                        </a:rPr>
                        <a:t>Topic 2</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effectLst/>
                          <a:latin typeface="Century" pitchFamily="18" charset="0"/>
                          <a:ea typeface="+mn-ea"/>
                          <a:cs typeface="+mn-cs"/>
                          <a:hlinkClick r:id="rId4" action="ppaction://hlinksldjump"/>
                        </a:rPr>
                        <a:t>ETZIONI</a:t>
                      </a:r>
                      <a:r>
                        <a:rPr lang="en-US" sz="1600" kern="1200" baseline="0" dirty="0" smtClean="0">
                          <a:solidFill>
                            <a:schemeClr val="dk1"/>
                          </a:solidFill>
                          <a:effectLst/>
                          <a:latin typeface="Century" pitchFamily="18" charset="0"/>
                          <a:ea typeface="+mn-ea"/>
                          <a:cs typeface="+mn-cs"/>
                          <a:hlinkClick r:id="rId4" action="ppaction://hlinksldjump"/>
                        </a:rPr>
                        <a:t> </a:t>
                      </a:r>
                      <a:r>
                        <a:rPr lang="en-US" sz="1600" kern="1200" dirty="0" err="1" smtClean="0">
                          <a:solidFill>
                            <a:schemeClr val="dk1"/>
                          </a:solidFill>
                          <a:effectLst/>
                          <a:latin typeface="Century" pitchFamily="18" charset="0"/>
                          <a:ea typeface="+mn-ea"/>
                          <a:cs typeface="+mn-cs"/>
                          <a:hlinkClick r:id="rId4" action="ppaction://hlinksldjump"/>
                        </a:rPr>
                        <a:t>Organisational</a:t>
                      </a:r>
                      <a:r>
                        <a:rPr lang="en-US" sz="1600" kern="1200" dirty="0" smtClean="0">
                          <a:solidFill>
                            <a:schemeClr val="dk1"/>
                          </a:solidFill>
                          <a:effectLst/>
                          <a:latin typeface="Century" pitchFamily="18" charset="0"/>
                          <a:ea typeface="+mn-ea"/>
                          <a:cs typeface="+mn-cs"/>
                          <a:hlinkClick r:id="rId4" action="ppaction://hlinksldjump"/>
                        </a:rPr>
                        <a:t> Theory</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92-94</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latin typeface="Century" pitchFamily="18" charset="0"/>
                      </a:endParaRPr>
                    </a:p>
                  </a:txBody>
                  <a:tcPr/>
                </a:tc>
                <a:tc>
                  <a:txBody>
                    <a:bodyPr/>
                    <a:lstStyle/>
                    <a:p>
                      <a:pPr algn="just">
                        <a:lnSpc>
                          <a:spcPct val="150000"/>
                        </a:lnSpc>
                      </a:pPr>
                      <a:r>
                        <a:rPr lang="en-GB" sz="1600" dirty="0" smtClean="0">
                          <a:latin typeface="Century" pitchFamily="18" charset="0"/>
                        </a:rPr>
                        <a:t>Topic 3</a:t>
                      </a:r>
                      <a:endParaRPr lang="en-GB" sz="1600" dirty="0">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kern="1200" dirty="0" smtClean="0">
                          <a:solidFill>
                            <a:schemeClr val="dk1"/>
                          </a:solidFill>
                          <a:effectLst/>
                          <a:latin typeface="Century" pitchFamily="18" charset="0"/>
                          <a:ea typeface="+mn-ea"/>
                          <a:cs typeface="+mn-cs"/>
                          <a:hlinkClick r:id="rId5" action="ppaction://hlinksldjump"/>
                        </a:rPr>
                        <a:t>Factors influencing </a:t>
                      </a:r>
                      <a:r>
                        <a:rPr lang="en-US" sz="1600" kern="1200" dirty="0" err="1" smtClean="0">
                          <a:solidFill>
                            <a:schemeClr val="dk1"/>
                          </a:solidFill>
                          <a:effectLst/>
                          <a:latin typeface="Century" pitchFamily="18" charset="0"/>
                          <a:ea typeface="+mn-ea"/>
                          <a:cs typeface="+mn-cs"/>
                          <a:hlinkClick r:id="rId5" action="ppaction://hlinksldjump"/>
                        </a:rPr>
                        <a:t>Organisational</a:t>
                      </a:r>
                      <a:r>
                        <a:rPr lang="en-US" sz="1600" kern="1200" dirty="0" smtClean="0">
                          <a:solidFill>
                            <a:schemeClr val="dk1"/>
                          </a:solidFill>
                          <a:effectLst/>
                          <a:latin typeface="Century" pitchFamily="18" charset="0"/>
                          <a:ea typeface="+mn-ea"/>
                          <a:cs typeface="+mn-cs"/>
                          <a:hlinkClick r:id="rId5" action="ppaction://hlinksldjump"/>
                        </a:rPr>
                        <a:t> Structure</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95-96</a:t>
                      </a:r>
                      <a:endParaRPr lang="en-GB" sz="1600" dirty="0">
                        <a:latin typeface="Century" pitchFamily="18" charset="0"/>
                      </a:endParaRPr>
                    </a:p>
                  </a:txBody>
                  <a:tcPr/>
                </a:tc>
              </a:tr>
              <a:tr h="370840">
                <a:tc>
                  <a:txBody>
                    <a:bodyPr/>
                    <a:lstStyle/>
                    <a:p>
                      <a:pPr algn="ctr">
                        <a:lnSpc>
                          <a:spcPct val="150000"/>
                        </a:lnSpc>
                      </a:pPr>
                      <a:r>
                        <a:rPr lang="en-GB" sz="1600" dirty="0" smtClean="0">
                          <a:latin typeface="Century" pitchFamily="18" charset="0"/>
                        </a:rPr>
                        <a:t>5</a:t>
                      </a:r>
                      <a:endParaRPr lang="en-GB" sz="1600" dirty="0">
                        <a:latin typeface="Century" pitchFamily="18" charset="0"/>
                      </a:endParaRPr>
                    </a:p>
                  </a:txBody>
                  <a:tcPr/>
                </a:tc>
                <a:tc>
                  <a:txBody>
                    <a:bodyPr/>
                    <a:lstStyle/>
                    <a:p>
                      <a:pPr algn="just">
                        <a:lnSpc>
                          <a:spcPct val="150000"/>
                        </a:lnSpc>
                      </a:pPr>
                      <a:endParaRPr lang="en-GB" sz="1600" dirty="0">
                        <a:latin typeface="Century" pitchFamily="18" charset="0"/>
                      </a:endParaRPr>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6" action="ppaction://hlinksldjump"/>
                        </a:rPr>
                        <a:t>Let’s Sum Up </a:t>
                      </a:r>
                      <a:endParaRPr lang="en-US" sz="1600" kern="1200" dirty="0" smtClean="0">
                        <a:solidFill>
                          <a:schemeClr val="dk1"/>
                        </a:solidFill>
                        <a:effectLst/>
                        <a:latin typeface="Century" pitchFamily="18" charset="0"/>
                        <a:ea typeface="+mn-ea"/>
                        <a:cs typeface="+mn-cs"/>
                      </a:endParaRPr>
                    </a:p>
                  </a:txBody>
                  <a:tcPr/>
                </a:tc>
                <a:tc>
                  <a:txBody>
                    <a:bodyPr/>
                    <a:lstStyle/>
                    <a:p>
                      <a:pPr algn="ctr">
                        <a:lnSpc>
                          <a:spcPct val="150000"/>
                        </a:lnSpc>
                      </a:pPr>
                      <a:r>
                        <a:rPr lang="en-GB" sz="1600" dirty="0" smtClean="0">
                          <a:latin typeface="Century" pitchFamily="18" charset="0"/>
                        </a:rPr>
                        <a:t>97</a:t>
                      </a:r>
                      <a:endParaRPr lang="en-GB" sz="1600" dirty="0">
                        <a:latin typeface="Century" pitchFamily="18" charset="0"/>
                      </a:endParaRPr>
                    </a:p>
                  </a:txBody>
                  <a:tcPr/>
                </a:tc>
              </a:tr>
            </a:tbl>
          </a:graphicData>
        </a:graphic>
      </p:graphicFrame>
    </p:spTree>
    <p:extLst>
      <p:ext uri="{BB962C8B-B14F-4D97-AF65-F5344CB8AC3E}">
        <p14:creationId xmlns:p14="http://schemas.microsoft.com/office/powerpoint/2010/main" val="14452874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a:latin typeface="Century" pitchFamily="18" charset="0"/>
              </a:rPr>
              <a:t>Discuss the concept of </a:t>
            </a:r>
            <a:r>
              <a:rPr lang="en-US" sz="1600" dirty="0" err="1">
                <a:latin typeface="Century" pitchFamily="18" charset="0"/>
              </a:rPr>
              <a:t>organisational</a:t>
            </a:r>
            <a:r>
              <a:rPr lang="en-US" sz="1600" dirty="0">
                <a:latin typeface="Century" pitchFamily="18" charset="0"/>
              </a:rPr>
              <a:t> structure</a:t>
            </a:r>
          </a:p>
          <a:p>
            <a:pPr algn="just">
              <a:lnSpc>
                <a:spcPct val="150000"/>
              </a:lnSpc>
            </a:pPr>
            <a:r>
              <a:rPr lang="en-US" sz="1600" dirty="0">
                <a:latin typeface="Century" pitchFamily="18" charset="0"/>
              </a:rPr>
              <a:t>Explain the six box </a:t>
            </a:r>
            <a:r>
              <a:rPr lang="en-US" sz="1600" dirty="0" err="1">
                <a:latin typeface="Century" pitchFamily="18" charset="0"/>
              </a:rPr>
              <a:t>organisational</a:t>
            </a:r>
            <a:r>
              <a:rPr lang="en-US" sz="1600" dirty="0">
                <a:latin typeface="Century" pitchFamily="18" charset="0"/>
              </a:rPr>
              <a:t> model and matrix model </a:t>
            </a:r>
          </a:p>
          <a:p>
            <a:pPr algn="just">
              <a:lnSpc>
                <a:spcPct val="150000"/>
              </a:lnSpc>
            </a:pPr>
            <a:r>
              <a:rPr lang="en-US" sz="1600" dirty="0">
                <a:latin typeface="Century" pitchFamily="18" charset="0"/>
              </a:rPr>
              <a:t>Elaborate on the ETZIONI </a:t>
            </a:r>
            <a:r>
              <a:rPr lang="en-US" sz="1600" dirty="0" err="1">
                <a:latin typeface="Century" pitchFamily="18" charset="0"/>
              </a:rPr>
              <a:t>organisational</a:t>
            </a:r>
            <a:r>
              <a:rPr lang="en-US" sz="1600" dirty="0">
                <a:latin typeface="Century" pitchFamily="18" charset="0"/>
              </a:rPr>
              <a:t> theory</a:t>
            </a:r>
          </a:p>
          <a:p>
            <a:pPr algn="just">
              <a:lnSpc>
                <a:spcPct val="150000"/>
              </a:lnSpc>
            </a:pPr>
            <a:r>
              <a:rPr lang="en-US" sz="1600" dirty="0">
                <a:latin typeface="Century" pitchFamily="18" charset="0"/>
              </a:rPr>
              <a:t>Identify the factors influencing </a:t>
            </a:r>
            <a:r>
              <a:rPr lang="en-US" sz="1600" dirty="0" err="1">
                <a:latin typeface="Century" pitchFamily="18" charset="0"/>
              </a:rPr>
              <a:t>organisational</a:t>
            </a:r>
            <a:r>
              <a:rPr lang="en-US" sz="1600" dirty="0">
                <a:latin typeface="Century" pitchFamily="18" charset="0"/>
              </a:rPr>
              <a:t> structure </a:t>
            </a: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8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History of Management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a:latin typeface="Century" pitchFamily="18" charset="0"/>
              </a:rPr>
              <a:t>Industrial Revolution</a:t>
            </a:r>
            <a:endParaRPr lang="en-GB" sz="1800" dirty="0">
              <a:latin typeface="Century" pitchFamily="18" charset="0"/>
            </a:endParaRPr>
          </a:p>
          <a:p>
            <a:pPr marL="0" indent="0" algn="just">
              <a:lnSpc>
                <a:spcPct val="150000"/>
              </a:lnSpc>
              <a:buNone/>
            </a:pPr>
            <a:r>
              <a:rPr lang="en-US" sz="1600" dirty="0">
                <a:latin typeface="Century" pitchFamily="18" charset="0"/>
              </a:rPr>
              <a:t>Industrial revolution was a period of transition </a:t>
            </a:r>
            <a:r>
              <a:rPr lang="en-US" sz="1600">
                <a:latin typeface="Century" pitchFamily="18" charset="0"/>
              </a:rPr>
              <a:t>from </a:t>
            </a:r>
            <a:r>
              <a:rPr lang="en-US" sz="1600" smtClean="0">
                <a:latin typeface="Century" pitchFamily="18" charset="0"/>
              </a:rPr>
              <a:t>manual </a:t>
            </a:r>
            <a:r>
              <a:rPr lang="en-US" sz="1600" dirty="0">
                <a:latin typeface="Century" pitchFamily="18" charset="0"/>
              </a:rPr>
              <a:t>production methods to new manufacturing processes in the late eighteenth century. During industrial revolution, management was based on two main propositions, which are:</a:t>
            </a:r>
          </a:p>
          <a:p>
            <a:pPr algn="just">
              <a:lnSpc>
                <a:spcPct val="150000"/>
              </a:lnSpc>
            </a:pPr>
            <a:r>
              <a:rPr lang="en-US" sz="1600" dirty="0">
                <a:latin typeface="Century" pitchFamily="18" charset="0"/>
              </a:rPr>
              <a:t>Firstly, </a:t>
            </a:r>
            <a:r>
              <a:rPr lang="en-US" sz="1600" dirty="0" err="1">
                <a:latin typeface="Century" pitchFamily="18" charset="0"/>
              </a:rPr>
              <a:t>labour</a:t>
            </a:r>
            <a:r>
              <a:rPr lang="en-US" sz="1600" dirty="0">
                <a:latin typeface="Century" pitchFamily="18" charset="0"/>
              </a:rPr>
              <a:t> was perceived as a bunch of lethargic people who would work only when controlled and supervised.</a:t>
            </a:r>
          </a:p>
          <a:p>
            <a:pPr algn="just">
              <a:lnSpc>
                <a:spcPct val="150000"/>
              </a:lnSpc>
            </a:pPr>
            <a:r>
              <a:rPr lang="en-US" sz="1600" dirty="0">
                <a:latin typeface="Century" pitchFamily="18" charset="0"/>
              </a:rPr>
              <a:t>Secondly, </a:t>
            </a:r>
            <a:r>
              <a:rPr lang="en-US" sz="1600" dirty="0" err="1">
                <a:latin typeface="Century" pitchFamily="18" charset="0"/>
              </a:rPr>
              <a:t>labour</a:t>
            </a:r>
            <a:r>
              <a:rPr lang="en-US" sz="1600" dirty="0">
                <a:latin typeface="Century" pitchFamily="18" charset="0"/>
              </a:rPr>
              <a:t> was the only factor that could bring reduction in costs. Therefore, all the efforts were made to reduce </a:t>
            </a:r>
            <a:r>
              <a:rPr lang="en-US" sz="1600" dirty="0" err="1">
                <a:latin typeface="Century" pitchFamily="18" charset="0"/>
              </a:rPr>
              <a:t>labour</a:t>
            </a:r>
            <a:r>
              <a:rPr lang="en-US" sz="1600" dirty="0">
                <a:latin typeface="Century" pitchFamily="18" charset="0"/>
              </a:rPr>
              <a:t> costs and increase production. </a:t>
            </a:r>
            <a:endParaRPr lang="en-US" sz="1600" dirty="0"/>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154317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50000"/>
              </a:lnSpc>
            </a:pPr>
            <a:r>
              <a:rPr lang="en-US" sz="2400" b="1" dirty="0" smtClean="0">
                <a:latin typeface="Century" panose="02040604050505020304" pitchFamily="18" charset="0"/>
              </a:rPr>
              <a:t>1. </a:t>
            </a:r>
            <a:r>
              <a:rPr lang="en-GB" sz="2400" b="1" dirty="0" smtClean="0">
                <a:latin typeface="Century" pitchFamily="18" charset="0"/>
              </a:rPr>
              <a:t>Concept of Organisational Structure</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algn="just">
              <a:lnSpc>
                <a:spcPct val="150000"/>
              </a:lnSpc>
            </a:pPr>
            <a:r>
              <a:rPr lang="en-GB" sz="1600" dirty="0">
                <a:latin typeface="Century" pitchFamily="18" charset="0"/>
              </a:rPr>
              <a:t>An organisational structure can be defined as the logical arrangement of tasks, duties, and roles and responsibilities with the aim to achieve the predetermined objectives of the organisation. </a:t>
            </a:r>
            <a:endParaRPr lang="en-GB" sz="1600" dirty="0" smtClean="0">
              <a:latin typeface="Century" pitchFamily="18" charset="0"/>
            </a:endParaRPr>
          </a:p>
          <a:p>
            <a:pPr algn="just">
              <a:lnSpc>
                <a:spcPct val="150000"/>
              </a:lnSpc>
            </a:pPr>
            <a:r>
              <a:rPr lang="en-GB" sz="1600" dirty="0">
                <a:latin typeface="Century" pitchFamily="18" charset="0"/>
              </a:rPr>
              <a:t>An organisational structure is broadly categorised into types, namely centralised structure and decentralised structure</a:t>
            </a:r>
            <a:r>
              <a:rPr lang="en-GB" sz="1600" dirty="0" smtClean="0">
                <a:latin typeface="Century" pitchFamily="18" charset="0"/>
              </a:rPr>
              <a:t>.</a:t>
            </a:r>
          </a:p>
          <a:p>
            <a:pPr algn="just">
              <a:lnSpc>
                <a:spcPct val="150000"/>
              </a:lnSpc>
            </a:pPr>
            <a:r>
              <a:rPr lang="en-GB" sz="1600" dirty="0" smtClean="0">
                <a:latin typeface="Century" pitchFamily="18" charset="0"/>
              </a:rPr>
              <a:t>In </a:t>
            </a:r>
            <a:r>
              <a:rPr lang="en-GB" sz="1600" dirty="0">
                <a:latin typeface="Century" pitchFamily="18" charset="0"/>
              </a:rPr>
              <a:t>centralised structure, decisions are taken at the top level management and passed to the lower level management. </a:t>
            </a:r>
            <a:endParaRPr lang="en-GB" sz="1600" dirty="0" smtClean="0">
              <a:latin typeface="Century" pitchFamily="18" charset="0"/>
            </a:endParaRPr>
          </a:p>
          <a:p>
            <a:pPr algn="just">
              <a:lnSpc>
                <a:spcPct val="150000"/>
              </a:lnSpc>
            </a:pPr>
            <a:r>
              <a:rPr lang="en-GB" sz="1600" dirty="0" smtClean="0">
                <a:latin typeface="Century" pitchFamily="18" charset="0"/>
              </a:rPr>
              <a:t>On </a:t>
            </a:r>
            <a:r>
              <a:rPr lang="en-GB" sz="1600" dirty="0">
                <a:latin typeface="Century" pitchFamily="18" charset="0"/>
              </a:rPr>
              <a:t>the other hand, in a decentralised structure, departments are given autonomy to make their own decisions depending on their requirements. </a:t>
            </a: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5923093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2. </a:t>
            </a:r>
            <a:r>
              <a:rPr lang="en-GB" sz="2400" b="1" dirty="0">
                <a:latin typeface="Century" pitchFamily="18" charset="0"/>
              </a:rPr>
              <a:t>Concept of Organisational Structure</a:t>
            </a:r>
          </a:p>
        </p:txBody>
      </p:sp>
      <p:sp>
        <p:nvSpPr>
          <p:cNvPr id="5" name="Content Placeholder 4"/>
          <p:cNvSpPr>
            <a:spLocks noGrp="1"/>
          </p:cNvSpPr>
          <p:nvPr>
            <p:ph idx="1"/>
          </p:nvPr>
        </p:nvSpPr>
        <p:spPr/>
        <p:txBody>
          <a:bodyPr>
            <a:normAutofit lnSpcReduction="10000"/>
          </a:bodyPr>
          <a:lstStyle/>
          <a:p>
            <a:pPr marL="0" indent="0" algn="just">
              <a:lnSpc>
                <a:spcPct val="160000"/>
              </a:lnSpc>
              <a:buNone/>
            </a:pPr>
            <a:r>
              <a:rPr lang="en-GB" sz="1600" dirty="0">
                <a:latin typeface="Century" pitchFamily="18" charset="0"/>
              </a:rPr>
              <a:t>The following are some characteristics of an effective organisational structure:     </a:t>
            </a:r>
            <a:endParaRPr lang="en-US" sz="1600" dirty="0">
              <a:latin typeface="Century" pitchFamily="18" charset="0"/>
            </a:endParaRPr>
          </a:p>
          <a:p>
            <a:pPr lvl="0" algn="just">
              <a:lnSpc>
                <a:spcPct val="160000"/>
              </a:lnSpc>
            </a:pPr>
            <a:r>
              <a:rPr lang="en-GB" sz="1600" b="1" dirty="0">
                <a:latin typeface="Century" pitchFamily="18" charset="0"/>
              </a:rPr>
              <a:t>Simple and unambiguous:</a:t>
            </a:r>
            <a:r>
              <a:rPr lang="en-GB" sz="1600" dirty="0">
                <a:latin typeface="Century" pitchFamily="18" charset="0"/>
              </a:rPr>
              <a:t> The structure of an organisation should have a minimum chain of command so that unnecessary confusions and chaos can be avoided. </a:t>
            </a:r>
            <a:endParaRPr lang="en-GB" sz="1600" dirty="0" smtClean="0">
              <a:latin typeface="Century" pitchFamily="18" charset="0"/>
            </a:endParaRPr>
          </a:p>
          <a:p>
            <a:pPr lvl="0" algn="just">
              <a:lnSpc>
                <a:spcPct val="160000"/>
              </a:lnSpc>
            </a:pPr>
            <a:r>
              <a:rPr lang="en-GB" sz="1600" b="1" dirty="0" smtClean="0">
                <a:latin typeface="Century" pitchFamily="18" charset="0"/>
              </a:rPr>
              <a:t>Flexible </a:t>
            </a:r>
            <a:r>
              <a:rPr lang="en-GB" sz="1600" b="1" dirty="0">
                <a:latin typeface="Century" pitchFamily="18" charset="0"/>
              </a:rPr>
              <a:t>and adaptable:</a:t>
            </a:r>
            <a:r>
              <a:rPr lang="en-GB" sz="1600" dirty="0">
                <a:latin typeface="Century" pitchFamily="18" charset="0"/>
              </a:rPr>
              <a:t> As the business environment is dynamic, the organisational structure should be created in a manner that it can readily be altered as per the changing needs and demands.</a:t>
            </a:r>
            <a:endParaRPr lang="en-US" sz="1600" dirty="0">
              <a:latin typeface="Century" pitchFamily="18" charset="0"/>
            </a:endParaRPr>
          </a:p>
          <a:p>
            <a:pPr lvl="0" algn="just">
              <a:lnSpc>
                <a:spcPct val="160000"/>
              </a:lnSpc>
            </a:pPr>
            <a:r>
              <a:rPr lang="en-GB" sz="1600" b="1" dirty="0">
                <a:latin typeface="Century" pitchFamily="18" charset="0"/>
              </a:rPr>
              <a:t>Clarity of roles:</a:t>
            </a:r>
            <a:r>
              <a:rPr lang="en-GB" sz="1600" dirty="0">
                <a:latin typeface="Century" pitchFamily="18" charset="0"/>
              </a:rPr>
              <a:t> Every employee should know the authority–responsibility relation whether from top to bottom or horizontal. </a:t>
            </a:r>
            <a:endParaRPr lang="en-GB" sz="1600" dirty="0" smtClean="0">
              <a:latin typeface="Century" pitchFamily="18" charset="0"/>
            </a:endParaRPr>
          </a:p>
          <a:p>
            <a:pPr lvl="0" algn="just">
              <a:lnSpc>
                <a:spcPct val="160000"/>
              </a:lnSpc>
            </a:pPr>
            <a:r>
              <a:rPr lang="en-GB" sz="1600" b="1" dirty="0" smtClean="0">
                <a:latin typeface="Century" pitchFamily="18" charset="0"/>
              </a:rPr>
              <a:t>Involvement </a:t>
            </a:r>
            <a:r>
              <a:rPr lang="en-GB" sz="1600" b="1" dirty="0">
                <a:latin typeface="Century" pitchFamily="18" charset="0"/>
              </a:rPr>
              <a:t>of top management:</a:t>
            </a:r>
            <a:r>
              <a:rPr lang="en-GB" sz="1600" dirty="0">
                <a:latin typeface="Century" pitchFamily="18" charset="0"/>
              </a:rPr>
              <a:t> The participation of top management is crucial to the development of an organisational structure</a:t>
            </a:r>
            <a:r>
              <a:rPr lang="en-GB" sz="1600" dirty="0" smtClean="0">
                <a:latin typeface="Century" pitchFamily="18" charset="0"/>
              </a:rPr>
              <a:t>. </a:t>
            </a:r>
            <a:endParaRPr lang="en-US" sz="1600" dirty="0">
              <a:latin typeface="Century" pitchFamily="18" charset="0"/>
            </a:endParaRPr>
          </a:p>
          <a:p>
            <a:pPr marL="0" indent="0" algn="just">
              <a:lnSpc>
                <a:spcPct val="16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996151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3. </a:t>
            </a:r>
            <a:r>
              <a:rPr lang="en-GB" sz="2400" b="1" dirty="0">
                <a:latin typeface="Century" panose="02040604050505020304" pitchFamily="18" charset="0"/>
              </a:rPr>
              <a:t>Concept of Organisational Structure</a:t>
            </a:r>
          </a:p>
        </p:txBody>
      </p:sp>
      <p:sp>
        <p:nvSpPr>
          <p:cNvPr id="5" name="Content Placeholder 4"/>
          <p:cNvSpPr>
            <a:spLocks noGrp="1"/>
          </p:cNvSpPr>
          <p:nvPr>
            <p:ph idx="1"/>
          </p:nvPr>
        </p:nvSpPr>
        <p:spPr/>
        <p:txBody>
          <a:bodyPr>
            <a:normAutofit/>
          </a:bodyPr>
          <a:lstStyle/>
          <a:p>
            <a:pPr marL="0" indent="0">
              <a:buNone/>
            </a:pPr>
            <a:r>
              <a:rPr lang="en-GB" sz="1600" dirty="0">
                <a:latin typeface="Century" pitchFamily="18" charset="0"/>
              </a:rPr>
              <a:t>To maintain effective structures, organisations are required to follow certain </a:t>
            </a:r>
            <a:r>
              <a:rPr lang="en-GB" sz="1600" dirty="0" smtClean="0">
                <a:latin typeface="Century" pitchFamily="18" charset="0"/>
              </a:rPr>
              <a:t>principles, shown in Figure: </a:t>
            </a:r>
          </a:p>
        </p:txBody>
      </p:sp>
      <p:graphicFrame>
        <p:nvGraphicFramePr>
          <p:cNvPr id="2" name="Diagram 1"/>
          <p:cNvGraphicFramePr/>
          <p:nvPr>
            <p:extLst>
              <p:ext uri="{D42A27DB-BD31-4B8C-83A1-F6EECF244321}">
                <p14:modId xmlns:p14="http://schemas.microsoft.com/office/powerpoint/2010/main" val="2370543818"/>
              </p:ext>
            </p:extLst>
          </p:nvPr>
        </p:nvGraphicFramePr>
        <p:xfrm>
          <a:off x="1219200" y="2167082"/>
          <a:ext cx="5334000" cy="4119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0821908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4. </a:t>
            </a:r>
            <a:r>
              <a:rPr lang="en-GB" sz="2400" b="1" dirty="0">
                <a:latin typeface="Century" panose="02040604050505020304" pitchFamily="18" charset="0"/>
              </a:rPr>
              <a:t>Concept of Organisational Structure</a:t>
            </a:r>
          </a:p>
        </p:txBody>
      </p:sp>
      <p:sp>
        <p:nvSpPr>
          <p:cNvPr id="5" name="Content Placeholder 4"/>
          <p:cNvSpPr>
            <a:spLocks noGrp="1"/>
          </p:cNvSpPr>
          <p:nvPr>
            <p:ph idx="1"/>
          </p:nvPr>
        </p:nvSpPr>
        <p:spPr>
          <a:xfrm>
            <a:off x="495300" y="1563110"/>
            <a:ext cx="8229600" cy="4532890"/>
          </a:xfrm>
        </p:spPr>
        <p:txBody>
          <a:bodyPr>
            <a:normAutofit/>
          </a:bodyPr>
          <a:lstStyle/>
          <a:p>
            <a:pPr marL="0" indent="0" algn="just">
              <a:lnSpc>
                <a:spcPct val="150000"/>
              </a:lnSpc>
              <a:buNone/>
            </a:pPr>
            <a:r>
              <a:rPr lang="en-US" sz="1800" dirty="0" smtClean="0">
                <a:latin typeface="Century" pitchFamily="18" charset="0"/>
              </a:rPr>
              <a:t>•</a:t>
            </a:r>
            <a:r>
              <a:rPr lang="en-US" sz="1600" b="1" dirty="0" smtClean="0">
                <a:latin typeface="Century" pitchFamily="18" charset="0"/>
              </a:rPr>
              <a:t>Division </a:t>
            </a:r>
            <a:r>
              <a:rPr lang="en-US" sz="1600" b="1" dirty="0">
                <a:latin typeface="Century" pitchFamily="18" charset="0"/>
              </a:rPr>
              <a:t>of work</a:t>
            </a:r>
            <a:r>
              <a:rPr lang="en-US" sz="1600" dirty="0">
                <a:latin typeface="Century" pitchFamily="18" charset="0"/>
              </a:rPr>
              <a:t>: The structure of an organisation should be designed in a manner that every employee should be allotted work as per his/her abilities, skills, and competencies. This helps employees in achieving </a:t>
            </a:r>
            <a:r>
              <a:rPr lang="en-US" sz="1600" dirty="0" err="1">
                <a:latin typeface="Century" pitchFamily="18" charset="0"/>
              </a:rPr>
              <a:t>specialisation</a:t>
            </a:r>
            <a:r>
              <a:rPr lang="en-US" sz="1600" dirty="0">
                <a:latin typeface="Century" pitchFamily="18" charset="0"/>
              </a:rPr>
              <a:t> in a particular work; thereby increasing their efficiency.  </a:t>
            </a:r>
          </a:p>
          <a:p>
            <a:pPr marL="0" indent="0" algn="just">
              <a:lnSpc>
                <a:spcPct val="150000"/>
              </a:lnSpc>
              <a:buNone/>
            </a:pPr>
            <a:r>
              <a:rPr lang="en-US" sz="1600" dirty="0" smtClean="0">
                <a:latin typeface="Century" pitchFamily="18" charset="0"/>
              </a:rPr>
              <a:t>•</a:t>
            </a:r>
            <a:r>
              <a:rPr lang="en-US" sz="1600" b="1" dirty="0" smtClean="0">
                <a:latin typeface="Century" pitchFamily="18" charset="0"/>
              </a:rPr>
              <a:t>Unity </a:t>
            </a:r>
            <a:r>
              <a:rPr lang="en-US" sz="1600" b="1" dirty="0">
                <a:latin typeface="Century" pitchFamily="18" charset="0"/>
              </a:rPr>
              <a:t>of command</a:t>
            </a:r>
            <a:r>
              <a:rPr lang="en-US" sz="1600" dirty="0">
                <a:latin typeface="Century" pitchFamily="18" charset="0"/>
              </a:rPr>
              <a:t>: An employee who is given multiple commands causes difficulty for the employee in decision making, which, in turn, affects his/her performance. Thus, there should be a single line of command in an organisation.</a:t>
            </a:r>
          </a:p>
          <a:p>
            <a:pPr marL="0" indent="0" algn="just">
              <a:lnSpc>
                <a:spcPct val="150000"/>
              </a:lnSpc>
              <a:buNone/>
            </a:pPr>
            <a:r>
              <a:rPr lang="en-US" sz="1600" dirty="0" smtClean="0">
                <a:latin typeface="Century" pitchFamily="18" charset="0"/>
              </a:rPr>
              <a:t>•</a:t>
            </a:r>
            <a:r>
              <a:rPr lang="en-US" sz="1600" b="1" dirty="0" smtClean="0">
                <a:latin typeface="Century" pitchFamily="18" charset="0"/>
              </a:rPr>
              <a:t>Principle </a:t>
            </a:r>
            <a:r>
              <a:rPr lang="en-US" sz="1600" b="1" dirty="0">
                <a:latin typeface="Century" pitchFamily="18" charset="0"/>
              </a:rPr>
              <a:t>of </a:t>
            </a:r>
            <a:r>
              <a:rPr lang="en-US" sz="1600" b="1" dirty="0" err="1">
                <a:latin typeface="Century" pitchFamily="18" charset="0"/>
              </a:rPr>
              <a:t>departmentation</a:t>
            </a:r>
            <a:r>
              <a:rPr lang="en-US" sz="1600" dirty="0">
                <a:latin typeface="Century" pitchFamily="18" charset="0"/>
              </a:rPr>
              <a:t>: </a:t>
            </a:r>
            <a:r>
              <a:rPr lang="en-US" sz="1600" dirty="0" err="1">
                <a:latin typeface="Century" pitchFamily="18" charset="0"/>
              </a:rPr>
              <a:t>Departmentation</a:t>
            </a:r>
            <a:r>
              <a:rPr lang="en-US" sz="1600" dirty="0">
                <a:latin typeface="Century" pitchFamily="18" charset="0"/>
              </a:rPr>
              <a:t> involves dividing a large organisation into smaller units (called departments) as per </a:t>
            </a:r>
            <a:r>
              <a:rPr lang="en-US" sz="1600" dirty="0" err="1">
                <a:latin typeface="Century" pitchFamily="18" charset="0"/>
              </a:rPr>
              <a:t>specialised</a:t>
            </a:r>
            <a:r>
              <a:rPr lang="en-US" sz="1600" dirty="0">
                <a:latin typeface="Century" pitchFamily="18" charset="0"/>
              </a:rPr>
              <a:t> functions. </a:t>
            </a:r>
            <a:r>
              <a:rPr lang="en-US" sz="1600" dirty="0" err="1">
                <a:latin typeface="Century" pitchFamily="18" charset="0"/>
              </a:rPr>
              <a:t>Departmentation</a:t>
            </a:r>
            <a:r>
              <a:rPr lang="en-US" sz="1600" dirty="0">
                <a:latin typeface="Century" pitchFamily="18" charset="0"/>
              </a:rPr>
              <a:t> helps in making the managerial functions easier and brings work </a:t>
            </a:r>
            <a:r>
              <a:rPr lang="en-US" sz="1600" dirty="0" err="1">
                <a:latin typeface="Century" pitchFamily="18" charset="0"/>
              </a:rPr>
              <a:t>specialisation</a:t>
            </a:r>
            <a:r>
              <a:rPr lang="en-US" sz="1600" dirty="0">
                <a:latin typeface="Century" pitchFamily="18" charset="0"/>
              </a:rPr>
              <a:t>.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1581928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5. </a:t>
            </a:r>
            <a:r>
              <a:rPr lang="en-GB" sz="2400" b="1" dirty="0">
                <a:latin typeface="Century" panose="02040604050505020304" pitchFamily="18" charset="0"/>
              </a:rPr>
              <a:t>Concept of Organisational Structure</a:t>
            </a:r>
          </a:p>
        </p:txBody>
      </p:sp>
      <p:sp>
        <p:nvSpPr>
          <p:cNvPr id="5" name="Content Placeholder 4"/>
          <p:cNvSpPr>
            <a:spLocks noGrp="1"/>
          </p:cNvSpPr>
          <p:nvPr>
            <p:ph idx="1"/>
          </p:nvPr>
        </p:nvSpPr>
        <p:spPr/>
        <p:txBody>
          <a:bodyPr>
            <a:normAutofit/>
          </a:bodyPr>
          <a:lstStyle/>
          <a:p>
            <a:pPr algn="just">
              <a:lnSpc>
                <a:spcPct val="150000"/>
              </a:lnSpc>
            </a:pPr>
            <a:r>
              <a:rPr lang="en-GB" sz="1600" b="1" dirty="0" smtClean="0">
                <a:latin typeface="Century" pitchFamily="18" charset="0"/>
              </a:rPr>
              <a:t>Principle </a:t>
            </a:r>
            <a:r>
              <a:rPr lang="en-GB" sz="1600" b="1" dirty="0">
                <a:latin typeface="Century" pitchFamily="18" charset="0"/>
              </a:rPr>
              <a:t>of authority:</a:t>
            </a:r>
            <a:r>
              <a:rPr lang="en-GB" sz="1600" dirty="0">
                <a:latin typeface="Century" pitchFamily="18" charset="0"/>
              </a:rPr>
              <a:t> The overall authority of the organisation must be broken down into departments, divisions, or/and functions.</a:t>
            </a:r>
            <a:r>
              <a:rPr lang="en-GB" sz="1600" b="1" dirty="0">
                <a:latin typeface="Century" pitchFamily="18" charset="0"/>
              </a:rPr>
              <a:t> </a:t>
            </a:r>
            <a:r>
              <a:rPr lang="en-GB" sz="1600" dirty="0">
                <a:latin typeface="Century" pitchFamily="18" charset="0"/>
              </a:rPr>
              <a:t>Authority helps in supervising the performance of subordinates, and monitoring and controlling organisational activities. </a:t>
            </a:r>
            <a:endParaRPr lang="en-US" sz="1600" dirty="0">
              <a:latin typeface="Century" pitchFamily="18" charset="0"/>
            </a:endParaRPr>
          </a:p>
          <a:p>
            <a:pPr lvl="0" algn="just">
              <a:lnSpc>
                <a:spcPct val="150000"/>
              </a:lnSpc>
            </a:pPr>
            <a:r>
              <a:rPr lang="en-GB" sz="1600" b="1" dirty="0">
                <a:latin typeface="Century" pitchFamily="18" charset="0"/>
              </a:rPr>
              <a:t>Scalar chain:</a:t>
            </a:r>
            <a:r>
              <a:rPr lang="en-GB" sz="1600" dirty="0">
                <a:latin typeface="Century" pitchFamily="18" charset="0"/>
              </a:rPr>
              <a:t> It is the line of command that shows the flow of information among employees at different levels in the organisational structure. This chain specifies the mode through which information should be flown from higher authority to lower authority</a:t>
            </a:r>
            <a:r>
              <a:rPr lang="en-GB" sz="1600" dirty="0" smtClean="0">
                <a:latin typeface="Century" pitchFamily="18" charset="0"/>
              </a:rPr>
              <a:t>.</a:t>
            </a:r>
            <a:endParaRPr lang="en-US" sz="1600" dirty="0">
              <a:latin typeface="Century" pitchFamily="18" charset="0"/>
            </a:endParaRPr>
          </a:p>
          <a:p>
            <a:pPr lvl="0" algn="just">
              <a:lnSpc>
                <a:spcPct val="150000"/>
              </a:lnSpc>
            </a:pPr>
            <a:r>
              <a:rPr lang="en-GB" sz="1600" b="1" dirty="0">
                <a:latin typeface="Century" pitchFamily="18" charset="0"/>
              </a:rPr>
              <a:t>Unity of purpose:</a:t>
            </a:r>
            <a:r>
              <a:rPr lang="en-GB" sz="1600" dirty="0">
                <a:latin typeface="Century" pitchFamily="18" charset="0"/>
              </a:rPr>
              <a:t> Every organisation strives to meet its purpose. This can be possible if the top management clearly communicates its purpose to its employees so that they can also work towards to accomplish that purpose.  </a:t>
            </a:r>
            <a:endParaRPr lang="en-US" sz="1600" dirty="0">
              <a:latin typeface="Century" pitchFamily="18" charset="0"/>
            </a:endParaRPr>
          </a:p>
          <a:p>
            <a:pPr marL="0" indent="0">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3955660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6. </a:t>
            </a:r>
            <a:r>
              <a:rPr lang="en-GB" sz="2400" b="1" dirty="0">
                <a:latin typeface="Century" panose="02040604050505020304" pitchFamily="18" charset="0"/>
              </a:rPr>
              <a:t>Concept of Organisational Structure</a:t>
            </a:r>
          </a:p>
        </p:txBody>
      </p:sp>
      <p:sp>
        <p:nvSpPr>
          <p:cNvPr id="5" name="Content Placeholder 4"/>
          <p:cNvSpPr>
            <a:spLocks noGrp="1"/>
          </p:cNvSpPr>
          <p:nvPr>
            <p:ph idx="1"/>
          </p:nvPr>
        </p:nvSpPr>
        <p:spPr/>
        <p:txBody>
          <a:bodyPr>
            <a:normAutofit/>
          </a:bodyPr>
          <a:lstStyle/>
          <a:p>
            <a:pPr lvl="0" algn="just">
              <a:lnSpc>
                <a:spcPct val="150000"/>
              </a:lnSpc>
            </a:pPr>
            <a:r>
              <a:rPr lang="en-GB" sz="1600" b="1" dirty="0">
                <a:latin typeface="Century" pitchFamily="18" charset="0"/>
              </a:rPr>
              <a:t>Principle of flexibility:</a:t>
            </a:r>
            <a:r>
              <a:rPr lang="en-GB" sz="1600" dirty="0">
                <a:latin typeface="Century" pitchFamily="18" charset="0"/>
              </a:rPr>
              <a:t> The change is inevitable in any organisation. Thus, the structure of an organisation should be flexible enough to adapt to the necessary changes made in the internal and external environment of the organisation. </a:t>
            </a:r>
            <a:endParaRPr lang="en-US" sz="1600" dirty="0">
              <a:latin typeface="Century" pitchFamily="18" charset="0"/>
            </a:endParaRPr>
          </a:p>
          <a:p>
            <a:pPr lvl="0" algn="just">
              <a:lnSpc>
                <a:spcPct val="150000"/>
              </a:lnSpc>
            </a:pPr>
            <a:r>
              <a:rPr lang="en-GB" sz="1600" b="1" dirty="0">
                <a:latin typeface="Century" pitchFamily="18" charset="0"/>
              </a:rPr>
              <a:t>Principle of synergy:</a:t>
            </a:r>
            <a:r>
              <a:rPr lang="en-GB" sz="1600" dirty="0">
                <a:latin typeface="Century" pitchFamily="18" charset="0"/>
              </a:rPr>
              <a:t> Synergy implies that the efforts of all individuals should result in more than the sum of individual output. The networking of individuals in an organisational structure must lead to synergy.</a:t>
            </a:r>
            <a:endParaRPr lang="en-US" sz="1600" dirty="0">
              <a:latin typeface="Century" pitchFamily="18" charset="0"/>
            </a:endParaRPr>
          </a:p>
          <a:p>
            <a:pPr lvl="0" algn="just">
              <a:lnSpc>
                <a:spcPct val="150000"/>
              </a:lnSpc>
            </a:pPr>
            <a:r>
              <a:rPr lang="en-GB" sz="1600" b="1" dirty="0">
                <a:latin typeface="Century" pitchFamily="18" charset="0"/>
              </a:rPr>
              <a:t>Principle of team spirit:</a:t>
            </a:r>
            <a:r>
              <a:rPr lang="en-GB" sz="1600" dirty="0">
                <a:latin typeface="Century" pitchFamily="18" charset="0"/>
              </a:rPr>
              <a:t> Team spirit in an organisation makes employees understand the behaviour of each other and learn to accept each other’s differences. An effective organisational structure requires coordination of employees to serve the common purpose, which can be possible if team spirit is inculcated among them.</a:t>
            </a:r>
            <a:endParaRPr lang="en-US" sz="1600" dirty="0">
              <a:latin typeface="Century" pitchFamily="18" charset="0"/>
            </a:endParaRPr>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181035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7. </a:t>
            </a:r>
            <a:r>
              <a:rPr lang="en-GB" sz="2400" b="1" dirty="0">
                <a:latin typeface="Century" panose="02040604050505020304" pitchFamily="18" charset="0"/>
              </a:rPr>
              <a:t>Concept of Organisational Structure</a:t>
            </a:r>
          </a:p>
        </p:txBody>
      </p:sp>
      <p:sp>
        <p:nvSpPr>
          <p:cNvPr id="5" name="Content Placeholder 4"/>
          <p:cNvSpPr>
            <a:spLocks noGrp="1"/>
          </p:cNvSpPr>
          <p:nvPr>
            <p:ph idx="1"/>
          </p:nvPr>
        </p:nvSpPr>
        <p:spPr/>
        <p:txBody>
          <a:bodyPr>
            <a:normAutofit/>
          </a:bodyPr>
          <a:lstStyle/>
          <a:p>
            <a:pPr marL="0" indent="0" algn="just">
              <a:buNone/>
            </a:pPr>
            <a:r>
              <a:rPr lang="en-GB" sz="1800" dirty="0" smtClean="0">
                <a:latin typeface="Century" pitchFamily="18" charset="0"/>
              </a:rPr>
              <a:t>Six Box Organisational Model</a:t>
            </a:r>
          </a:p>
          <a:p>
            <a:pPr marL="0" indent="0" algn="just">
              <a:buNone/>
            </a:pPr>
            <a:endParaRPr lang="en-GB" sz="1800" dirty="0" smtClean="0">
              <a:latin typeface="Century" pitchFamily="18" charset="0"/>
            </a:endParaRPr>
          </a:p>
          <a:p>
            <a:pPr algn="just">
              <a:lnSpc>
                <a:spcPct val="150000"/>
              </a:lnSpc>
            </a:pPr>
            <a:r>
              <a:rPr lang="en-GB" sz="1600" dirty="0">
                <a:latin typeface="Century" pitchFamily="18" charset="0"/>
              </a:rPr>
              <a:t>The six-box model was developed by an American analyst Marvin </a:t>
            </a:r>
            <a:r>
              <a:rPr lang="en-GB" sz="1600" dirty="0" err="1">
                <a:latin typeface="Century" pitchFamily="18" charset="0"/>
              </a:rPr>
              <a:t>Weisbord</a:t>
            </a:r>
            <a:r>
              <a:rPr lang="en-GB" sz="1600" dirty="0">
                <a:latin typeface="Century" pitchFamily="18" charset="0"/>
              </a:rPr>
              <a:t> in 1976 to evaluate the functioning of organisations. </a:t>
            </a:r>
            <a:endParaRPr lang="en-GB" sz="1600" dirty="0" smtClean="0">
              <a:latin typeface="Century" pitchFamily="18" charset="0"/>
            </a:endParaRPr>
          </a:p>
          <a:p>
            <a:pPr algn="just">
              <a:lnSpc>
                <a:spcPct val="150000"/>
              </a:lnSpc>
            </a:pPr>
            <a:r>
              <a:rPr lang="en-GB" sz="1600" dirty="0" smtClean="0">
                <a:latin typeface="Century" pitchFamily="18" charset="0"/>
              </a:rPr>
              <a:t>It </a:t>
            </a:r>
            <a:r>
              <a:rPr lang="en-GB" sz="1600" dirty="0">
                <a:latin typeface="Century" pitchFamily="18" charset="0"/>
              </a:rPr>
              <a:t>is a framework that represents the concerns to be addressed by organisations while designing their structures. This model views organisations from formal and informal perspectives</a:t>
            </a:r>
            <a:r>
              <a:rPr lang="en-GB" sz="1600" dirty="0" smtClean="0">
                <a:latin typeface="Century" pitchFamily="18" charset="0"/>
              </a:rPr>
              <a:t>.</a:t>
            </a:r>
          </a:p>
          <a:p>
            <a:pPr marL="0" indent="0" algn="just">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8187299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8. </a:t>
            </a:r>
            <a:r>
              <a:rPr lang="en-GB" sz="2400" b="1" dirty="0">
                <a:latin typeface="Century" panose="02040604050505020304" pitchFamily="18" charset="0"/>
              </a:rPr>
              <a:t>Concept of Organisational Structure</a:t>
            </a:r>
          </a:p>
        </p:txBody>
      </p:sp>
      <p:sp>
        <p:nvSpPr>
          <p:cNvPr id="2" name="Content Placeholder 1"/>
          <p:cNvSpPr>
            <a:spLocks noGrp="1"/>
          </p:cNvSpPr>
          <p:nvPr>
            <p:ph idx="1"/>
          </p:nvPr>
        </p:nvSpPr>
        <p:spPr/>
        <p:txBody>
          <a:bodyPr/>
          <a:lstStyle/>
          <a:p>
            <a:pPr marL="0" indent="0">
              <a:lnSpc>
                <a:spcPct val="150000"/>
              </a:lnSpc>
              <a:buNone/>
            </a:pPr>
            <a:r>
              <a:rPr lang="en-GB" sz="1800" dirty="0">
                <a:latin typeface="Century" pitchFamily="18" charset="0"/>
              </a:rPr>
              <a:t>Six Box Organisational Model</a:t>
            </a:r>
          </a:p>
          <a:p>
            <a:pPr marL="0" indent="0" algn="just">
              <a:lnSpc>
                <a:spcPct val="150000"/>
              </a:lnSpc>
              <a:buNone/>
            </a:pPr>
            <a:r>
              <a:rPr lang="en-GB" sz="1600" dirty="0">
                <a:latin typeface="Century" pitchFamily="18" charset="0"/>
              </a:rPr>
              <a:t>This model highlights six critical areas that are important for the functioning and designing of an organisation as shown in </a:t>
            </a:r>
            <a:r>
              <a:rPr lang="en-GB" sz="1600" dirty="0" smtClean="0">
                <a:latin typeface="Century" pitchFamily="18" charset="0"/>
              </a:rPr>
              <a:t>Figure: </a:t>
            </a:r>
          </a:p>
          <a:p>
            <a:pPr marL="0" indent="0" algn="just">
              <a:lnSpc>
                <a:spcPct val="150000"/>
              </a:lnSpc>
              <a:buNone/>
            </a:pPr>
            <a:endParaRPr lang="en-US" sz="1600" dirty="0">
              <a:latin typeface="Century" pitchFamily="18" charset="0"/>
            </a:endParaRPr>
          </a:p>
        </p:txBody>
      </p:sp>
      <p:pic>
        <p:nvPicPr>
          <p:cNvPr id="6" name="Picture 5" descr="http://www.emeraldinsight.com/content_images/fig/0400210202005.png"/>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1600" y="2974167"/>
            <a:ext cx="5257800" cy="3312333"/>
          </a:xfrm>
          <a:prstGeom prst="rect">
            <a:avLst/>
          </a:prstGeom>
          <a:noFill/>
          <a:ln>
            <a:noFill/>
          </a:ln>
        </p:spPr>
      </p:pic>
      <p:sp>
        <p:nvSpPr>
          <p:cNvPr id="7" name="Action Button: Home 6">
            <a:hlinkClick r:id="rId5"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3041522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9. </a:t>
            </a:r>
            <a:r>
              <a:rPr lang="en-GB" sz="2400" b="1" dirty="0">
                <a:latin typeface="Century" panose="02040604050505020304" pitchFamily="18" charset="0"/>
              </a:rPr>
              <a:t>Concept of Organisational Structure</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lnSpcReduction="10000"/>
          </a:bodyPr>
          <a:lstStyle/>
          <a:p>
            <a:pPr marL="0" indent="0" algn="just">
              <a:lnSpc>
                <a:spcPct val="150000"/>
              </a:lnSpc>
              <a:buNone/>
            </a:pPr>
            <a:r>
              <a:rPr lang="en-US" sz="1800" dirty="0" smtClean="0">
                <a:latin typeface="Century" pitchFamily="18" charset="0"/>
              </a:rPr>
              <a:t>Matrix </a:t>
            </a:r>
            <a:r>
              <a:rPr lang="en-GB" sz="1800" dirty="0" smtClean="0">
                <a:latin typeface="Century" pitchFamily="18" charset="0"/>
              </a:rPr>
              <a:t>or Mixed Model </a:t>
            </a:r>
            <a:endParaRPr lang="en-US" sz="1800" dirty="0" smtClean="0">
              <a:latin typeface="Century" pitchFamily="18" charset="0"/>
            </a:endParaRPr>
          </a:p>
          <a:p>
            <a:pPr algn="just">
              <a:lnSpc>
                <a:spcPct val="160000"/>
              </a:lnSpc>
            </a:pPr>
            <a:r>
              <a:rPr lang="en-GB" sz="1600" dirty="0" smtClean="0">
                <a:latin typeface="Century" pitchFamily="18" charset="0"/>
              </a:rPr>
              <a:t>The </a:t>
            </a:r>
            <a:r>
              <a:rPr lang="en-GB" sz="1600" dirty="0">
                <a:latin typeface="Century" pitchFamily="18" charset="0"/>
              </a:rPr>
              <a:t>matrix organisational </a:t>
            </a:r>
            <a:r>
              <a:rPr lang="en-GB" sz="1600" dirty="0" smtClean="0">
                <a:latin typeface="Century" pitchFamily="18" charset="0"/>
              </a:rPr>
              <a:t>structure involves </a:t>
            </a:r>
            <a:r>
              <a:rPr lang="en-GB" sz="1600" dirty="0">
                <a:latin typeface="Century" pitchFamily="18" charset="0"/>
              </a:rPr>
              <a:t>employees from different departments of the organisation temporarily work together. </a:t>
            </a:r>
            <a:endParaRPr lang="en-US" sz="1600" dirty="0">
              <a:latin typeface="Century" pitchFamily="18" charset="0"/>
            </a:endParaRPr>
          </a:p>
          <a:p>
            <a:pPr algn="just">
              <a:lnSpc>
                <a:spcPct val="160000"/>
              </a:lnSpc>
            </a:pPr>
            <a:r>
              <a:rPr lang="en-GB" sz="1600" dirty="0">
                <a:latin typeface="Century" pitchFamily="18" charset="0"/>
              </a:rPr>
              <a:t>In the matrix structure, there is no particular direction of authority and responsibility and a single individual may receive commands from two different sources at the same time namely functional manager and project manager. </a:t>
            </a:r>
          </a:p>
          <a:p>
            <a:pPr algn="just">
              <a:lnSpc>
                <a:spcPct val="160000"/>
              </a:lnSpc>
            </a:pPr>
            <a:r>
              <a:rPr lang="en-GB" sz="1600" dirty="0" smtClean="0">
                <a:latin typeface="Century" pitchFamily="18" charset="0"/>
              </a:rPr>
              <a:t>Functional </a:t>
            </a:r>
            <a:r>
              <a:rPr lang="en-GB" sz="1600" dirty="0">
                <a:latin typeface="Century" pitchFamily="18" charset="0"/>
              </a:rPr>
              <a:t>managers are responsible for heading departments such as engineering and marketing, while project managers supervise employees working on specific projects in different departments.  The authority of functional manager flows downwards, whereas the authority of project managers flows horizontally. </a:t>
            </a: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581998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itchFamily="18" charset="0"/>
              </a:rPr>
              <a:t>1. ETZIONI Organisational Theory</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a:bodyPr>
          <a:lstStyle/>
          <a:p>
            <a:pPr lvl="0" algn="just">
              <a:lnSpc>
                <a:spcPct val="150000"/>
              </a:lnSpc>
            </a:pPr>
            <a:r>
              <a:rPr lang="en-GB" sz="1600" dirty="0" err="1">
                <a:latin typeface="Century" pitchFamily="18" charset="0"/>
              </a:rPr>
              <a:t>Etzioni</a:t>
            </a:r>
            <a:r>
              <a:rPr lang="en-GB" sz="1600" dirty="0">
                <a:latin typeface="Century" pitchFamily="18" charset="0"/>
              </a:rPr>
              <a:t>, American </a:t>
            </a:r>
            <a:r>
              <a:rPr lang="en-US" sz="1600" dirty="0">
                <a:latin typeface="Century" pitchFamily="18" charset="0"/>
              </a:rPr>
              <a:t>Sociologist,</a:t>
            </a:r>
            <a:r>
              <a:rPr lang="en-GB" sz="1600" dirty="0">
                <a:latin typeface="Century" pitchFamily="18" charset="0"/>
              </a:rPr>
              <a:t> developed an advanced approach to the structure of organisations that he called compliance theory. As per this theory, organisations can be classified on the basis of the degree of power exercised by organisational leaders in order to direct employees. </a:t>
            </a:r>
            <a:endParaRPr lang="en-US" sz="1600" dirty="0">
              <a:latin typeface="Century" pitchFamily="18" charset="0"/>
            </a:endParaRPr>
          </a:p>
          <a:p>
            <a:pPr lvl="0" algn="just">
              <a:lnSpc>
                <a:spcPct val="150000"/>
              </a:lnSpc>
            </a:pPr>
            <a:r>
              <a:rPr lang="en-GB" sz="1600" dirty="0" err="1">
                <a:latin typeface="Century" pitchFamily="18" charset="0"/>
              </a:rPr>
              <a:t>Etzioni</a:t>
            </a:r>
            <a:r>
              <a:rPr lang="en-GB" sz="1600" dirty="0">
                <a:latin typeface="Century" pitchFamily="18" charset="0"/>
              </a:rPr>
              <a:t>, identified three types of power namely coercive power, utilitarian power, and normative power and related these three power with three types of involvement which are </a:t>
            </a:r>
            <a:r>
              <a:rPr lang="en-GB" sz="1600" dirty="0" err="1">
                <a:latin typeface="Century" pitchFamily="18" charset="0"/>
              </a:rPr>
              <a:t>alienative</a:t>
            </a:r>
            <a:r>
              <a:rPr lang="en-GB" sz="1600" dirty="0">
                <a:latin typeface="Century" pitchFamily="18" charset="0"/>
              </a:rPr>
              <a:t>, calculative, and moral. Involvement refers to the attitudes, ranks, and roles of an organisation’s employees.</a:t>
            </a:r>
            <a:endParaRPr lang="en-US" sz="1600" dirty="0">
              <a:latin typeface="Century" pitchFamily="18" charset="0"/>
            </a:endParaRPr>
          </a:p>
          <a:p>
            <a:endParaRPr lang="en-US" sz="1600" dirty="0">
              <a:latin typeface="Century" pitchFamily="18" charset="0"/>
            </a:endParaRPr>
          </a:p>
          <a:p>
            <a:pPr marL="0" indent="0" algn="just">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00434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a:latin typeface="Century" panose="02040604050505020304" pitchFamily="18" charset="0"/>
              </a:rPr>
              <a:t>3</a:t>
            </a:r>
            <a:r>
              <a:rPr lang="en-US" sz="2400" b="1" dirty="0" smtClean="0">
                <a:latin typeface="Century" panose="02040604050505020304" pitchFamily="18" charset="0"/>
              </a:rPr>
              <a:t>. </a:t>
            </a:r>
            <a:r>
              <a:rPr lang="en-US" sz="2400" b="1" dirty="0">
                <a:latin typeface="Century" panose="02040604050505020304" pitchFamily="18" charset="0"/>
              </a:rPr>
              <a:t>History of Management </a:t>
            </a:r>
            <a:endParaRPr lang="en-GB"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marL="0" indent="0" algn="just">
              <a:lnSpc>
                <a:spcPct val="150000"/>
              </a:lnSpc>
              <a:buNone/>
            </a:pPr>
            <a:r>
              <a:rPr lang="en-US" sz="1800" dirty="0" smtClean="0">
                <a:latin typeface="Century" pitchFamily="18" charset="0"/>
              </a:rPr>
              <a:t>Industrial Revolution</a:t>
            </a:r>
            <a:endParaRPr lang="en-GB" sz="1800" dirty="0">
              <a:latin typeface="Century" pitchFamily="18" charset="0"/>
            </a:endParaRPr>
          </a:p>
          <a:p>
            <a:pPr marL="0" indent="0" algn="just">
              <a:lnSpc>
                <a:spcPct val="150000"/>
              </a:lnSpc>
              <a:buNone/>
            </a:pPr>
            <a:r>
              <a:rPr lang="en-US" sz="1600" dirty="0" smtClean="0">
                <a:latin typeface="Century" pitchFamily="18" charset="0"/>
              </a:rPr>
              <a:t>There were many characteristics of industrial revolution. Some of the important characteristics are:  </a:t>
            </a:r>
            <a:endParaRPr lang="en-GB" sz="1600" dirty="0" smtClean="0">
              <a:latin typeface="Century" pitchFamily="18" charset="0"/>
            </a:endParaRPr>
          </a:p>
          <a:p>
            <a:endParaRPr lang="en-US" sz="1600" dirty="0">
              <a:latin typeface="Century" pitchFamily="18" charset="0"/>
            </a:endParaRPr>
          </a:p>
          <a:p>
            <a:pPr marL="0" indent="0">
              <a:buNone/>
            </a:pPr>
            <a:endParaRPr lang="en-GB" sz="1600" dirty="0" smtClean="0">
              <a:latin typeface="Century" pitchFamily="18" charset="0"/>
            </a:endParaRPr>
          </a:p>
        </p:txBody>
      </p:sp>
      <p:graphicFrame>
        <p:nvGraphicFramePr>
          <p:cNvPr id="3" name="Diagram 2"/>
          <p:cNvGraphicFramePr/>
          <p:nvPr>
            <p:extLst>
              <p:ext uri="{D42A27DB-BD31-4B8C-83A1-F6EECF244321}">
                <p14:modId xmlns:p14="http://schemas.microsoft.com/office/powerpoint/2010/main" val="3671821341"/>
              </p:ext>
            </p:extLst>
          </p:nvPr>
        </p:nvGraphicFramePr>
        <p:xfrm>
          <a:off x="1905000" y="3429000"/>
          <a:ext cx="5715000" cy="226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ction Button: Home 7">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3826268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itchFamily="18" charset="0"/>
              </a:rPr>
              <a:t>2. ETZIONI Organisational Theory</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GB" sz="1600" dirty="0">
                <a:latin typeface="Century" pitchFamily="18" charset="0"/>
              </a:rPr>
              <a:t>Let us discuss these three types of powers and involvement separately. </a:t>
            </a:r>
            <a:endParaRPr lang="en-US" sz="1600" dirty="0">
              <a:latin typeface="Century" pitchFamily="18" charset="0"/>
            </a:endParaRPr>
          </a:p>
          <a:p>
            <a:pPr algn="just">
              <a:lnSpc>
                <a:spcPct val="150000"/>
              </a:lnSpc>
            </a:pPr>
            <a:r>
              <a:rPr lang="en-GB" sz="1600" b="1" dirty="0">
                <a:latin typeface="Century" pitchFamily="18" charset="0"/>
              </a:rPr>
              <a:t>Coercive power</a:t>
            </a:r>
            <a:r>
              <a:rPr lang="en-GB" sz="1600" dirty="0">
                <a:latin typeface="Century" pitchFamily="18" charset="0"/>
              </a:rPr>
              <a:t>: It involves the application of force and fear for controlling the actions of lower level participants. Such type of power is exercised at organisations such as prisons, mental asylums, military training facilities, etc. </a:t>
            </a:r>
            <a:endParaRPr lang="en-US" sz="1600" dirty="0">
              <a:latin typeface="Century" pitchFamily="18" charset="0"/>
            </a:endParaRPr>
          </a:p>
          <a:p>
            <a:pPr algn="just">
              <a:lnSpc>
                <a:spcPct val="150000"/>
              </a:lnSpc>
            </a:pPr>
            <a:r>
              <a:rPr lang="en-GB" sz="1600" b="1" dirty="0">
                <a:latin typeface="Century" pitchFamily="18" charset="0"/>
              </a:rPr>
              <a:t>Utilitarian power:  </a:t>
            </a:r>
            <a:r>
              <a:rPr lang="en-GB" sz="1600" dirty="0">
                <a:latin typeface="Century" pitchFamily="18" charset="0"/>
              </a:rPr>
              <a:t>This power uses monetary or extrinsic rewards to control the actions of lower level participants. The examples of rewards are salary, merit pay, good working conditions, fringe benefits, job security, etc. </a:t>
            </a:r>
            <a:endParaRPr lang="en-GB" sz="1600" dirty="0" smtClean="0">
              <a:latin typeface="Century" pitchFamily="18" charset="0"/>
            </a:endParaRPr>
          </a:p>
          <a:p>
            <a:pPr algn="just">
              <a:lnSpc>
                <a:spcPct val="150000"/>
              </a:lnSpc>
            </a:pPr>
            <a:r>
              <a:rPr lang="en-GB" sz="1600" b="1" dirty="0" smtClean="0">
                <a:latin typeface="Century" pitchFamily="18" charset="0"/>
              </a:rPr>
              <a:t>Normative </a:t>
            </a:r>
            <a:r>
              <a:rPr lang="en-GB" sz="1600" b="1" dirty="0">
                <a:latin typeface="Century" pitchFamily="18" charset="0"/>
              </a:rPr>
              <a:t>power: </a:t>
            </a:r>
            <a:r>
              <a:rPr lang="en-GB" sz="1600" dirty="0">
                <a:latin typeface="Century" pitchFamily="18" charset="0"/>
              </a:rPr>
              <a:t>This type of power uses intrinsic rewards to influence the behaviour of individuals.</a:t>
            </a:r>
            <a:r>
              <a:rPr lang="en-GB" sz="1600" b="1" dirty="0">
                <a:latin typeface="Century" pitchFamily="18" charset="0"/>
              </a:rPr>
              <a:t> </a:t>
            </a:r>
            <a:r>
              <a:rPr lang="en-GB" sz="1600" dirty="0">
                <a:latin typeface="Century" pitchFamily="18" charset="0"/>
              </a:rPr>
              <a:t>Intrinsic rewards include interesting work, identification of goals, and contribution to the society</a:t>
            </a:r>
            <a:r>
              <a:rPr lang="en-GB" sz="1600" dirty="0" smtClean="0">
                <a:latin typeface="Century" pitchFamily="18" charset="0"/>
              </a:rPr>
              <a:t>. </a:t>
            </a:r>
            <a:endParaRPr lang="en-US" sz="1600" dirty="0">
              <a:latin typeface="Century" pitchFamily="18" charset="0"/>
            </a:endParaRPr>
          </a:p>
          <a:p>
            <a:pPr algn="just">
              <a:lnSpc>
                <a:spcPct val="150000"/>
              </a:lnSpc>
            </a:pPr>
            <a:endParaRPr lang="en-US" sz="1600" dirty="0">
              <a:latin typeface="Century" pitchFamily="18" charset="0"/>
            </a:endParaRPr>
          </a:p>
          <a:p>
            <a:pPr marL="0" indent="0" algn="just">
              <a:lnSpc>
                <a:spcPct val="150000"/>
              </a:lnSpc>
              <a:buNone/>
            </a:pPr>
            <a:endParaRPr lang="en-GB" sz="1600" dirty="0" smtClean="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814198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a:latin typeface="Century" pitchFamily="18" charset="0"/>
              </a:rPr>
              <a:t>3. ETZIONI Organisational Theory</a:t>
            </a:r>
            <a:endParaRPr lang="en-US" sz="2400" b="1" dirty="0">
              <a:latin typeface="Century" panose="02040604050505020304" pitchFamily="18" charset="0"/>
            </a:endParaRPr>
          </a:p>
        </p:txBody>
      </p:sp>
      <p:sp>
        <p:nvSpPr>
          <p:cNvPr id="5" name="Content Placeholder 4"/>
          <p:cNvSpPr>
            <a:spLocks noGrp="1"/>
          </p:cNvSpPr>
          <p:nvPr>
            <p:ph idx="1"/>
          </p:nvPr>
        </p:nvSpPr>
        <p:spPr>
          <a:xfrm>
            <a:off x="450273" y="1570037"/>
            <a:ext cx="8229600" cy="4525963"/>
          </a:xfrm>
        </p:spPr>
        <p:txBody>
          <a:bodyPr>
            <a:normAutofit/>
          </a:bodyPr>
          <a:lstStyle/>
          <a:p>
            <a:pPr marL="0" indent="0" algn="just">
              <a:lnSpc>
                <a:spcPct val="150000"/>
              </a:lnSpc>
              <a:buNone/>
            </a:pPr>
            <a:r>
              <a:rPr lang="en-GB" sz="1600" dirty="0">
                <a:latin typeface="Century" pitchFamily="18" charset="0"/>
              </a:rPr>
              <a:t>Let us discuss three types of involvement as follows: </a:t>
            </a:r>
            <a:endParaRPr lang="en-US" sz="1600" dirty="0">
              <a:latin typeface="Century" pitchFamily="18" charset="0"/>
            </a:endParaRPr>
          </a:p>
          <a:p>
            <a:pPr algn="just">
              <a:lnSpc>
                <a:spcPct val="150000"/>
              </a:lnSpc>
            </a:pPr>
            <a:r>
              <a:rPr lang="en-GB" sz="1600" b="1" dirty="0" err="1">
                <a:latin typeface="Century" pitchFamily="18" charset="0"/>
              </a:rPr>
              <a:t>Alienative</a:t>
            </a:r>
            <a:r>
              <a:rPr lang="en-GB" sz="1600" b="1" dirty="0">
                <a:latin typeface="Century" pitchFamily="18" charset="0"/>
              </a:rPr>
              <a:t> involvement: </a:t>
            </a:r>
            <a:r>
              <a:rPr lang="en-GB" sz="1600" dirty="0">
                <a:latin typeface="Century" pitchFamily="18" charset="0"/>
              </a:rPr>
              <a:t>This involvement assigns a negative orientation. The main goal is to adherence to the organisation’s values. For example, prisoners in jails, patients in mental asylums, and personnel in military training facilities incline to be alienated from their respective organisations. </a:t>
            </a:r>
            <a:endParaRPr lang="en-US" sz="1600" dirty="0">
              <a:latin typeface="Century" pitchFamily="18" charset="0"/>
            </a:endParaRPr>
          </a:p>
          <a:p>
            <a:pPr algn="just">
              <a:lnSpc>
                <a:spcPct val="150000"/>
              </a:lnSpc>
            </a:pPr>
            <a:r>
              <a:rPr lang="en-GB" sz="1600" b="1" dirty="0">
                <a:latin typeface="Century" pitchFamily="18" charset="0"/>
              </a:rPr>
              <a:t>Calculative involvement: </a:t>
            </a:r>
            <a:r>
              <a:rPr lang="en-GB" sz="1600" dirty="0">
                <a:latin typeface="Century" pitchFamily="18" charset="0"/>
              </a:rPr>
              <a:t>This involvement designates positive or negative orientation of low intensity. Employees usually maximise personal gain when an organisation employs calculative power.</a:t>
            </a:r>
            <a:endParaRPr lang="en-US" sz="1600" dirty="0">
              <a:latin typeface="Century" pitchFamily="18" charset="0"/>
            </a:endParaRPr>
          </a:p>
          <a:p>
            <a:pPr algn="just">
              <a:lnSpc>
                <a:spcPct val="150000"/>
              </a:lnSpc>
            </a:pPr>
            <a:r>
              <a:rPr lang="en-GB" sz="1600" b="1" dirty="0">
                <a:latin typeface="Century" pitchFamily="18" charset="0"/>
              </a:rPr>
              <a:t>Moral involvement: </a:t>
            </a:r>
            <a:r>
              <a:rPr lang="en-GB" sz="1600" dirty="0">
                <a:latin typeface="Century" pitchFamily="18" charset="0"/>
              </a:rPr>
              <a:t>It is a positive orientation of high intensity.  The employees are committed to the society when an organisation employs moral power; for example, members of a political party. </a:t>
            </a:r>
            <a:endParaRPr lang="en-US" sz="1600" dirty="0">
              <a:latin typeface="Century" pitchFamily="18" charset="0"/>
            </a:endParaRPr>
          </a:p>
          <a:p>
            <a:pPr marL="0" indent="0" algn="just">
              <a:lnSpc>
                <a:spcPct val="150000"/>
              </a:lnSpc>
              <a:buNone/>
            </a:pPr>
            <a:endParaRPr lang="en-US" sz="1600" dirty="0">
              <a:latin typeface="Century" pitchFamily="18" charset="0"/>
            </a:endParaRPr>
          </a:p>
          <a:p>
            <a:pPr algn="just">
              <a:lnSpc>
                <a:spcPct val="150000"/>
              </a:lnSpc>
            </a:pP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7671435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smtClean="0">
                <a:latin typeface="Century" pitchFamily="18" charset="0"/>
              </a:rPr>
              <a:t>1. Factors Influencing Organisational Structure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marL="0" indent="0" algn="just">
              <a:lnSpc>
                <a:spcPct val="150000"/>
              </a:lnSpc>
              <a:buNone/>
            </a:pPr>
            <a:r>
              <a:rPr lang="en-GB" sz="1600" dirty="0" smtClean="0">
                <a:latin typeface="Century" pitchFamily="18" charset="0"/>
              </a:rPr>
              <a:t> </a:t>
            </a:r>
            <a:endParaRPr lang="en-GB" sz="1600" dirty="0">
              <a:latin typeface="Century" pitchFamily="18" charset="0"/>
            </a:endParaRPr>
          </a:p>
        </p:txBody>
      </p:sp>
      <p:graphicFrame>
        <p:nvGraphicFramePr>
          <p:cNvPr id="8" name="Diagram 7"/>
          <p:cNvGraphicFramePr/>
          <p:nvPr>
            <p:extLst>
              <p:ext uri="{D42A27DB-BD31-4B8C-83A1-F6EECF244321}">
                <p14:modId xmlns:p14="http://schemas.microsoft.com/office/powerpoint/2010/main" val="3451575003"/>
              </p:ext>
            </p:extLst>
          </p:nvPr>
        </p:nvGraphicFramePr>
        <p:xfrm>
          <a:off x="1295400" y="1678940"/>
          <a:ext cx="6248400" cy="4607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ction Button: Home 6">
            <a:hlinkClick r:id="rId9"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7658789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b="1" dirty="0" smtClean="0">
                <a:latin typeface="Century" pitchFamily="18" charset="0"/>
              </a:rPr>
              <a:t>2. Factors Influencing Organisational Structure </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Autofit/>
          </a:bodyPr>
          <a:lstStyle/>
          <a:p>
            <a:pPr lvl="0" algn="just">
              <a:lnSpc>
                <a:spcPct val="150000"/>
              </a:lnSpc>
            </a:pPr>
            <a:r>
              <a:rPr lang="en-GB" sz="1600" b="1" dirty="0">
                <a:latin typeface="Century" pitchFamily="18" charset="0"/>
              </a:rPr>
              <a:t>Environment:</a:t>
            </a:r>
            <a:r>
              <a:rPr lang="en-GB" sz="1600" dirty="0">
                <a:latin typeface="Century" pitchFamily="18" charset="0"/>
              </a:rPr>
              <a:t> It is an aggregate of all the factors, conditions, events, and influences that surround and affect the activities of an organisation. The organisation should analyse the environment in which it operates while designing its structure. </a:t>
            </a:r>
          </a:p>
          <a:p>
            <a:pPr lvl="0" algn="just">
              <a:lnSpc>
                <a:spcPct val="150000"/>
              </a:lnSpc>
            </a:pPr>
            <a:r>
              <a:rPr lang="en-GB" sz="1600" b="1" dirty="0">
                <a:latin typeface="Century" pitchFamily="18" charset="0"/>
              </a:rPr>
              <a:t>Organisational size:</a:t>
            </a:r>
            <a:r>
              <a:rPr lang="en-GB" sz="1600" dirty="0">
                <a:latin typeface="Century" pitchFamily="18" charset="0"/>
              </a:rPr>
              <a:t> It is defined by a number of employees and the businesses of an organisation. The organisational structure is largely influenced by the size of the organisation. </a:t>
            </a:r>
            <a:endParaRPr lang="en-US" sz="1600" dirty="0">
              <a:latin typeface="Century" pitchFamily="18" charset="0"/>
            </a:endParaRPr>
          </a:p>
          <a:p>
            <a:pPr lvl="0" algn="just">
              <a:lnSpc>
                <a:spcPct val="150000"/>
              </a:lnSpc>
            </a:pPr>
            <a:r>
              <a:rPr lang="en-GB" sz="1600" b="1" dirty="0">
                <a:latin typeface="Century" pitchFamily="18" charset="0"/>
              </a:rPr>
              <a:t>Organisation’s strategy:</a:t>
            </a:r>
            <a:r>
              <a:rPr lang="en-GB" sz="1600" dirty="0">
                <a:latin typeface="Century" pitchFamily="18" charset="0"/>
              </a:rPr>
              <a:t>  The strategy of the organisation should be well fitted with the organisation’s structure. </a:t>
            </a:r>
          </a:p>
          <a:p>
            <a:pPr lvl="0" algn="just">
              <a:lnSpc>
                <a:spcPct val="150000"/>
              </a:lnSpc>
            </a:pPr>
            <a:r>
              <a:rPr lang="en-GB" sz="1600" b="1" dirty="0">
                <a:latin typeface="Century" pitchFamily="18" charset="0"/>
              </a:rPr>
              <a:t>Technology:</a:t>
            </a:r>
            <a:r>
              <a:rPr lang="en-GB" sz="1600" dirty="0">
                <a:latin typeface="Century" pitchFamily="18" charset="0"/>
              </a:rPr>
              <a:t> The advent of advanced technologies has automated the different processes of organisations. This has created a less need for human resources. </a:t>
            </a:r>
            <a:endParaRPr lang="en-US" sz="1600" dirty="0">
              <a:latin typeface="Century" pitchFamily="18" charset="0"/>
            </a:endParaRPr>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7372184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Let’s Sum Up</a:t>
            </a:r>
            <a:endParaRPr lang="en-US" sz="2400" b="1" dirty="0">
              <a:latin typeface="Century" panose="02040604050505020304" pitchFamily="18" charset="0"/>
            </a:endParaRPr>
          </a:p>
        </p:txBody>
      </p:sp>
      <p:sp>
        <p:nvSpPr>
          <p:cNvPr id="5" name="Content Placeholder 4"/>
          <p:cNvSpPr>
            <a:spLocks noGrp="1"/>
          </p:cNvSpPr>
          <p:nvPr>
            <p:ph idx="1"/>
          </p:nvPr>
        </p:nvSpPr>
        <p:spPr/>
        <p:txBody>
          <a:bodyPr>
            <a:normAutofit/>
          </a:bodyPr>
          <a:lstStyle/>
          <a:p>
            <a:pPr lvl="0" algn="just">
              <a:lnSpc>
                <a:spcPct val="150000"/>
              </a:lnSpc>
            </a:pPr>
            <a:r>
              <a:rPr lang="en-GB" sz="1600" dirty="0">
                <a:latin typeface="Century" pitchFamily="18" charset="0"/>
              </a:rPr>
              <a:t>An organisational structure defines reporting relationships, employees’ tasks and responsibilities, communication channels in an organisation. </a:t>
            </a:r>
            <a:endParaRPr lang="en-US" sz="1600" dirty="0">
              <a:latin typeface="Century" pitchFamily="18" charset="0"/>
            </a:endParaRPr>
          </a:p>
          <a:p>
            <a:pPr lvl="0" algn="just">
              <a:lnSpc>
                <a:spcPct val="150000"/>
              </a:lnSpc>
            </a:pPr>
            <a:r>
              <a:rPr lang="en-GB" sz="1600" dirty="0">
                <a:latin typeface="Century" pitchFamily="18" charset="0"/>
              </a:rPr>
              <a:t>The six box organisational model and matrix model are the two important models which are used commonly by organisations to develop their structure. </a:t>
            </a:r>
            <a:endParaRPr lang="en-US" sz="1600" dirty="0">
              <a:latin typeface="Century" pitchFamily="18" charset="0"/>
            </a:endParaRPr>
          </a:p>
          <a:p>
            <a:pPr lvl="0" algn="just">
              <a:lnSpc>
                <a:spcPct val="150000"/>
              </a:lnSpc>
            </a:pPr>
            <a:r>
              <a:rPr lang="en-GB" sz="1600" dirty="0" smtClean="0">
                <a:latin typeface="Century" pitchFamily="18" charset="0"/>
              </a:rPr>
              <a:t>As </a:t>
            </a:r>
            <a:r>
              <a:rPr lang="en-GB" sz="1600" dirty="0">
                <a:latin typeface="Century" pitchFamily="18" charset="0"/>
              </a:rPr>
              <a:t>per the </a:t>
            </a:r>
            <a:r>
              <a:rPr lang="en-GB" sz="1600" dirty="0" err="1">
                <a:latin typeface="Century" pitchFamily="18" charset="0"/>
              </a:rPr>
              <a:t>Etzioni</a:t>
            </a:r>
            <a:r>
              <a:rPr lang="en-GB" sz="1600" dirty="0">
                <a:latin typeface="Century" pitchFamily="18" charset="0"/>
              </a:rPr>
              <a:t> organisational theory, organisations use three different powers for directing employees that are coercive power, utilitarian power and normative power. These powers are related to three types of involvement, namely </a:t>
            </a:r>
            <a:r>
              <a:rPr lang="en-GB" sz="1600" dirty="0" err="1">
                <a:latin typeface="Century" pitchFamily="18" charset="0"/>
              </a:rPr>
              <a:t>alienative</a:t>
            </a:r>
            <a:r>
              <a:rPr lang="en-GB" sz="1600" dirty="0">
                <a:latin typeface="Century" pitchFamily="18" charset="0"/>
              </a:rPr>
              <a:t>, calculative, and moral.</a:t>
            </a:r>
            <a:endParaRPr lang="en-US" sz="1600" dirty="0">
              <a:latin typeface="Century" pitchFamily="18" charset="0"/>
            </a:endParaRPr>
          </a:p>
          <a:p>
            <a:pPr lvl="0" algn="just">
              <a:lnSpc>
                <a:spcPct val="150000"/>
              </a:lnSpc>
            </a:pPr>
            <a:r>
              <a:rPr lang="en-GB" sz="1600" dirty="0">
                <a:latin typeface="Century" pitchFamily="18" charset="0"/>
              </a:rPr>
              <a:t>The structure of an organisation is influenced by various factors such as organisation's strategy, organisational size, technology, and environment</a:t>
            </a:r>
            <a:r>
              <a:rPr lang="en-GB" sz="1600" b="1" dirty="0">
                <a:latin typeface="Century" pitchFamily="18" charset="0"/>
              </a:rPr>
              <a:t>. </a:t>
            </a:r>
            <a:endParaRPr lang="en-US" sz="1600" dirty="0">
              <a:latin typeface="Century" pitchFamily="18" charset="0"/>
            </a:endParaRPr>
          </a:p>
          <a:p>
            <a:pPr algn="just">
              <a:lnSpc>
                <a:spcPct val="150000"/>
              </a:lnSpc>
            </a:pPr>
            <a:endParaRPr lang="en-US" sz="1600" dirty="0">
              <a:latin typeface="Century" pitchFamily="18" charset="0"/>
            </a:endParaRPr>
          </a:p>
        </p:txBody>
      </p:sp>
      <p:sp>
        <p:nvSpPr>
          <p:cNvPr id="7" name="Action Button: Home 6">
            <a:hlinkClick r:id="rId3"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32841244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3149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600200"/>
            <a:ext cx="8229600" cy="4114800"/>
          </a:xfrm>
        </p:spPr>
        <p:txBody>
          <a:bodyPr>
            <a:normAutofit/>
          </a:bodyPr>
          <a:lstStyle/>
          <a:p>
            <a:pPr algn="ctr"/>
            <a:endParaRPr lang="en-US" sz="1600" dirty="0" smtClean="0"/>
          </a:p>
          <a:p>
            <a:pPr algn="ctr"/>
            <a:endParaRPr lang="en-US" sz="1600" dirty="0"/>
          </a:p>
          <a:p>
            <a:pPr algn="ctr"/>
            <a:endParaRPr lang="en-US" sz="1600" dirty="0" smtClean="0"/>
          </a:p>
          <a:p>
            <a:pPr algn="ctr"/>
            <a:endParaRPr lang="en-US" sz="1600" dirty="0"/>
          </a:p>
          <a:p>
            <a:pPr algn="ctr"/>
            <a:endParaRPr lang="en-US" sz="1600" dirty="0"/>
          </a:p>
        </p:txBody>
      </p:sp>
      <p:sp>
        <p:nvSpPr>
          <p:cNvPr id="6" name="Rectangle 5"/>
          <p:cNvSpPr/>
          <p:nvPr/>
        </p:nvSpPr>
        <p:spPr>
          <a:xfrm>
            <a:off x="2209800" y="2438400"/>
            <a:ext cx="54102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3200" b="1" dirty="0">
                <a:solidFill>
                  <a:prstClr val="black"/>
                </a:solidFill>
                <a:latin typeface="Century" panose="02040604050505020304" pitchFamily="18" charset="0"/>
              </a:rPr>
              <a:t>Chapter </a:t>
            </a:r>
            <a:r>
              <a:rPr lang="en-GB" sz="3200" b="1" dirty="0" smtClean="0">
                <a:solidFill>
                  <a:prstClr val="black"/>
                </a:solidFill>
                <a:latin typeface="Century" panose="02040604050505020304" pitchFamily="18" charset="0"/>
              </a:rPr>
              <a:t>5: </a:t>
            </a:r>
            <a:r>
              <a:rPr lang="en-GB" sz="3200" b="1" dirty="0">
                <a:solidFill>
                  <a:prstClr val="black"/>
                </a:solidFill>
                <a:latin typeface="Century" panose="02040604050505020304" pitchFamily="18" charset="0"/>
              </a:rPr>
              <a:t>Business Communication</a:t>
            </a:r>
            <a:endParaRPr lang="en-US" sz="3200" b="1" dirty="0">
              <a:solidFill>
                <a:prstClr val="black"/>
              </a:solidFill>
              <a:latin typeface="Century" panose="02040604050505020304" pitchFamily="18" charset="0"/>
            </a:endParaRPr>
          </a:p>
        </p:txBody>
      </p:sp>
      <p:sp>
        <p:nvSpPr>
          <p:cNvPr id="4" name="Action Button: Home 3">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2727860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2888681131"/>
              </p:ext>
            </p:extLst>
          </p:nvPr>
        </p:nvGraphicFramePr>
        <p:xfrm>
          <a:off x="228600" y="533400"/>
          <a:ext cx="8686800" cy="5303520"/>
        </p:xfrm>
        <a:graphic>
          <a:graphicData uri="http://schemas.openxmlformats.org/drawingml/2006/table">
            <a:tbl>
              <a:tblPr firstRow="1" bandRow="1">
                <a:tableStyleId>{9DCAF9ED-07DC-4A11-8D7F-57B35C25682E}</a:tableStyleId>
              </a:tblPr>
              <a:tblGrid>
                <a:gridCol w="1206500"/>
                <a:gridCol w="2010834"/>
                <a:gridCol w="3297766"/>
                <a:gridCol w="2171700"/>
              </a:tblGrid>
              <a:tr h="370840">
                <a:tc>
                  <a:txBody>
                    <a:bodyPr/>
                    <a:lstStyle/>
                    <a:p>
                      <a:pPr algn="ctr">
                        <a:lnSpc>
                          <a:spcPct val="150000"/>
                        </a:lnSpc>
                      </a:pPr>
                      <a:endParaRPr lang="en-GB" sz="1600" dirty="0">
                        <a:latin typeface="Century" pitchFamily="18" charset="0"/>
                      </a:endParaRPr>
                    </a:p>
                  </a:txBody>
                  <a:tcPr/>
                </a:tc>
                <a:tc>
                  <a:txBody>
                    <a:bodyPr/>
                    <a:lstStyle/>
                    <a:p>
                      <a:pPr algn="ctr">
                        <a:lnSpc>
                          <a:spcPct val="150000"/>
                        </a:lnSpc>
                      </a:pPr>
                      <a:endParaRPr lang="en-GB" sz="1600" dirty="0">
                        <a:latin typeface="Century" pitchFamily="18" charset="0"/>
                      </a:endParaRPr>
                    </a:p>
                  </a:txBody>
                  <a:tcPr/>
                </a:tc>
                <a:tc>
                  <a:txBody>
                    <a:bodyPr/>
                    <a:lstStyle/>
                    <a:p>
                      <a:pPr algn="just">
                        <a:lnSpc>
                          <a:spcPct val="150000"/>
                        </a:lnSpc>
                      </a:pPr>
                      <a:r>
                        <a:rPr lang="en-GB" sz="2400" dirty="0" smtClean="0">
                          <a:latin typeface="Century" pitchFamily="18" charset="0"/>
                        </a:rPr>
                        <a:t>Chapter Index</a:t>
                      </a:r>
                      <a:endParaRPr lang="en-GB" sz="2400" dirty="0">
                        <a:latin typeface="Century" pitchFamily="18" charset="0"/>
                      </a:endParaRPr>
                    </a:p>
                  </a:txBody>
                  <a:tcPr/>
                </a:tc>
                <a:tc>
                  <a:txBody>
                    <a:bodyPr/>
                    <a:lstStyle/>
                    <a:p>
                      <a:pPr algn="ctr">
                        <a:lnSpc>
                          <a:spcPct val="150000"/>
                        </a:lnSpc>
                      </a:pPr>
                      <a:endParaRPr lang="en-GB" sz="1600" dirty="0" smtClean="0">
                        <a:latin typeface="Century" pitchFamily="18" charset="0"/>
                      </a:endParaRPr>
                    </a:p>
                  </a:txBody>
                  <a:tcPr/>
                </a:tc>
              </a:tr>
              <a:tr h="370840">
                <a:tc>
                  <a:txBody>
                    <a:bodyPr/>
                    <a:lstStyle/>
                    <a:p>
                      <a:pPr algn="ctr">
                        <a:lnSpc>
                          <a:spcPct val="150000"/>
                        </a:lnSpc>
                      </a:pPr>
                      <a:r>
                        <a:rPr lang="en-GB" sz="1600" b="1" kern="1200" dirty="0" smtClean="0">
                          <a:latin typeface="Century" pitchFamily="18" charset="0"/>
                        </a:rPr>
                        <a:t>S. No</a:t>
                      </a:r>
                      <a:endParaRPr lang="en-GB" sz="1600" b="1" kern="1200" dirty="0">
                        <a:solidFill>
                          <a:schemeClr val="bg1"/>
                        </a:solidFill>
                        <a:latin typeface="Century" pitchFamily="18" charset="0"/>
                        <a:ea typeface="+mn-ea"/>
                        <a:cs typeface="+mn-cs"/>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Reference No</a:t>
                      </a:r>
                    </a:p>
                    <a:p>
                      <a:pPr algn="ctr">
                        <a:lnSpc>
                          <a:spcPct val="150000"/>
                        </a:lnSpc>
                      </a:pPr>
                      <a:endParaRPr lang="en-GB" sz="1600" b="1" dirty="0">
                        <a:solidFill>
                          <a:schemeClr val="bg1"/>
                        </a:solidFill>
                        <a:latin typeface="Century" pitchFamily="18" charset="0"/>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GB" sz="1600" b="1" dirty="0" smtClean="0">
                          <a:latin typeface="Century" pitchFamily="18" charset="0"/>
                        </a:rPr>
                        <a:t>Particulars</a:t>
                      </a:r>
                    </a:p>
                    <a:p>
                      <a:pPr algn="ctr">
                        <a:lnSpc>
                          <a:spcPct val="150000"/>
                        </a:lnSpc>
                      </a:pPr>
                      <a:endParaRPr lang="en-GB" sz="1600" b="1" dirty="0">
                        <a:solidFill>
                          <a:schemeClr val="bg1"/>
                        </a:solidFill>
                        <a:latin typeface="Century" pitchFamily="18" charset="0"/>
                      </a:endParaRPr>
                    </a:p>
                  </a:txBody>
                  <a:tcPr/>
                </a:tc>
                <a:tc>
                  <a:txBody>
                    <a:bodyPr/>
                    <a:lstStyle/>
                    <a:p>
                      <a:pPr algn="ctr">
                        <a:lnSpc>
                          <a:spcPct val="150000"/>
                        </a:lnSpc>
                      </a:pPr>
                      <a:r>
                        <a:rPr lang="en-GB" sz="1600" b="1" dirty="0" smtClean="0">
                          <a:latin typeface="Century" pitchFamily="18" charset="0"/>
                        </a:rPr>
                        <a:t>Slide</a:t>
                      </a:r>
                    </a:p>
                    <a:p>
                      <a:pPr algn="ctr">
                        <a:lnSpc>
                          <a:spcPct val="150000"/>
                        </a:lnSpc>
                      </a:pPr>
                      <a:r>
                        <a:rPr lang="en-GB" sz="1600" b="1" dirty="0" smtClean="0">
                          <a:latin typeface="Century" pitchFamily="18" charset="0"/>
                        </a:rPr>
                        <a:t>From-To</a:t>
                      </a:r>
                      <a:endParaRPr lang="en-GB" sz="1600" b="1" dirty="0" smtClean="0">
                        <a:solidFill>
                          <a:schemeClr val="bg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1</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3" action="ppaction://hlinksldjump"/>
                        </a:rPr>
                        <a:t>Learning Objectives</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102</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2</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1</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4" action="ppaction://hlinksldjump"/>
                        </a:rPr>
                        <a:t>Concept of Communication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103-107</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3</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2</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5" action="ppaction://hlinksldjump"/>
                        </a:rPr>
                        <a:t>Types of Business Communication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108-114</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4</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3</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6" action="ppaction://hlinksldjump"/>
                        </a:rPr>
                        <a:t>Tools of Business Communication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115</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5 </a:t>
                      </a:r>
                      <a:endParaRPr lang="en-GB" sz="1600" dirty="0">
                        <a:solidFill>
                          <a:schemeClr val="bg1"/>
                        </a:solidFill>
                        <a:latin typeface="Century" pitchFamily="18" charset="0"/>
                      </a:endParaRPr>
                    </a:p>
                  </a:txBody>
                  <a:tcPr/>
                </a:tc>
                <a:tc>
                  <a:txBody>
                    <a:bodyPr/>
                    <a:lstStyle/>
                    <a:p>
                      <a:pPr algn="ctr">
                        <a:lnSpc>
                          <a:spcPct val="150000"/>
                        </a:lnSpc>
                      </a:pPr>
                      <a:r>
                        <a:rPr lang="en-GB" sz="1600" dirty="0" smtClean="0">
                          <a:latin typeface="Century" pitchFamily="18" charset="0"/>
                        </a:rPr>
                        <a:t>Topic 4</a:t>
                      </a: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solidFill>
                            <a:schemeClr val="dk1"/>
                          </a:solidFill>
                          <a:effectLst/>
                          <a:latin typeface="Century" pitchFamily="18" charset="0"/>
                          <a:ea typeface="+mn-ea"/>
                          <a:cs typeface="+mn-cs"/>
                          <a:hlinkClick r:id="rId7" action="ppaction://hlinksldjump"/>
                        </a:rPr>
                        <a:t>Role of Business Communication in an Organisation</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116-120</a:t>
                      </a:r>
                      <a:endParaRPr lang="en-GB" sz="1600" dirty="0">
                        <a:solidFill>
                          <a:schemeClr val="tx1"/>
                        </a:solidFill>
                        <a:latin typeface="Century" pitchFamily="18" charset="0"/>
                      </a:endParaRPr>
                    </a:p>
                  </a:txBody>
                  <a:tcPr/>
                </a:tc>
              </a:tr>
              <a:tr h="370840">
                <a:tc>
                  <a:txBody>
                    <a:bodyPr/>
                    <a:lstStyle/>
                    <a:p>
                      <a:pPr algn="ctr">
                        <a:lnSpc>
                          <a:spcPct val="150000"/>
                        </a:lnSpc>
                      </a:pPr>
                      <a:r>
                        <a:rPr lang="en-GB" sz="1600" dirty="0" smtClean="0">
                          <a:latin typeface="Century" pitchFamily="18" charset="0"/>
                        </a:rPr>
                        <a:t>6</a:t>
                      </a:r>
                      <a:endParaRPr lang="en-GB" sz="1600" dirty="0">
                        <a:solidFill>
                          <a:schemeClr val="bg1"/>
                        </a:solidFill>
                        <a:latin typeface="Century" pitchFamily="18" charset="0"/>
                      </a:endParaRPr>
                    </a:p>
                  </a:txBody>
                  <a:tcPr/>
                </a:tc>
                <a:tc>
                  <a:txBody>
                    <a:bodyPr/>
                    <a:lstStyle/>
                    <a:p>
                      <a:pPr algn="ctr">
                        <a:lnSpc>
                          <a:spcPct val="150000"/>
                        </a:lnSpc>
                      </a:pPr>
                      <a:endParaRPr lang="en-GB" sz="1600" dirty="0">
                        <a:solidFill>
                          <a:schemeClr val="bg1"/>
                        </a:solidFill>
                        <a:latin typeface="Century" pitchFamily="18"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kern="1200" dirty="0" smtClean="0">
                          <a:effectLst/>
                          <a:latin typeface="Century" pitchFamily="18" charset="0"/>
                          <a:hlinkClick r:id="rId8" action="ppaction://hlinksldjump"/>
                        </a:rPr>
                        <a:t>Let’s Sum Up </a:t>
                      </a:r>
                      <a:endParaRPr lang="en-US" sz="1600" kern="1200" dirty="0" smtClean="0">
                        <a:solidFill>
                          <a:schemeClr val="bg1"/>
                        </a:solidFill>
                        <a:effectLst/>
                        <a:latin typeface="Century" pitchFamily="18" charset="0"/>
                        <a:ea typeface="+mn-ea"/>
                        <a:cs typeface="+mn-cs"/>
                      </a:endParaRPr>
                    </a:p>
                  </a:txBody>
                  <a:tcPr/>
                </a:tc>
                <a:tc>
                  <a:txBody>
                    <a:bodyPr/>
                    <a:lstStyle/>
                    <a:p>
                      <a:pPr algn="ctr">
                        <a:lnSpc>
                          <a:spcPct val="150000"/>
                        </a:lnSpc>
                      </a:pPr>
                      <a:r>
                        <a:rPr lang="en-GB" sz="1600" dirty="0" smtClean="0">
                          <a:solidFill>
                            <a:schemeClr val="tx1"/>
                          </a:solidFill>
                          <a:latin typeface="Century" pitchFamily="18" charset="0"/>
                        </a:rPr>
                        <a:t>121 </a:t>
                      </a:r>
                      <a:endParaRPr lang="en-GB" sz="1600" dirty="0">
                        <a:solidFill>
                          <a:schemeClr val="tx1"/>
                        </a:solidFill>
                        <a:latin typeface="Century" pitchFamily="18" charset="0"/>
                      </a:endParaRPr>
                    </a:p>
                  </a:txBody>
                  <a:tcPr/>
                </a:tc>
              </a:tr>
            </a:tbl>
          </a:graphicData>
        </a:graphic>
      </p:graphicFrame>
    </p:spTree>
    <p:extLst>
      <p:ext uri="{BB962C8B-B14F-4D97-AF65-F5344CB8AC3E}">
        <p14:creationId xmlns:p14="http://schemas.microsoft.com/office/powerpoint/2010/main" val="9013666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81915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600201"/>
            <a:ext cx="8229600" cy="4305300"/>
          </a:xfrm>
        </p:spPr>
        <p:txBody>
          <a:bodyPr>
            <a:normAutofit/>
          </a:bodyPr>
          <a:lstStyle/>
          <a:p>
            <a:pPr algn="just">
              <a:lnSpc>
                <a:spcPct val="150000"/>
              </a:lnSpc>
            </a:pPr>
            <a:r>
              <a:rPr lang="en-US" sz="1600" dirty="0" smtClean="0">
                <a:latin typeface="Century" pitchFamily="18" charset="0"/>
              </a:rPr>
              <a:t>Explain </a:t>
            </a:r>
            <a:r>
              <a:rPr lang="en-US" sz="1600" dirty="0">
                <a:latin typeface="Century" pitchFamily="18" charset="0"/>
              </a:rPr>
              <a:t>the concept of business communication</a:t>
            </a:r>
          </a:p>
          <a:p>
            <a:pPr algn="just">
              <a:lnSpc>
                <a:spcPct val="150000"/>
              </a:lnSpc>
            </a:pPr>
            <a:r>
              <a:rPr lang="en-US" sz="1600" dirty="0" smtClean="0">
                <a:latin typeface="Century" pitchFamily="18" charset="0"/>
              </a:rPr>
              <a:t>Identify </a:t>
            </a:r>
            <a:r>
              <a:rPr lang="en-US" sz="1600" dirty="0">
                <a:latin typeface="Century" pitchFamily="18" charset="0"/>
              </a:rPr>
              <a:t>various types of business communication</a:t>
            </a:r>
          </a:p>
          <a:p>
            <a:pPr algn="just">
              <a:lnSpc>
                <a:spcPct val="150000"/>
              </a:lnSpc>
            </a:pPr>
            <a:r>
              <a:rPr lang="en-US" sz="1600" dirty="0" smtClean="0">
                <a:latin typeface="Century" pitchFamily="18" charset="0"/>
              </a:rPr>
              <a:t>Discuss </a:t>
            </a:r>
            <a:r>
              <a:rPr lang="en-US" sz="1600" dirty="0">
                <a:latin typeface="Century" pitchFamily="18" charset="0"/>
              </a:rPr>
              <a:t>the tools of business communication</a:t>
            </a:r>
          </a:p>
          <a:p>
            <a:pPr algn="just">
              <a:lnSpc>
                <a:spcPct val="150000"/>
              </a:lnSpc>
            </a:pPr>
            <a:r>
              <a:rPr lang="en-US" sz="1600" dirty="0" smtClean="0">
                <a:latin typeface="Century" pitchFamily="18" charset="0"/>
              </a:rPr>
              <a:t>State </a:t>
            </a:r>
            <a:r>
              <a:rPr lang="en-US" sz="1600" dirty="0">
                <a:latin typeface="Century" pitchFamily="18" charset="0"/>
              </a:rPr>
              <a:t>the role of business communication in an </a:t>
            </a:r>
            <a:r>
              <a:rPr lang="en-US" sz="1600" dirty="0" err="1">
                <a:latin typeface="Century" pitchFamily="18" charset="0"/>
              </a:rPr>
              <a:t>organisation</a:t>
            </a:r>
            <a:endParaRPr lang="en-US" sz="1600" dirty="0">
              <a:latin typeface="Century" pitchFamily="18" charset="0"/>
            </a:endParaRPr>
          </a:p>
          <a:p>
            <a:endParaRPr lang="en-US" sz="1600" dirty="0"/>
          </a:p>
        </p:txBody>
      </p:sp>
      <p:sp>
        <p:nvSpPr>
          <p:cNvPr id="7" name="Action Button: Home 6">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 y="609600"/>
            <a:ext cx="819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32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latin typeface="Century" panose="02040604050505020304" pitchFamily="18" charset="0"/>
              </a:rPr>
              <a:t>1. </a:t>
            </a:r>
            <a:r>
              <a:rPr lang="en-US" sz="2400" b="1" dirty="0">
                <a:latin typeface="Century" panose="02040604050505020304" pitchFamily="18" charset="0"/>
              </a:rPr>
              <a:t>Concept of Communication</a:t>
            </a:r>
          </a:p>
        </p:txBody>
      </p:sp>
      <p:sp>
        <p:nvSpPr>
          <p:cNvPr id="5" name="Content Placeholder 4"/>
          <p:cNvSpPr>
            <a:spLocks noGrp="1"/>
          </p:cNvSpPr>
          <p:nvPr>
            <p:ph idx="1"/>
          </p:nvPr>
        </p:nvSpPr>
        <p:spPr/>
        <p:txBody>
          <a:bodyPr>
            <a:normAutofit/>
          </a:bodyPr>
          <a:lstStyle/>
          <a:p>
            <a:pPr algn="just">
              <a:lnSpc>
                <a:spcPct val="150000"/>
              </a:lnSpc>
            </a:pPr>
            <a:r>
              <a:rPr lang="en-US" sz="1600" dirty="0">
                <a:latin typeface="Century" pitchFamily="18" charset="0"/>
              </a:rPr>
              <a:t>Communication can be described as a process of expressing and transmitting ideas, thoughts, opinions, or beliefs among individuals either verbally or nonverbally. </a:t>
            </a:r>
          </a:p>
          <a:p>
            <a:pPr algn="just">
              <a:lnSpc>
                <a:spcPct val="150000"/>
              </a:lnSpc>
            </a:pPr>
            <a:r>
              <a:rPr lang="en-US" sz="1600" dirty="0">
                <a:latin typeface="Century" pitchFamily="18" charset="0"/>
              </a:rPr>
              <a:t>The word communication has been derived from a Latin word </a:t>
            </a:r>
            <a:r>
              <a:rPr lang="en-US" sz="1600" dirty="0" err="1">
                <a:latin typeface="Century" pitchFamily="18" charset="0"/>
              </a:rPr>
              <a:t>communis</a:t>
            </a:r>
            <a:r>
              <a:rPr lang="en-US" sz="1600" dirty="0">
                <a:latin typeface="Century" pitchFamily="18" charset="0"/>
              </a:rPr>
              <a:t>, which means common.</a:t>
            </a:r>
          </a:p>
          <a:p>
            <a:pPr algn="just">
              <a:lnSpc>
                <a:spcPct val="150000"/>
              </a:lnSpc>
            </a:pPr>
            <a:r>
              <a:rPr lang="en-US" sz="1600" dirty="0">
                <a:latin typeface="Century" pitchFamily="18" charset="0"/>
              </a:rPr>
              <a:t>According to Oxford English Dictionary, “Communication means the imparting, conveying, or exchange of ideas, knowledge, etc., whether by speech, writing, or signs.” </a:t>
            </a:r>
          </a:p>
          <a:p>
            <a:pPr algn="just">
              <a:lnSpc>
                <a:spcPct val="150000"/>
              </a:lnSpc>
            </a:pPr>
            <a:r>
              <a:rPr lang="en-US" sz="1600" dirty="0">
                <a:latin typeface="Century" pitchFamily="18" charset="0"/>
              </a:rPr>
              <a:t>According to Keith Davis, “Communication is the process of passing information and understanding from one person to another.”</a:t>
            </a:r>
          </a:p>
          <a:p>
            <a:endParaRPr lang="en-US" sz="1600" dirty="0"/>
          </a:p>
        </p:txBody>
      </p:sp>
      <p:sp>
        <p:nvSpPr>
          <p:cNvPr id="6" name="Action Button: Home 5">
            <a:hlinkClick r:id="rId4" action="ppaction://hlinksldjump"/>
          </p:cNvPr>
          <p:cNvSpPr/>
          <p:nvPr/>
        </p:nvSpPr>
        <p:spPr>
          <a:xfrm>
            <a:off x="76200" y="5905500"/>
            <a:ext cx="419100" cy="381000"/>
          </a:xfrm>
          <a:prstGeom prst="actionButtonHome">
            <a:avLst/>
          </a:prstGeom>
          <a:solidFill>
            <a:srgbClr val="FFC000"/>
          </a:solidFill>
          <a:ln w="19050" cap="flat" cmpd="sng" algn="ctr">
            <a:solidFill>
              <a:srgbClr val="53548A">
                <a:shade val="50000"/>
              </a:srgbClr>
            </a:solidFill>
            <a:prstDash val="solid"/>
          </a:ln>
          <a:effectLst/>
        </p:spPr>
        <p:txBody>
          <a:bodyPr rtlCol="0" anchor="ctr"/>
          <a:lstStyle/>
          <a:p>
            <a:pPr algn="ctr">
              <a:defRPr/>
            </a:pPr>
            <a:endParaRPr lang="en-IN" kern="0" dirty="0">
              <a:solidFill>
                <a:sysClr val="window" lastClr="FFFFFF"/>
              </a:solidFill>
            </a:endParaRPr>
          </a:p>
        </p:txBody>
      </p:sp>
    </p:spTree>
    <p:extLst>
      <p:ext uri="{BB962C8B-B14F-4D97-AF65-F5344CB8AC3E}">
        <p14:creationId xmlns:p14="http://schemas.microsoft.com/office/powerpoint/2010/main" val="1291655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3254</TotalTime>
  <Words>23689</Words>
  <Application>Microsoft Office PowerPoint</Application>
  <PresentationFormat>On-screen Show (4:3)</PresentationFormat>
  <Paragraphs>2070</Paragraphs>
  <Slides>233</Slides>
  <Notes>199</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233</vt:i4>
      </vt:variant>
    </vt:vector>
  </HeadingPairs>
  <TitlesOfParts>
    <vt:vector size="251" baseType="lpstr">
      <vt:lpstr>Arial</vt:lpstr>
      <vt:lpstr>Calibri</vt:lpstr>
      <vt:lpstr>Century</vt:lpstr>
      <vt:lpstr>Mangal</vt:lpstr>
      <vt:lpstr>Symbol</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Course Introduction</vt:lpstr>
      <vt:lpstr>PowerPoint Presentation</vt:lpstr>
      <vt:lpstr>PowerPoint Presentation</vt:lpstr>
      <vt:lpstr>PowerPoint Presentation</vt:lpstr>
      <vt:lpstr>1. History of Management </vt:lpstr>
      <vt:lpstr>2. History of Management </vt:lpstr>
      <vt:lpstr>3. History of Management </vt:lpstr>
      <vt:lpstr>4. History of Management </vt:lpstr>
      <vt:lpstr>5. History of Management </vt:lpstr>
      <vt:lpstr>6. History of Management </vt:lpstr>
      <vt:lpstr>1. Approaches to Management</vt:lpstr>
      <vt:lpstr>2. Approaches to Management</vt:lpstr>
      <vt:lpstr>3. Approaches to Management</vt:lpstr>
      <vt:lpstr>4. Approaches to Management</vt:lpstr>
      <vt:lpstr>1. Major Contributors  </vt:lpstr>
      <vt:lpstr>2. Major Contributors  </vt:lpstr>
      <vt:lpstr>3. Major Contributors </vt:lpstr>
      <vt:lpstr>4. Major Contributors </vt:lpstr>
      <vt:lpstr>5. Major Contributors </vt:lpstr>
      <vt:lpstr>6. Major Contributors </vt:lpstr>
      <vt:lpstr>7. Major Contributors </vt:lpstr>
      <vt:lpstr>8. Major Contributors </vt:lpstr>
      <vt:lpstr>1.Recent Developments in Management</vt:lpstr>
      <vt:lpstr>2.Recent Developments in Management</vt:lpstr>
      <vt:lpstr>3.Recent Developments in Management</vt:lpstr>
      <vt:lpstr>3.Recent Developments in Management</vt:lpstr>
      <vt:lpstr>Let’s Sum Up</vt:lpstr>
      <vt:lpstr>PowerPoint Presentation</vt:lpstr>
      <vt:lpstr>PowerPoint Presentation</vt:lpstr>
      <vt:lpstr>PowerPoint Presentation</vt:lpstr>
      <vt:lpstr>PowerPoint Presentation</vt:lpstr>
      <vt:lpstr>Definition of Management</vt:lpstr>
      <vt:lpstr>1. Nature and Purpose of Management</vt:lpstr>
      <vt:lpstr>2. Nature and Purpose of Management</vt:lpstr>
      <vt:lpstr>3. Nature and Purpose of Management</vt:lpstr>
      <vt:lpstr>4. Nature and Purpose of Management</vt:lpstr>
      <vt:lpstr>1. Functions of Management</vt:lpstr>
      <vt:lpstr>2. Functions of Management</vt:lpstr>
      <vt:lpstr>3. Functions of Management</vt:lpstr>
      <vt:lpstr>1. Role of Management in Society</vt:lpstr>
      <vt:lpstr>2. Role of Management in Society</vt:lpstr>
      <vt:lpstr>3. Role of Management in Society</vt:lpstr>
      <vt:lpstr>1. Management and Administration</vt:lpstr>
      <vt:lpstr>2. Management and Administration  </vt:lpstr>
      <vt:lpstr>3. Management and Administration  </vt:lpstr>
      <vt:lpstr>4. Management and Administration   </vt:lpstr>
      <vt:lpstr>1. Management as a Profession</vt:lpstr>
      <vt:lpstr>2. Management as a Profession</vt:lpstr>
      <vt:lpstr>3. Management as a Profession</vt:lpstr>
      <vt:lpstr>Let’s Sum Up</vt:lpstr>
      <vt:lpstr>PowerPoint Presentation</vt:lpstr>
      <vt:lpstr>PowerPoint Presentation</vt:lpstr>
      <vt:lpstr>PowerPoint Presentation</vt:lpstr>
      <vt:lpstr>PowerPoint Presentation</vt:lpstr>
      <vt:lpstr>1. Corporate Culture</vt:lpstr>
      <vt:lpstr>2. Corporate Culture</vt:lpstr>
      <vt:lpstr>3. Corporate Culture</vt:lpstr>
      <vt:lpstr>4. Corporate Culture</vt:lpstr>
      <vt:lpstr>5. Corporate Culture</vt:lpstr>
      <vt:lpstr>6. Corporate Culture</vt:lpstr>
      <vt:lpstr>7. Corporate Culture</vt:lpstr>
      <vt:lpstr>8. Corporate Culture</vt:lpstr>
      <vt:lpstr>9. Corporate Culture</vt:lpstr>
      <vt:lpstr>10. Corporate Culture</vt:lpstr>
      <vt:lpstr>11. Corporate Culture</vt:lpstr>
      <vt:lpstr>12. Corporate Culture</vt:lpstr>
      <vt:lpstr>1. Conflict between Corporate Culture and Administration</vt:lpstr>
      <vt:lpstr>2. Conflict between Corporate Culture and Administration</vt:lpstr>
      <vt:lpstr>1. Corporate Culture and Communication </vt:lpstr>
      <vt:lpstr>2. Corporate Culture and Communication </vt:lpstr>
      <vt:lpstr>1.  Human Resource and Corporate Culture</vt:lpstr>
      <vt:lpstr>2. Human Resource and Corporate Culture</vt:lpstr>
      <vt:lpstr>Let’s Sum Up</vt:lpstr>
      <vt:lpstr>PowerPoint Presentation</vt:lpstr>
      <vt:lpstr>PowerPoint Presentation</vt:lpstr>
      <vt:lpstr>PowerPoint Presentation</vt:lpstr>
      <vt:lpstr>PowerPoint Presentation</vt:lpstr>
      <vt:lpstr>1. Concept of Organisational Structure</vt:lpstr>
      <vt:lpstr>2. Concept of Organisational Structure</vt:lpstr>
      <vt:lpstr>3. Concept of Organisational Structure</vt:lpstr>
      <vt:lpstr>4. Concept of Organisational Structure</vt:lpstr>
      <vt:lpstr>5. Concept of Organisational Structure</vt:lpstr>
      <vt:lpstr>6. Concept of Organisational Structure</vt:lpstr>
      <vt:lpstr>7. Concept of Organisational Structure</vt:lpstr>
      <vt:lpstr>8. Concept of Organisational Structure</vt:lpstr>
      <vt:lpstr>9. Concept of Organisational Structure</vt:lpstr>
      <vt:lpstr>1. ETZIONI Organisational Theory</vt:lpstr>
      <vt:lpstr>2. ETZIONI Organisational Theory</vt:lpstr>
      <vt:lpstr>3. ETZIONI Organisational Theory</vt:lpstr>
      <vt:lpstr>1. Factors Influencing Organisational Structure </vt:lpstr>
      <vt:lpstr>2. Factors Influencing Organisational Structure </vt:lpstr>
      <vt:lpstr>Let’s Sum Up</vt:lpstr>
      <vt:lpstr>PowerPoint Presentation</vt:lpstr>
      <vt:lpstr>PowerPoint Presentation</vt:lpstr>
      <vt:lpstr>PowerPoint Presentation</vt:lpstr>
      <vt:lpstr>PowerPoint Presentation</vt:lpstr>
      <vt:lpstr>1. Concept of Communication</vt:lpstr>
      <vt:lpstr>2. Concept of Communication</vt:lpstr>
      <vt:lpstr>3. Concept of Communication</vt:lpstr>
      <vt:lpstr>4. Concept of Communication</vt:lpstr>
      <vt:lpstr>5. Concept of Communication</vt:lpstr>
      <vt:lpstr>1. Types of Business Communication</vt:lpstr>
      <vt:lpstr>2. Types of Business Communication</vt:lpstr>
      <vt:lpstr>3. Types of Business Communication</vt:lpstr>
      <vt:lpstr>4. Types of Business Communication</vt:lpstr>
      <vt:lpstr>5. Types of Business Communication</vt:lpstr>
      <vt:lpstr>6. Types of Business Communication</vt:lpstr>
      <vt:lpstr>7. Types of Business Communication</vt:lpstr>
      <vt:lpstr>Tools of Business Communication</vt:lpstr>
      <vt:lpstr>1. Role of Business Communication in an Organisation</vt:lpstr>
      <vt:lpstr>2. Role of Business Communication in an Organisation</vt:lpstr>
      <vt:lpstr>3. Role of Business Communication in an Organisation</vt:lpstr>
      <vt:lpstr>4. Role of Business Communication in an Organisation</vt:lpstr>
      <vt:lpstr>5. Role of Business Communication in an Organisation</vt:lpstr>
      <vt:lpstr>Let’s Sum Up</vt:lpstr>
      <vt:lpstr>PowerPoint Presentation</vt:lpstr>
      <vt:lpstr>PowerPoint Presentation</vt:lpstr>
      <vt:lpstr>PowerPoint Presentation</vt:lpstr>
      <vt:lpstr>PowerPoint Presentation</vt:lpstr>
      <vt:lpstr>Concept of Managerial Decision Making</vt:lpstr>
      <vt:lpstr>1. Process of Managerial Decision Making</vt:lpstr>
      <vt:lpstr>2. Process of Managerial Decision Making</vt:lpstr>
      <vt:lpstr>3. Process of Managerial Decision Making</vt:lpstr>
      <vt:lpstr>4. Process of Managerial Decision Making</vt:lpstr>
      <vt:lpstr>5. Process of Managerial Decision Making</vt:lpstr>
      <vt:lpstr>7. Process of Managerial Decision Making</vt:lpstr>
      <vt:lpstr>8. Process of Managerial Decision Making</vt:lpstr>
      <vt:lpstr>9. Process of Managerial Decision Making</vt:lpstr>
      <vt:lpstr>10. Process of Managerial Decision Making</vt:lpstr>
      <vt:lpstr>11. Process of Managerial Decision Making</vt:lpstr>
      <vt:lpstr>1. Types of Managerial Decisions</vt:lpstr>
      <vt:lpstr>2. Types of Managerial Decisions</vt:lpstr>
      <vt:lpstr> Importance of Managerial Decision Making</vt:lpstr>
      <vt:lpstr>1. Information Technology and Managerial Decision Making </vt:lpstr>
      <vt:lpstr>2. Information Technology and Managerial Decision Making</vt:lpstr>
      <vt:lpstr>3. Information Technology and Managerial Decision Making</vt:lpstr>
      <vt:lpstr>4. Information Technology and Managerial Decision Making</vt:lpstr>
      <vt:lpstr>Let’s Sum Up</vt:lpstr>
      <vt:lpstr>PowerPoint Presentation</vt:lpstr>
      <vt:lpstr>PowerPoint Presentation</vt:lpstr>
      <vt:lpstr>PowerPoint Presentation</vt:lpstr>
      <vt:lpstr>PowerPoint Presentation</vt:lpstr>
      <vt:lpstr>1. Meaning of Leadership</vt:lpstr>
      <vt:lpstr>2. Meaning of Leadership</vt:lpstr>
      <vt:lpstr>3. Meaning of Leadership</vt:lpstr>
      <vt:lpstr>4. Meaning of Leadership</vt:lpstr>
      <vt:lpstr>5. Meaning of Leadership</vt:lpstr>
      <vt:lpstr>6. Meaning of Leadership</vt:lpstr>
      <vt:lpstr>7. Meaning of Leadership</vt:lpstr>
      <vt:lpstr>8. Meaning of Leadership</vt:lpstr>
      <vt:lpstr>9. Meaning of Leadership</vt:lpstr>
      <vt:lpstr>10. Meaning of Leadership</vt:lpstr>
      <vt:lpstr>11. Meaning of Leadership</vt:lpstr>
      <vt:lpstr>12. Meaning of Leadership</vt:lpstr>
      <vt:lpstr>13. Meaning of Leadership</vt:lpstr>
      <vt:lpstr>14. Meaning of Leadership</vt:lpstr>
      <vt:lpstr>1. Leadership vs. Management</vt:lpstr>
      <vt:lpstr>2. Leadership vs. Management</vt:lpstr>
      <vt:lpstr>Leadership and Teamwork </vt:lpstr>
      <vt:lpstr>Leadership and Group Decision Making</vt:lpstr>
      <vt:lpstr>Let’s Sum Up</vt:lpstr>
      <vt:lpstr>PowerPoint Presentation</vt:lpstr>
      <vt:lpstr>PowerPoint Presentation</vt:lpstr>
      <vt:lpstr>PowerPoint Presentation</vt:lpstr>
      <vt:lpstr>PowerPoint Presentation</vt:lpstr>
      <vt:lpstr>1. Meaning of Motivation</vt:lpstr>
      <vt:lpstr>2. Meaning of Motivation</vt:lpstr>
      <vt:lpstr>3. Meaning of Motivation</vt:lpstr>
      <vt:lpstr>4. Meaning of Motivation</vt:lpstr>
      <vt:lpstr>5. Meaning of Motivation</vt:lpstr>
      <vt:lpstr>6. Meaning of Motivation</vt:lpstr>
      <vt:lpstr>1. Theories of Motivation</vt:lpstr>
      <vt:lpstr>2. Theories of Motivation</vt:lpstr>
      <vt:lpstr>3. Theories of Motivation</vt:lpstr>
      <vt:lpstr>4. Theories of Motivation</vt:lpstr>
      <vt:lpstr>5. Theories of Motivation</vt:lpstr>
      <vt:lpstr>6. Theories of Motivation</vt:lpstr>
      <vt:lpstr>7. Theories of Motivation</vt:lpstr>
      <vt:lpstr>8. Theories of Motivation</vt:lpstr>
      <vt:lpstr>9. Theories of Motivation</vt:lpstr>
      <vt:lpstr>1. Techniques for Stimulating Creativity</vt:lpstr>
      <vt:lpstr>2. Techniques for Stimulating Creativity</vt:lpstr>
      <vt:lpstr>3. Techniques for Stimulating Creativity</vt:lpstr>
      <vt:lpstr>Let’s Sum Up</vt:lpstr>
      <vt:lpstr>PowerPoint Presentation</vt:lpstr>
      <vt:lpstr>PowerPoint Presentation</vt:lpstr>
      <vt:lpstr>PowerPoint Presentation</vt:lpstr>
      <vt:lpstr>PowerPoint Presentation</vt:lpstr>
      <vt:lpstr>1. Meaning of Change Management</vt:lpstr>
      <vt:lpstr>2. Meaning of Change Management</vt:lpstr>
      <vt:lpstr>3. Meaning of Change Management</vt:lpstr>
      <vt:lpstr>4. Meaning of Change Management</vt:lpstr>
      <vt:lpstr>5. Meaning of Change Management</vt:lpstr>
      <vt:lpstr>6. Meaning of Change Management</vt:lpstr>
      <vt:lpstr>7. Meaning of Change Management</vt:lpstr>
      <vt:lpstr>8. Meaning of Change Management</vt:lpstr>
      <vt:lpstr>9. Meaning of Change Management</vt:lpstr>
      <vt:lpstr>10. Meaning of Change Management</vt:lpstr>
      <vt:lpstr>11. Meaning of Change Management</vt:lpstr>
      <vt:lpstr>12. Meaning of Change Management</vt:lpstr>
      <vt:lpstr>13. Meaning of Change Management</vt:lpstr>
      <vt:lpstr>1. Change Management and Organisational Development </vt:lpstr>
      <vt:lpstr>2. Change Management and Organisational Development</vt:lpstr>
      <vt:lpstr>1.Role of Leaders in Change Management</vt:lpstr>
      <vt:lpstr>2.Role of Leaders in Change Management</vt:lpstr>
      <vt:lpstr>3.Role of Leaders in Change Management</vt:lpstr>
      <vt:lpstr>Let’s Sum Up</vt:lpstr>
      <vt:lpstr>PowerPoint Presentation</vt:lpstr>
      <vt:lpstr>PowerPoint Presentation</vt:lpstr>
      <vt:lpstr>PowerPoint Presentation</vt:lpstr>
      <vt:lpstr>PowerPoint Presentation</vt:lpstr>
      <vt:lpstr>1. Information Technology And Management </vt:lpstr>
      <vt:lpstr>2. Information Technology And Management </vt:lpstr>
      <vt:lpstr>3. Information Technology And Management </vt:lpstr>
      <vt:lpstr>4. Information Technology And Management </vt:lpstr>
      <vt:lpstr>5. Information Technology And Management </vt:lpstr>
      <vt:lpstr>6. Information Technology And Management </vt:lpstr>
      <vt:lpstr>1. Expert System</vt:lpstr>
      <vt:lpstr>2. Expert System</vt:lpstr>
      <vt:lpstr>3. Expert System</vt:lpstr>
      <vt:lpstr>4. Expert System</vt:lpstr>
      <vt:lpstr>5. Expert System</vt:lpstr>
      <vt:lpstr>1. Decision Support System </vt:lpstr>
      <vt:lpstr>2. Decision Support System </vt:lpstr>
      <vt:lpstr>3. Decision Support System </vt:lpstr>
      <vt:lpstr>1. Group Decision Support System </vt:lpstr>
      <vt:lpstr>2. Group Decision Support System </vt:lpstr>
      <vt:lpstr>3. Group Decision Support System</vt:lpstr>
      <vt:lpstr>4. Group Decision Support System</vt:lpstr>
      <vt:lpstr>Let’s Sum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dc:creator>
  <cp:lastModifiedBy>Sneha Utekar</cp:lastModifiedBy>
  <cp:revision>295</cp:revision>
  <dcterms:created xsi:type="dcterms:W3CDTF">2014-05-22T08:37:59Z</dcterms:created>
  <dcterms:modified xsi:type="dcterms:W3CDTF">2016-05-05T05:08:02Z</dcterms:modified>
</cp:coreProperties>
</file>